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94" r:id="rId4"/>
  </p:sldMasterIdLst>
  <p:notesMasterIdLst>
    <p:notesMasterId r:id="rId16"/>
  </p:notesMasterIdLst>
  <p:sldIdLst>
    <p:sldId id="322" r:id="rId5"/>
    <p:sldId id="2007577130" r:id="rId6"/>
    <p:sldId id="2007577129" r:id="rId7"/>
    <p:sldId id="259" r:id="rId8"/>
    <p:sldId id="258" r:id="rId9"/>
    <p:sldId id="265" r:id="rId10"/>
    <p:sldId id="261" r:id="rId11"/>
    <p:sldId id="267" r:id="rId12"/>
    <p:sldId id="283" r:id="rId13"/>
    <p:sldId id="260" r:id="rId14"/>
    <p:sldId id="2007577128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9DAE"/>
    <a:srgbClr val="1EAEAA"/>
    <a:srgbClr val="FF8C9F"/>
    <a:srgbClr val="C5E5A1"/>
    <a:srgbClr val="F5D1D9"/>
    <a:srgbClr val="74C3C6"/>
    <a:srgbClr val="A4ECE5"/>
    <a:srgbClr val="EDD42B"/>
    <a:srgbClr val="F5B9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9" autoAdjust="0"/>
    <p:restoredTop sz="94660"/>
  </p:normalViewPr>
  <p:slideViewPr>
    <p:cSldViewPr snapToGrid="0">
      <p:cViewPr varScale="1">
        <p:scale>
          <a:sx n="63" d="100"/>
          <a:sy n="63" d="100"/>
        </p:scale>
        <p:origin x="668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DEF58-915F-48B0-AF5E-9B7A06DF2996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31A09-249F-4AAF-A048-3EE6B3CBF3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9C252-B8D0-45BC-8B32-1871FD7C78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806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727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97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69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15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653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86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92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854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53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02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57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00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44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98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73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9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36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95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6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41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09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32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C926-1AF6-4C84-925A-B6B02113653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86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DBE55C-3294-4C63-B089-14FB65D02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04" y="2898"/>
            <a:ext cx="12188264" cy="685523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8D1AAF0-47CB-45AA-ABE3-4700373D2FAF}"/>
              </a:ext>
            </a:extLst>
          </p:cNvPr>
          <p:cNvSpPr/>
          <p:nvPr userDrawn="1"/>
        </p:nvSpPr>
        <p:spPr>
          <a:xfrm>
            <a:off x="0" y="469755"/>
            <a:ext cx="12192000" cy="599255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47137" y="270757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r"/>
            <a:r>
              <a:rPr lang="zh-CN" altLang="en-US" sz="2399" dirty="0">
                <a:solidFill>
                  <a:schemeClr val="accent1"/>
                </a:solidFill>
                <a:ea typeface="微软雅黑" panose="020B0503020204020204" pitchFamily="34" charset="-122"/>
              </a:rPr>
              <a:t>工作回顾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62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BD1620D-F62A-471E-951D-5BF183EDE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04" y="2898"/>
            <a:ext cx="12188264" cy="685523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96EDE66-4097-4178-A344-70341677550C}"/>
              </a:ext>
            </a:extLst>
          </p:cNvPr>
          <p:cNvSpPr/>
          <p:nvPr userDrawn="1"/>
        </p:nvSpPr>
        <p:spPr>
          <a:xfrm>
            <a:off x="0" y="469755"/>
            <a:ext cx="12192000" cy="599255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270757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accent1"/>
                </a:solidFill>
                <a:ea typeface="微软雅黑" panose="020B0503020204020204" pitchFamily="34" charset="-122"/>
              </a:rPr>
              <a:t>自我评价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50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8B54879-C49D-4FEF-88B6-F1B61F2CA1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04" y="2898"/>
            <a:ext cx="12188264" cy="685523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6CDBDC3-43AC-4DB2-A4B3-361DA0B9DA24}"/>
              </a:ext>
            </a:extLst>
          </p:cNvPr>
          <p:cNvSpPr/>
          <p:nvPr userDrawn="1"/>
        </p:nvSpPr>
        <p:spPr>
          <a:xfrm>
            <a:off x="0" y="469755"/>
            <a:ext cx="12192000" cy="599255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837" y="270757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r"/>
            <a:r>
              <a:rPr lang="zh-CN" altLang="en-US" sz="2399" dirty="0">
                <a:solidFill>
                  <a:schemeClr val="accent1"/>
                </a:solidFill>
                <a:ea typeface="微软雅黑" panose="020B0503020204020204" pitchFamily="34" charset="-122"/>
              </a:rPr>
              <a:t>工作体会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8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1E8F3C4-EFF5-4689-93F2-CA2CE002D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04" y="2898"/>
            <a:ext cx="12188264" cy="685523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1F0BB09-E5AF-4415-897E-7F3F22313AB5}"/>
              </a:ext>
            </a:extLst>
          </p:cNvPr>
          <p:cNvSpPr/>
          <p:nvPr userDrawn="1"/>
        </p:nvSpPr>
        <p:spPr>
          <a:xfrm>
            <a:off x="0" y="469755"/>
            <a:ext cx="12192000" cy="599255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4989880" y="270757"/>
            <a:ext cx="233899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accent1"/>
                </a:solidFill>
                <a:ea typeface="微软雅黑" panose="020B0503020204020204" pitchFamily="34" charset="-122"/>
              </a:rPr>
              <a:t>工作规划和展望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3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555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6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42000" y="6491818"/>
            <a:ext cx="5080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rgbClr val="FFFFFF"/>
                </a:solidFill>
                <a:latin typeface="Glegoo"/>
                <a:cs typeface="Glegoo"/>
              </a:defRPr>
            </a:lvl1pPr>
          </a:lstStyle>
          <a:p>
            <a:fld id="{4F30D5C1-D155-2E40-A967-511B3BD0F2A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1" y="381002"/>
            <a:ext cx="10972800" cy="1143000"/>
          </a:xfrm>
        </p:spPr>
        <p:txBody>
          <a:bodyPr>
            <a:normAutofit/>
          </a:bodyPr>
          <a:lstStyle>
            <a:lvl1pPr>
              <a:defRPr sz="3732">
                <a:solidFill>
                  <a:srgbClr val="48597F"/>
                </a:solidFill>
                <a:latin typeface="Lato Light"/>
                <a:cs typeface="Lato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743201" y="1168401"/>
            <a:ext cx="6705600" cy="4318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599" i="0">
                <a:solidFill>
                  <a:srgbClr val="1399EE"/>
                </a:solidFill>
                <a:latin typeface="Glegoo"/>
                <a:cs typeface="Glegoo"/>
              </a:defRPr>
            </a:lvl1pPr>
            <a:lvl2pPr marL="609402" indent="0">
              <a:buFontTx/>
              <a:buNone/>
              <a:defRPr sz="1400">
                <a:latin typeface="Mission Gothic Regular" pitchFamily="50" charset="0"/>
              </a:defRPr>
            </a:lvl2pPr>
            <a:lvl3pPr marL="1218804" indent="0">
              <a:buFontTx/>
              <a:buNone/>
              <a:defRPr sz="1400">
                <a:latin typeface="Mission Gothic Regular" pitchFamily="50" charset="0"/>
              </a:defRPr>
            </a:lvl3pPr>
            <a:lvl4pPr marL="1828206" indent="0">
              <a:buFontTx/>
              <a:buNone/>
              <a:defRPr sz="1400">
                <a:latin typeface="Mission Gothic Regular" pitchFamily="50" charset="0"/>
              </a:defRPr>
            </a:lvl4pPr>
            <a:lvl5pPr marL="2437608" indent="0">
              <a:buFontTx/>
              <a:buNone/>
              <a:defRPr sz="1400">
                <a:latin typeface="Mission Gothic Regular" pitchFamily="50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65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TextBox 1"/>
          <p:cNvSpPr txBox="1"/>
          <p:nvPr userDrawn="1"/>
        </p:nvSpPr>
        <p:spPr>
          <a:xfrm>
            <a:off x="5154218" y="491612"/>
            <a:ext cx="1723516" cy="399967"/>
          </a:xfrm>
          <a:prstGeom prst="rect">
            <a:avLst/>
          </a:prstGeom>
          <a:noFill/>
        </p:spPr>
        <p:txBody>
          <a:bodyPr wrap="none" lIns="91424" tIns="45713" rIns="91424" bIns="45713" rtlCol="0">
            <a:spAutoFit/>
          </a:bodyPr>
          <a:lstStyle/>
          <a:p>
            <a:pPr lvl="0" algn="ctr"/>
            <a:r>
              <a:rPr lang="zh-CN" altLang="en-US" sz="1999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点击添加标题</a:t>
            </a:r>
            <a:endParaRPr lang="en-US" altLang="zh-CN" sz="1999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TextBox 2"/>
          <p:cNvSpPr txBox="1"/>
          <p:nvPr userDrawn="1"/>
        </p:nvSpPr>
        <p:spPr>
          <a:xfrm>
            <a:off x="4366331" y="947397"/>
            <a:ext cx="3416309" cy="461651"/>
          </a:xfrm>
          <a:prstGeom prst="rect">
            <a:avLst/>
          </a:prstGeom>
          <a:noFill/>
        </p:spPr>
        <p:txBody>
          <a:bodyPr wrap="square" lIns="91424" tIns="45713" rIns="91424" bIns="45713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您的内容打在这里，或通过复制文本后在此选择粘贴，并选择只保留文字。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88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 14"/>
          <p:cNvSpPr/>
          <p:nvPr userDrawn="1"/>
        </p:nvSpPr>
        <p:spPr>
          <a:xfrm>
            <a:off x="11614881" y="6295870"/>
            <a:ext cx="577121" cy="577120"/>
          </a:xfrm>
          <a:custGeom>
            <a:avLst/>
            <a:gdLst>
              <a:gd name="connsiteX0" fmla="*/ 689548 w 1064301"/>
              <a:gd name="connsiteY0" fmla="*/ 0 h 1064301"/>
              <a:gd name="connsiteX1" fmla="*/ 957951 w 1064301"/>
              <a:gd name="connsiteY1" fmla="*/ 54188 h 1064301"/>
              <a:gd name="connsiteX2" fmla="*/ 1064301 w 1064301"/>
              <a:gd name="connsiteY2" fmla="*/ 111913 h 1064301"/>
              <a:gd name="connsiteX3" fmla="*/ 1064301 w 1064301"/>
              <a:gd name="connsiteY3" fmla="*/ 1064301 h 1064301"/>
              <a:gd name="connsiteX4" fmla="*/ 111913 w 1064301"/>
              <a:gd name="connsiteY4" fmla="*/ 1064301 h 1064301"/>
              <a:gd name="connsiteX5" fmla="*/ 54188 w 1064301"/>
              <a:gd name="connsiteY5" fmla="*/ 957951 h 1064301"/>
              <a:gd name="connsiteX6" fmla="*/ 0 w 1064301"/>
              <a:gd name="connsiteY6" fmla="*/ 689548 h 1064301"/>
              <a:gd name="connsiteX7" fmla="*/ 689548 w 1064301"/>
              <a:gd name="connsiteY7" fmla="*/ 0 h 106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301" h="1064301">
                <a:moveTo>
                  <a:pt x="689548" y="0"/>
                </a:moveTo>
                <a:cubicBezTo>
                  <a:pt x="784755" y="0"/>
                  <a:pt x="875455" y="19295"/>
                  <a:pt x="957951" y="54188"/>
                </a:cubicBezTo>
                <a:lnTo>
                  <a:pt x="1064301" y="111913"/>
                </a:lnTo>
                <a:lnTo>
                  <a:pt x="1064301" y="1064301"/>
                </a:lnTo>
                <a:lnTo>
                  <a:pt x="111913" y="1064301"/>
                </a:lnTo>
                <a:lnTo>
                  <a:pt x="54188" y="957951"/>
                </a:lnTo>
                <a:cubicBezTo>
                  <a:pt x="19295" y="875455"/>
                  <a:pt x="0" y="784755"/>
                  <a:pt x="0" y="689548"/>
                </a:cubicBezTo>
                <a:cubicBezTo>
                  <a:pt x="0" y="308721"/>
                  <a:pt x="308721" y="0"/>
                  <a:pt x="689548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TextBox 15"/>
          <p:cNvSpPr txBox="1"/>
          <p:nvPr userDrawn="1"/>
        </p:nvSpPr>
        <p:spPr>
          <a:xfrm>
            <a:off x="11713701" y="6478230"/>
            <a:ext cx="454433" cy="294780"/>
          </a:xfrm>
          <a:prstGeom prst="rect">
            <a:avLst/>
          </a:prstGeom>
          <a:noFill/>
        </p:spPr>
        <p:txBody>
          <a:bodyPr wrap="square" lIns="68538" tIns="34268" rIns="68538" bIns="34268" rtlCol="0">
            <a:spAutoFit/>
          </a:bodyPr>
          <a:lstStyle/>
          <a:p>
            <a:pPr algn="ctr"/>
            <a:fld id="{2EEF1883-7A0E-4F66-9932-E581691AD397}" type="slidenum">
              <a:rPr lang="zh-CN" altLang="en-US" sz="1466" smtClean="0">
                <a:solidFill>
                  <a:schemeClr val="bg1">
                    <a:lumMod val="8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algn="ctr"/>
              <a:t>‹#›</a:t>
            </a:fld>
            <a:r>
              <a:rPr lang="zh-CN" altLang="en-US" sz="1466" dirty="0">
                <a:solidFill>
                  <a:schemeClr val="bg1">
                    <a:lumMod val="8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lang="zh-CN" altLang="en-US" sz="1466" b="0" dirty="0">
              <a:solidFill>
                <a:schemeClr val="bg1">
                  <a:lumMod val="8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229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5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736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324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813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769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7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8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07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6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49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859530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3.jp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2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2C926-1AF6-4C84-925A-B6B02113653E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AA99D-0B2A-4248-B920-D9E6984CC9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78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0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18.png"/><Relationship Id="rId17" Type="http://schemas.openxmlformats.org/officeDocument/2006/relationships/image" Target="../media/image28.svg"/><Relationship Id="rId2" Type="http://schemas.openxmlformats.org/officeDocument/2006/relationships/image" Target="../media/image13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0.sv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01A2DCC-4234-472C-8E42-A470BAC8F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" y="2897"/>
            <a:ext cx="12184503" cy="68552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7DCF09-9770-469F-AE44-C96F7F4146FA}"/>
              </a:ext>
            </a:extLst>
          </p:cNvPr>
          <p:cNvSpPr txBox="1"/>
          <p:nvPr/>
        </p:nvSpPr>
        <p:spPr>
          <a:xfrm>
            <a:off x="2474345" y="2227528"/>
            <a:ext cx="7612071" cy="1863191"/>
          </a:xfrm>
          <a:prstGeom prst="rect">
            <a:avLst/>
          </a:prstGeom>
          <a:noFill/>
        </p:spPr>
        <p:txBody>
          <a:bodyPr wrap="square" lIns="92486" tIns="46286" rIns="92486" bIns="46286">
            <a:spAutoFit/>
          </a:bodyPr>
          <a:lstStyle/>
          <a:p>
            <a:pPr marL="0" marR="0" lvl="0" indent="0" algn="ctr" defTabSz="6827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/>
                <a:cs typeface="Times New Roman" panose="02020603050405020304" pitchFamily="18" charset="0"/>
              </a:rPr>
              <a:t>Khởi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/>
                <a:cs typeface="Times New Roman" panose="02020603050405020304" pitchFamily="18" charset="0"/>
              </a:rPr>
              <a:t>động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32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9A9270D-A67F-4E25-A57C-753980FDFCB8}"/>
              </a:ext>
            </a:extLst>
          </p:cNvPr>
          <p:cNvSpPr/>
          <p:nvPr/>
        </p:nvSpPr>
        <p:spPr>
          <a:xfrm>
            <a:off x="2333187" y="357816"/>
            <a:ext cx="545556" cy="45845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5D9C9B-FB4B-4A61-BD47-5224B94C8B30}"/>
              </a:ext>
            </a:extLst>
          </p:cNvPr>
          <p:cNvSpPr txBox="1"/>
          <p:nvPr/>
        </p:nvSpPr>
        <p:spPr>
          <a:xfrm>
            <a:off x="2784621" y="310051"/>
            <a:ext cx="6846277" cy="553982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nông</a:t>
            </a:r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</a:t>
            </a:r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hay </a:t>
            </a:r>
            <a:r>
              <a:rPr lang="en-US" sz="2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phố</a:t>
            </a:r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</a:t>
            </a:r>
            <a:r>
              <a:rPr lang="en-US" sz="2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2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765EDE-711A-47A7-987D-88C189ADA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911" y="1059978"/>
            <a:ext cx="3714691" cy="4612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67D854-AC3B-4328-A656-E90093562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350" y="1059978"/>
            <a:ext cx="3401731" cy="4599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5D80EE-4F15-D085-093A-9F28037C8302}"/>
              </a:ext>
            </a:extLst>
          </p:cNvPr>
          <p:cNvSpPr/>
          <p:nvPr/>
        </p:nvSpPr>
        <p:spPr>
          <a:xfrm>
            <a:off x="1666240" y="5588000"/>
            <a:ext cx="9123680" cy="9956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VD: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thích cuộc sống ở nông thôn hơn vì ở quê rất yên bình, không khí trong lành và mát mẻ.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EC76E2E-EA9A-4773-8EC0-E05A4391A9BE}"/>
              </a:ext>
            </a:extLst>
          </p:cNvPr>
          <p:cNvSpPr txBox="1"/>
          <p:nvPr/>
        </p:nvSpPr>
        <p:spPr>
          <a:xfrm>
            <a:off x="2930003" y="3300350"/>
            <a:ext cx="65197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27号-布丁体" panose="00000500000000000000" pitchFamily="2" charset="-122"/>
                <a:cs typeface="+mn-cs"/>
              </a:rPr>
              <a:t>Tạm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27号-布丁体" panose="00000500000000000000" pitchFamily="2" charset="-122"/>
                <a:cs typeface="+mn-cs"/>
              </a:rPr>
              <a:t>biệt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27号-布丁体" panose="00000500000000000000" pitchFamily="2" charset="-122"/>
                <a:cs typeface="+mn-cs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27号-布丁体" panose="00000500000000000000" pitchFamily="2" charset="-122"/>
                <a:cs typeface="+mn-cs"/>
              </a:rPr>
              <a:t>em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28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Cò Bé Bé Remix _ Nhạc thiếu nhi vui nhộn [Vbox Kids]">
            <a:hlinkClick r:id="" action="ppaction://media"/>
            <a:extLst>
              <a:ext uri="{FF2B5EF4-FFF2-40B4-BE49-F238E27FC236}">
                <a16:creationId xmlns:a16="http://schemas.microsoft.com/office/drawing/2014/main" id="{5816A2E0-9BC4-27CD-A6B7-91951D4C80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9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4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0217" y="3826231"/>
            <a:ext cx="12772434" cy="7280287"/>
          </a:xfrm>
          <a:custGeom>
            <a:avLst/>
            <a:gdLst/>
            <a:ahLst/>
            <a:cxnLst/>
            <a:rect l="l" t="t" r="r" b="b"/>
            <a:pathLst>
              <a:path w="19158651" h="10920431">
                <a:moveTo>
                  <a:pt x="0" y="0"/>
                </a:moveTo>
                <a:lnTo>
                  <a:pt x="19158652" y="0"/>
                </a:lnTo>
                <a:lnTo>
                  <a:pt x="19158652" y="10920431"/>
                </a:lnTo>
                <a:lnTo>
                  <a:pt x="0" y="109204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714523" y="1965950"/>
            <a:ext cx="3255492" cy="3720562"/>
          </a:xfrm>
          <a:custGeom>
            <a:avLst/>
            <a:gdLst/>
            <a:ahLst/>
            <a:cxnLst/>
            <a:rect l="l" t="t" r="r" b="b"/>
            <a:pathLst>
              <a:path w="4883238" h="5580843">
                <a:moveTo>
                  <a:pt x="0" y="0"/>
                </a:moveTo>
                <a:lnTo>
                  <a:pt x="4883238" y="0"/>
                </a:lnTo>
                <a:lnTo>
                  <a:pt x="4883238" y="5580843"/>
                </a:lnTo>
                <a:lnTo>
                  <a:pt x="0" y="55808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421247" y="4630252"/>
            <a:ext cx="4586552" cy="2683133"/>
          </a:xfrm>
          <a:custGeom>
            <a:avLst/>
            <a:gdLst/>
            <a:ahLst/>
            <a:cxnLst/>
            <a:rect l="l" t="t" r="r" b="b"/>
            <a:pathLst>
              <a:path w="6879828" h="4024699">
                <a:moveTo>
                  <a:pt x="0" y="0"/>
                </a:moveTo>
                <a:lnTo>
                  <a:pt x="6879828" y="0"/>
                </a:lnTo>
                <a:lnTo>
                  <a:pt x="6879828" y="4024699"/>
                </a:lnTo>
                <a:lnTo>
                  <a:pt x="0" y="4024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7746132" y="5015981"/>
            <a:ext cx="3016235" cy="1760727"/>
          </a:xfrm>
          <a:custGeom>
            <a:avLst/>
            <a:gdLst/>
            <a:ahLst/>
            <a:cxnLst/>
            <a:rect l="l" t="t" r="r" b="b"/>
            <a:pathLst>
              <a:path w="4524353" h="2641091">
                <a:moveTo>
                  <a:pt x="4524353" y="0"/>
                </a:moveTo>
                <a:lnTo>
                  <a:pt x="0" y="0"/>
                </a:lnTo>
                <a:lnTo>
                  <a:pt x="0" y="2641091"/>
                </a:lnTo>
                <a:lnTo>
                  <a:pt x="4524353" y="2641091"/>
                </a:lnTo>
                <a:lnTo>
                  <a:pt x="452435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1862502"/>
            <a:ext cx="2087860" cy="607377"/>
          </a:xfrm>
          <a:custGeom>
            <a:avLst/>
            <a:gdLst/>
            <a:ahLst/>
            <a:cxnLst/>
            <a:rect l="l" t="t" r="r" b="b"/>
            <a:pathLst>
              <a:path w="3131790" h="911066">
                <a:moveTo>
                  <a:pt x="0" y="0"/>
                </a:moveTo>
                <a:lnTo>
                  <a:pt x="3131790" y="0"/>
                </a:lnTo>
                <a:lnTo>
                  <a:pt x="3131790" y="911066"/>
                </a:lnTo>
                <a:lnTo>
                  <a:pt x="0" y="911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80019" y="2118988"/>
            <a:ext cx="3760151" cy="4297316"/>
          </a:xfrm>
          <a:custGeom>
            <a:avLst/>
            <a:gdLst/>
            <a:ahLst/>
            <a:cxnLst/>
            <a:rect l="l" t="t" r="r" b="b"/>
            <a:pathLst>
              <a:path w="5640227" h="6445974">
                <a:moveTo>
                  <a:pt x="5640228" y="0"/>
                </a:moveTo>
                <a:lnTo>
                  <a:pt x="0" y="0"/>
                </a:lnTo>
                <a:lnTo>
                  <a:pt x="0" y="6445974"/>
                </a:lnTo>
                <a:lnTo>
                  <a:pt x="5640228" y="6445974"/>
                </a:lnTo>
                <a:lnTo>
                  <a:pt x="564022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30127" y="685801"/>
            <a:ext cx="1809828" cy="526495"/>
          </a:xfrm>
          <a:custGeom>
            <a:avLst/>
            <a:gdLst/>
            <a:ahLst/>
            <a:cxnLst/>
            <a:rect l="l" t="t" r="r" b="b"/>
            <a:pathLst>
              <a:path w="2714742" h="789743">
                <a:moveTo>
                  <a:pt x="0" y="0"/>
                </a:moveTo>
                <a:lnTo>
                  <a:pt x="2714742" y="0"/>
                </a:lnTo>
                <a:lnTo>
                  <a:pt x="2714742" y="789743"/>
                </a:lnTo>
                <a:lnTo>
                  <a:pt x="0" y="789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287086" y="1318033"/>
            <a:ext cx="1809828" cy="526495"/>
          </a:xfrm>
          <a:custGeom>
            <a:avLst/>
            <a:gdLst/>
            <a:ahLst/>
            <a:cxnLst/>
            <a:rect l="l" t="t" r="r" b="b"/>
            <a:pathLst>
              <a:path w="2714742" h="789743">
                <a:moveTo>
                  <a:pt x="0" y="0"/>
                </a:moveTo>
                <a:lnTo>
                  <a:pt x="2714742" y="0"/>
                </a:lnTo>
                <a:lnTo>
                  <a:pt x="2714742" y="789743"/>
                </a:lnTo>
                <a:lnTo>
                  <a:pt x="0" y="789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824168" y="1529141"/>
            <a:ext cx="1084141" cy="315387"/>
          </a:xfrm>
          <a:custGeom>
            <a:avLst/>
            <a:gdLst/>
            <a:ahLst/>
            <a:cxnLst/>
            <a:rect l="l" t="t" r="r" b="b"/>
            <a:pathLst>
              <a:path w="1626212" h="473080">
                <a:moveTo>
                  <a:pt x="0" y="0"/>
                </a:moveTo>
                <a:lnTo>
                  <a:pt x="1626212" y="0"/>
                </a:lnTo>
                <a:lnTo>
                  <a:pt x="1626212" y="473080"/>
                </a:lnTo>
                <a:lnTo>
                  <a:pt x="0" y="473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872089" y="308042"/>
            <a:ext cx="1084141" cy="315387"/>
          </a:xfrm>
          <a:custGeom>
            <a:avLst/>
            <a:gdLst/>
            <a:ahLst/>
            <a:cxnLst/>
            <a:rect l="l" t="t" r="r" b="b"/>
            <a:pathLst>
              <a:path w="1626212" h="473080">
                <a:moveTo>
                  <a:pt x="0" y="0"/>
                </a:moveTo>
                <a:lnTo>
                  <a:pt x="1626213" y="0"/>
                </a:lnTo>
                <a:lnTo>
                  <a:pt x="1626213" y="473080"/>
                </a:lnTo>
                <a:lnTo>
                  <a:pt x="0" y="473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714523" y="308042"/>
            <a:ext cx="2203457" cy="641005"/>
          </a:xfrm>
          <a:custGeom>
            <a:avLst/>
            <a:gdLst/>
            <a:ahLst/>
            <a:cxnLst/>
            <a:rect l="l" t="t" r="r" b="b"/>
            <a:pathLst>
              <a:path w="3305185" h="961508">
                <a:moveTo>
                  <a:pt x="0" y="0"/>
                </a:moveTo>
                <a:lnTo>
                  <a:pt x="3305185" y="0"/>
                </a:lnTo>
                <a:lnTo>
                  <a:pt x="3305185" y="961509"/>
                </a:lnTo>
                <a:lnTo>
                  <a:pt x="0" y="9615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362347">
            <a:off x="2065589" y="1247701"/>
            <a:ext cx="600443" cy="667159"/>
          </a:xfrm>
          <a:custGeom>
            <a:avLst/>
            <a:gdLst/>
            <a:ahLst/>
            <a:cxnLst/>
            <a:rect l="l" t="t" r="r" b="b"/>
            <a:pathLst>
              <a:path w="900665" h="1000738">
                <a:moveTo>
                  <a:pt x="0" y="0"/>
                </a:moveTo>
                <a:lnTo>
                  <a:pt x="900665" y="0"/>
                </a:lnTo>
                <a:lnTo>
                  <a:pt x="900665" y="1000738"/>
                </a:lnTo>
                <a:lnTo>
                  <a:pt x="0" y="1000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8CE8AFAD-F1D3-F41E-4696-673DA60D9690}"/>
              </a:ext>
            </a:extLst>
          </p:cNvPr>
          <p:cNvSpPr/>
          <p:nvPr/>
        </p:nvSpPr>
        <p:spPr>
          <a:xfrm>
            <a:off x="9753599" y="407570"/>
            <a:ext cx="1905793" cy="1075790"/>
          </a:xfrm>
          <a:custGeom>
            <a:avLst/>
            <a:gdLst/>
            <a:ahLst/>
            <a:cxnLst/>
            <a:rect l="l" t="t" r="r" b="b"/>
            <a:pathLst>
              <a:path w="7315200" h="3676054">
                <a:moveTo>
                  <a:pt x="0" y="0"/>
                </a:moveTo>
                <a:lnTo>
                  <a:pt x="7315200" y="0"/>
                </a:lnTo>
                <a:lnTo>
                  <a:pt x="7315200" y="3676054"/>
                </a:lnTo>
                <a:lnTo>
                  <a:pt x="0" y="36760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9859CAED-D409-0988-7FCC-7323D97DEC16}"/>
              </a:ext>
            </a:extLst>
          </p:cNvPr>
          <p:cNvSpPr/>
          <p:nvPr/>
        </p:nvSpPr>
        <p:spPr>
          <a:xfrm>
            <a:off x="589280" y="132080"/>
            <a:ext cx="2643310" cy="1432560"/>
          </a:xfrm>
          <a:custGeom>
            <a:avLst/>
            <a:gdLst/>
            <a:ahLst/>
            <a:cxnLst/>
            <a:rect l="l" t="t" r="r" b="b"/>
            <a:pathLst>
              <a:path w="5396459" h="4114800">
                <a:moveTo>
                  <a:pt x="0" y="0"/>
                </a:moveTo>
                <a:lnTo>
                  <a:pt x="5396459" y="0"/>
                </a:lnTo>
                <a:lnTo>
                  <a:pt x="53964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6709F5-11E0-48C9-5D2B-7605BC926637}"/>
              </a:ext>
            </a:extLst>
          </p:cNvPr>
          <p:cNvSpPr/>
          <p:nvPr/>
        </p:nvSpPr>
        <p:spPr>
          <a:xfrm>
            <a:off x="3399281" y="760509"/>
            <a:ext cx="5635769" cy="2156161"/>
          </a:xfrm>
          <a:prstGeom prst="rect">
            <a:avLst/>
          </a:prstGeom>
          <a:noFill/>
        </p:spPr>
        <p:txBody>
          <a:bodyPr wrap="none" lIns="123632" tIns="61814" rIns="123632" bIns="6181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70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2AADD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2AADD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5:</a:t>
            </a:r>
          </a:p>
          <a:p>
            <a:pPr marL="0" marR="0" lvl="0" indent="0" algn="ctr" defTabSz="9670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endParaRPr kumimoji="0" lang="en-US" sz="6600" b="1" i="0" u="none" strike="noStrike" kern="1200" cap="none" spc="0" normalizeH="0" baseline="0" noProof="0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D3C157-F8A1-1987-2E6B-44A046F35E5D}"/>
              </a:ext>
            </a:extLst>
          </p:cNvPr>
          <p:cNvSpPr txBox="1"/>
          <p:nvPr/>
        </p:nvSpPr>
        <p:spPr>
          <a:xfrm>
            <a:off x="5161280" y="3027680"/>
            <a:ext cx="2194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+ 4)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10F25FCC-9353-4764-9BE2-145798564874}"/>
              </a:ext>
            </a:extLst>
          </p:cNvPr>
          <p:cNvSpPr/>
          <p:nvPr/>
        </p:nvSpPr>
        <p:spPr>
          <a:xfrm>
            <a:off x="1018456" y="750307"/>
            <a:ext cx="691490" cy="649225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D64634-38BE-4950-A80B-038344879098}"/>
              </a:ext>
            </a:extLst>
          </p:cNvPr>
          <p:cNvSpPr txBox="1"/>
          <p:nvPr/>
        </p:nvSpPr>
        <p:spPr>
          <a:xfrm>
            <a:off x="1640419" y="688849"/>
            <a:ext cx="10867855" cy="677092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hoàn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thiện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27D70A-134A-4D0E-9393-3AA7F55682A6}"/>
              </a:ext>
            </a:extLst>
          </p:cNvPr>
          <p:cNvSpPr txBox="1"/>
          <p:nvPr/>
        </p:nvSpPr>
        <p:spPr>
          <a:xfrm>
            <a:off x="1335045" y="2054790"/>
            <a:ext cx="9907386" cy="6735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endParaRPr lang="en-US" sz="40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260DDA-3438-4003-8C7E-AB6DB4C63DA3}"/>
              </a:ext>
            </a:extLst>
          </p:cNvPr>
          <p:cNvSpPr txBox="1"/>
          <p:nvPr/>
        </p:nvSpPr>
        <p:spPr>
          <a:xfrm>
            <a:off x="1335045" y="3828936"/>
            <a:ext cx="9309509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marL="514350" indent="-514350" algn="just" defTabSz="1219004" fontAlgn="auto"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( …)       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vút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8B50DC-20AF-48E8-BB64-B88BC756EE97}"/>
              </a:ext>
            </a:extLst>
          </p:cNvPr>
          <p:cNvSpPr txBox="1"/>
          <p:nvPr/>
        </p:nvSpPr>
        <p:spPr>
          <a:xfrm>
            <a:off x="7629376" y="2045700"/>
            <a:ext cx="2037744" cy="6155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97097A-8FC5-4661-9A2C-1FBB836C7421}"/>
              </a:ext>
            </a:extLst>
          </p:cNvPr>
          <p:cNvSpPr txBox="1"/>
          <p:nvPr/>
        </p:nvSpPr>
        <p:spPr>
          <a:xfrm>
            <a:off x="1326916" y="2127079"/>
            <a:ext cx="2766058" cy="6155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tốc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ABE787-9AA7-417E-9DED-12D33BF6942C}"/>
              </a:ext>
            </a:extLst>
          </p:cNvPr>
          <p:cNvSpPr txBox="1"/>
          <p:nvPr/>
        </p:nvSpPr>
        <p:spPr>
          <a:xfrm>
            <a:off x="3976268" y="2121918"/>
            <a:ext cx="1459881" cy="6155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-15941" y="2336675"/>
            <a:ext cx="1822996" cy="1427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A0C17B-B9FA-45EB-9A52-65F5871C18F5}"/>
              </a:ext>
            </a:extLst>
          </p:cNvPr>
          <p:cNvSpPr txBox="1"/>
          <p:nvPr/>
        </p:nvSpPr>
        <p:spPr>
          <a:xfrm>
            <a:off x="9742971" y="2054138"/>
            <a:ext cx="1499460" cy="6155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ào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330" y="2753701"/>
            <a:ext cx="2060670" cy="35079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C8E9B6-0F3B-4319-9C7F-040F347287AB}"/>
              </a:ext>
            </a:extLst>
          </p:cNvPr>
          <p:cNvSpPr txBox="1"/>
          <p:nvPr/>
        </p:nvSpPr>
        <p:spPr>
          <a:xfrm>
            <a:off x="1354345" y="4752369"/>
            <a:ext cx="9290209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nhẹ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(…)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1BCF30-6BB2-4E07-8B33-84E68F28046C}"/>
              </a:ext>
            </a:extLst>
          </p:cNvPr>
          <p:cNvSpPr txBox="1"/>
          <p:nvPr/>
        </p:nvSpPr>
        <p:spPr>
          <a:xfrm>
            <a:off x="5506068" y="2083808"/>
            <a:ext cx="2150968" cy="6155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08359 0.259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0" y="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27852 0.3863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18F23E5-E10C-4922-A9BC-7FC8E1362926}"/>
              </a:ext>
            </a:extLst>
          </p:cNvPr>
          <p:cNvSpPr/>
          <p:nvPr/>
        </p:nvSpPr>
        <p:spPr>
          <a:xfrm>
            <a:off x="1942925" y="653538"/>
            <a:ext cx="675319" cy="6979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F25A7B-92D3-4AC6-ADEE-4B6DADE0BA9F}"/>
              </a:ext>
            </a:extLst>
          </p:cNvPr>
          <p:cNvSpPr txBox="1"/>
          <p:nvPr/>
        </p:nvSpPr>
        <p:spPr>
          <a:xfrm>
            <a:off x="2395460" y="653538"/>
            <a:ext cx="8066794" cy="110797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chưa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FB15F8-DEED-4DFC-87F6-5AA82EB93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912" y="1928508"/>
            <a:ext cx="5972175" cy="476250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D577602-E49A-4CFC-88C5-03AA4A0BA5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51" y="2049048"/>
            <a:ext cx="1233755" cy="123375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EF23D42-6EE0-4FE8-A2E8-157F9C856B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07" y="4586765"/>
            <a:ext cx="1233755" cy="1233755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92F11D46-8F21-4976-A375-E6C638BE98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087" y="1928508"/>
            <a:ext cx="1260185" cy="1260185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65E607B-5391-4436-BF84-E13BAB6C3E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069" y="4393253"/>
            <a:ext cx="1260185" cy="1260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95B91699-794B-4264-8991-F8230DBD1B3E}"/>
              </a:ext>
            </a:extLst>
          </p:cNvPr>
          <p:cNvSpPr/>
          <p:nvPr/>
        </p:nvSpPr>
        <p:spPr>
          <a:xfrm>
            <a:off x="1709930" y="609001"/>
            <a:ext cx="720940" cy="6975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7386A9C-8BD8-4D4B-9778-3563681169A8}"/>
              </a:ext>
            </a:extLst>
          </p:cNvPr>
          <p:cNvSpPr txBox="1"/>
          <p:nvPr/>
        </p:nvSpPr>
        <p:spPr>
          <a:xfrm>
            <a:off x="2419522" y="619885"/>
            <a:ext cx="3172691" cy="69754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7BCDE37-1122-4D7F-8138-FBCE84DFFF44}"/>
              </a:ext>
            </a:extLst>
          </p:cNvPr>
          <p:cNvSpPr txBox="1"/>
          <p:nvPr/>
        </p:nvSpPr>
        <p:spPr>
          <a:xfrm>
            <a:off x="2589832" y="1803001"/>
            <a:ext cx="8919248" cy="1600422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nhường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tầng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chẳng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Thế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51452FA-8DB5-43CC-8D9B-CC711353A9CD}"/>
              </a:ext>
            </a:extLst>
          </p:cNvPr>
          <p:cNvSpPr txBox="1"/>
          <p:nvPr/>
        </p:nvSpPr>
        <p:spPr>
          <a:xfrm>
            <a:off x="2029842" y="5649034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ta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lưu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2DB3FBA-56D9-4734-B8D6-6E8D1EC6D99E}"/>
              </a:ext>
            </a:extLst>
          </p:cNvPr>
          <p:cNvSpPr txBox="1"/>
          <p:nvPr/>
        </p:nvSpPr>
        <p:spPr>
          <a:xfrm>
            <a:off x="1985052" y="5640567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E6AA9B8-657A-4185-850E-032446F1FB8E}"/>
              </a:ext>
            </a:extLst>
          </p:cNvPr>
          <p:cNvSpPr txBox="1"/>
          <p:nvPr/>
        </p:nvSpPr>
        <p:spPr>
          <a:xfrm>
            <a:off x="2001986" y="5659918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6D4961B-6779-4D6D-9ADF-07003A776771}"/>
              </a:ext>
            </a:extLst>
          </p:cNvPr>
          <p:cNvSpPr txBox="1"/>
          <p:nvPr/>
        </p:nvSpPr>
        <p:spPr>
          <a:xfrm>
            <a:off x="2035854" y="5682226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thúc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7C5543A-07A6-41EB-BD31-BAD84A68C01C}"/>
              </a:ext>
            </a:extLst>
          </p:cNvPr>
          <p:cNvSpPr txBox="1"/>
          <p:nvPr/>
        </p:nvSpPr>
        <p:spPr>
          <a:xfrm>
            <a:off x="2001987" y="5640567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dễ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lẫn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F29205-A2A3-476C-9603-BF77BCBE41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997" b="-1"/>
          <a:stretch/>
        </p:blipFill>
        <p:spPr>
          <a:xfrm>
            <a:off x="3052658" y="3596235"/>
            <a:ext cx="6357613" cy="19823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  <p:bldP spid="64" grpId="0" animBg="1"/>
      <p:bldP spid="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54D8F746-2F95-49F1-B623-D2EA6F3A2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71" y="1955726"/>
            <a:ext cx="10816314" cy="281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718C1E8-9AFC-43AB-B1EB-F3D7B56EC1D3}"/>
              </a:ext>
            </a:extLst>
          </p:cNvPr>
          <p:cNvSpPr/>
          <p:nvPr/>
        </p:nvSpPr>
        <p:spPr>
          <a:xfrm>
            <a:off x="1499480" y="2587193"/>
            <a:ext cx="110842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Ao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,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hồ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,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đầm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phải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nhường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chỗ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cho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nhà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cao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endParaRPr lang="vi-VN" sz="4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B7A87D-FA60-4D2E-AE7C-6E74FF731398}"/>
              </a:ext>
            </a:extLst>
          </p:cNvPr>
          <p:cNvSpPr/>
          <p:nvPr/>
        </p:nvSpPr>
        <p:spPr>
          <a:xfrm>
            <a:off x="700418" y="3461017"/>
            <a:ext cx="110842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7030A0"/>
                </a:solidFill>
                <a:latin typeface="HP001 4 hàng" pitchFamily="34" charset="0"/>
              </a:rPr>
              <a:t>Ǉầng,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vi-VN" sz="4000" b="1" dirty="0">
                <a:solidFill>
                  <a:srgbClr val="7030A0"/>
                </a:solidFill>
                <a:latin typeface="HP001 4 hàng" pitchFamily="34" charset="0"/>
              </a:rPr>
              <a:t>đưŊg cao ǇǬ và </a:t>
            </a:r>
            <a:r>
              <a:rPr lang="el-GR" sz="4000" b="1" dirty="0">
                <a:solidFill>
                  <a:srgbClr val="7030A0"/>
                </a:solidFill>
                <a:latin typeface="HP001 4 hàng" pitchFamily="34" charset="0"/>
              </a:rPr>
              <a:t>η</a:t>
            </a:r>
            <a:r>
              <a:rPr lang="vi-VN" sz="4000" b="1" dirty="0">
                <a:solidFill>
                  <a:srgbClr val="7030A0"/>
                </a:solidFill>
                <a:latin typeface="HP001 4 hàng" pitchFamily="34" charset="0"/>
              </a:rPr>
              <a:t>à jáy. Cò </a:t>
            </a:r>
            <a:r>
              <a:rPr lang="el-GR" sz="4000" b="1" dirty="0">
                <a:solidFill>
                  <a:srgbClr val="7030A0"/>
                </a:solidFill>
                <a:latin typeface="HP001 4 hàng" pitchFamily="34" charset="0"/>
              </a:rPr>
              <a:t>ε</a:t>
            </a:r>
            <a:r>
              <a:rPr lang="vi-VN" sz="4000" b="1" dirty="0">
                <a:solidFill>
                  <a:srgbClr val="7030A0"/>
                </a:solidFill>
                <a:latin typeface="HP001 4 hàng" pitchFamily="34" charset="0"/>
              </a:rPr>
              <a:t>ẳng cŜ </a:t>
            </a:r>
            <a:endParaRPr lang="en-US" sz="4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91CACF-71D9-44C8-B3E0-D3CC5CD7B304}"/>
              </a:ext>
            </a:extLst>
          </p:cNvPr>
          <p:cNvSpPr/>
          <p:nvPr/>
        </p:nvSpPr>
        <p:spPr>
          <a:xfrm>
            <a:off x="700418" y="4326489"/>
            <a:ext cx="110842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w</a:t>
            </a:r>
            <a:r>
              <a:rPr lang="el-GR" sz="4000" b="1" dirty="0">
                <a:solidFill>
                  <a:srgbClr val="7030A0"/>
                </a:solidFill>
                <a:latin typeface="HP001 4 hàng" pitchFamily="34" charset="0"/>
              </a:rPr>
              <a:t>Π 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k</a:t>
            </a:r>
            <a:r>
              <a:rPr lang="el-GR" sz="4000" b="1" dirty="0">
                <a:solidFill>
                  <a:srgbClr val="7030A0"/>
                </a:solidFill>
                <a:latin typeface="HP001 4 hàng" pitchFamily="34" charset="0"/>
              </a:rPr>
              <a:t>Η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Ğm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ăn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.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TǗı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là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l-GR" sz="4000" b="1" dirty="0">
                <a:solidFill>
                  <a:srgbClr val="7030A0"/>
                </a:solidFill>
                <a:latin typeface="HP001 4 hàng" pitchFamily="34" charset="0"/>
              </a:rPr>
              <a:t>ε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úng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 bay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đi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-27444" y="-1"/>
            <a:ext cx="12219444" cy="6857999"/>
          </a:xfrm>
          <a:prstGeom prst="rect">
            <a:avLst/>
          </a:prstGeom>
          <a:noFill/>
          <a:ln>
            <a:solidFill>
              <a:srgbClr val="1EAEAA"/>
            </a:solidFill>
            <a:prstDash val="dash"/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39828D7-11B6-4BF2-8B69-3C33D3952D4D}"/>
              </a:ext>
            </a:extLst>
          </p:cNvPr>
          <p:cNvSpPr/>
          <p:nvPr/>
        </p:nvSpPr>
        <p:spPr>
          <a:xfrm>
            <a:off x="2458129" y="557612"/>
            <a:ext cx="636763" cy="60297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9C7C88-6E24-4002-802D-F20DD749CD23}"/>
              </a:ext>
            </a:extLst>
          </p:cNvPr>
          <p:cNvSpPr txBox="1"/>
          <p:nvPr/>
        </p:nvSpPr>
        <p:spPr>
          <a:xfrm>
            <a:off x="3094892" y="557612"/>
            <a:ext cx="6510089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vuông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436352-EFAA-419B-BA5C-3F80BA8E9563}"/>
              </a:ext>
            </a:extLst>
          </p:cNvPr>
          <p:cNvSpPr txBox="1"/>
          <p:nvPr/>
        </p:nvSpPr>
        <p:spPr>
          <a:xfrm>
            <a:off x="4474552" y="1438373"/>
            <a:ext cx="4411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FBA41F2-E02E-4DB7-9E2C-FCDBD148020E}"/>
              </a:ext>
            </a:extLst>
          </p:cNvPr>
          <p:cNvSpPr/>
          <p:nvPr/>
        </p:nvSpPr>
        <p:spPr>
          <a:xfrm>
            <a:off x="1867664" y="2670585"/>
            <a:ext cx="2399567" cy="843240"/>
          </a:xfrm>
          <a:prstGeom prst="roundRect">
            <a:avLst/>
          </a:prstGeom>
          <a:noFill/>
          <a:ln>
            <a:solidFill>
              <a:srgbClr val="1EAEAA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256C4BB-18BC-41E4-A432-17E8BE4CC2A2}"/>
              </a:ext>
            </a:extLst>
          </p:cNvPr>
          <p:cNvSpPr/>
          <p:nvPr/>
        </p:nvSpPr>
        <p:spPr>
          <a:xfrm>
            <a:off x="5329972" y="2670585"/>
            <a:ext cx="2399567" cy="843240"/>
          </a:xfrm>
          <a:prstGeom prst="roundRect">
            <a:avLst/>
          </a:prstGeom>
          <a:noFill/>
          <a:ln>
            <a:solidFill>
              <a:srgbClr val="1EAEAA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41D8FB9-073D-425A-B4AE-B4D2CBEA9E4B}"/>
              </a:ext>
            </a:extLst>
          </p:cNvPr>
          <p:cNvSpPr/>
          <p:nvPr/>
        </p:nvSpPr>
        <p:spPr>
          <a:xfrm>
            <a:off x="9020388" y="2670585"/>
            <a:ext cx="2399567" cy="843240"/>
          </a:xfrm>
          <a:prstGeom prst="roundRect">
            <a:avLst/>
          </a:prstGeom>
          <a:noFill/>
          <a:ln>
            <a:solidFill>
              <a:srgbClr val="1EAEAA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4FDCE4-E3BE-4B90-AA87-9F711E268746}"/>
              </a:ext>
            </a:extLst>
          </p:cNvPr>
          <p:cNvSpPr/>
          <p:nvPr/>
        </p:nvSpPr>
        <p:spPr>
          <a:xfrm>
            <a:off x="3340608" y="2910086"/>
            <a:ext cx="694944" cy="439553"/>
          </a:xfrm>
          <a:prstGeom prst="rect">
            <a:avLst/>
          </a:prstGeom>
          <a:solidFill>
            <a:srgbClr val="EC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406E2A-3F4D-47FD-8455-43E687CB39C1}"/>
              </a:ext>
            </a:extLst>
          </p:cNvPr>
          <p:cNvSpPr/>
          <p:nvPr/>
        </p:nvSpPr>
        <p:spPr>
          <a:xfrm>
            <a:off x="5924912" y="2960886"/>
            <a:ext cx="694944" cy="439553"/>
          </a:xfrm>
          <a:prstGeom prst="rect">
            <a:avLst/>
          </a:prstGeom>
          <a:solidFill>
            <a:srgbClr val="EC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083FCD-34E7-4C80-9ED1-0D7E34833F0C}"/>
              </a:ext>
            </a:extLst>
          </p:cNvPr>
          <p:cNvSpPr/>
          <p:nvPr/>
        </p:nvSpPr>
        <p:spPr>
          <a:xfrm>
            <a:off x="10415243" y="2960885"/>
            <a:ext cx="694944" cy="439553"/>
          </a:xfrm>
          <a:prstGeom prst="rect">
            <a:avLst/>
          </a:prstGeom>
          <a:solidFill>
            <a:srgbClr val="EC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-27444" y="-1"/>
            <a:ext cx="12219444" cy="6857999"/>
          </a:xfrm>
          <a:prstGeom prst="rect">
            <a:avLst/>
          </a:prstGeom>
          <a:noFill/>
          <a:ln>
            <a:solidFill>
              <a:srgbClr val="1EAEAA"/>
            </a:solidFill>
            <a:prstDash val="dash"/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39828D7-11B6-4BF2-8B69-3C33D3952D4D}"/>
              </a:ext>
            </a:extLst>
          </p:cNvPr>
          <p:cNvSpPr/>
          <p:nvPr/>
        </p:nvSpPr>
        <p:spPr>
          <a:xfrm>
            <a:off x="2458129" y="557612"/>
            <a:ext cx="636763" cy="60297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9C7C88-6E24-4002-802D-F20DD749CD23}"/>
              </a:ext>
            </a:extLst>
          </p:cNvPr>
          <p:cNvSpPr txBox="1"/>
          <p:nvPr/>
        </p:nvSpPr>
        <p:spPr>
          <a:xfrm>
            <a:off x="3094892" y="557612"/>
            <a:ext cx="6510089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vuông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436352-EFAA-419B-BA5C-3F80BA8E9563}"/>
              </a:ext>
            </a:extLst>
          </p:cNvPr>
          <p:cNvSpPr txBox="1"/>
          <p:nvPr/>
        </p:nvSpPr>
        <p:spPr>
          <a:xfrm>
            <a:off x="4474552" y="1438373"/>
            <a:ext cx="4411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ênh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FBA41F2-E02E-4DB7-9E2C-FCDBD148020E}"/>
              </a:ext>
            </a:extLst>
          </p:cNvPr>
          <p:cNvSpPr/>
          <p:nvPr/>
        </p:nvSpPr>
        <p:spPr>
          <a:xfrm>
            <a:off x="1867664" y="2670585"/>
            <a:ext cx="2399567" cy="843240"/>
          </a:xfrm>
          <a:prstGeom prst="roundRect">
            <a:avLst/>
          </a:prstGeom>
          <a:noFill/>
          <a:ln>
            <a:solidFill>
              <a:srgbClr val="1EAEAA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256C4BB-18BC-41E4-A432-17E8BE4CC2A2}"/>
              </a:ext>
            </a:extLst>
          </p:cNvPr>
          <p:cNvSpPr/>
          <p:nvPr/>
        </p:nvSpPr>
        <p:spPr>
          <a:xfrm>
            <a:off x="5329972" y="2670585"/>
            <a:ext cx="2399567" cy="843240"/>
          </a:xfrm>
          <a:prstGeom prst="roundRect">
            <a:avLst/>
          </a:prstGeom>
          <a:noFill/>
          <a:ln>
            <a:solidFill>
              <a:srgbClr val="1EAEAA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kênh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41D8FB9-073D-425A-B4AE-B4D2CBEA9E4B}"/>
              </a:ext>
            </a:extLst>
          </p:cNvPr>
          <p:cNvSpPr/>
          <p:nvPr/>
        </p:nvSpPr>
        <p:spPr>
          <a:xfrm>
            <a:off x="9020388" y="2670585"/>
            <a:ext cx="2399567" cy="843240"/>
          </a:xfrm>
          <a:prstGeom prst="roundRect">
            <a:avLst/>
          </a:prstGeom>
          <a:noFill/>
          <a:ln>
            <a:solidFill>
              <a:srgbClr val="1EAEAA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4FDCE4-E3BE-4B90-AA87-9F711E268746}"/>
              </a:ext>
            </a:extLst>
          </p:cNvPr>
          <p:cNvSpPr/>
          <p:nvPr/>
        </p:nvSpPr>
        <p:spPr>
          <a:xfrm>
            <a:off x="2375408" y="2869446"/>
            <a:ext cx="694944" cy="439553"/>
          </a:xfrm>
          <a:prstGeom prst="rect">
            <a:avLst/>
          </a:prstGeom>
          <a:solidFill>
            <a:srgbClr val="EC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406E2A-3F4D-47FD-8455-43E687CB39C1}"/>
              </a:ext>
            </a:extLst>
          </p:cNvPr>
          <p:cNvSpPr/>
          <p:nvPr/>
        </p:nvSpPr>
        <p:spPr>
          <a:xfrm>
            <a:off x="6655938" y="2896461"/>
            <a:ext cx="694944" cy="439553"/>
          </a:xfrm>
          <a:prstGeom prst="rect">
            <a:avLst/>
          </a:prstGeom>
          <a:solidFill>
            <a:srgbClr val="EC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083FCD-34E7-4C80-9ED1-0D7E34833F0C}"/>
              </a:ext>
            </a:extLst>
          </p:cNvPr>
          <p:cNvSpPr/>
          <p:nvPr/>
        </p:nvSpPr>
        <p:spPr>
          <a:xfrm>
            <a:off x="10445723" y="2849125"/>
            <a:ext cx="694944" cy="439553"/>
          </a:xfrm>
          <a:prstGeom prst="rect">
            <a:avLst/>
          </a:prstGeom>
          <a:solidFill>
            <a:srgbClr val="EC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21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​​">
  <a:themeElements>
    <a:clrScheme name="自定义 11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1D2C2"/>
      </a:accent1>
      <a:accent2>
        <a:srgbClr val="70C7DB"/>
      </a:accent2>
      <a:accent3>
        <a:srgbClr val="71D2C2"/>
      </a:accent3>
      <a:accent4>
        <a:srgbClr val="70C7DB"/>
      </a:accent4>
      <a:accent5>
        <a:srgbClr val="71D2C2"/>
      </a:accent5>
      <a:accent6>
        <a:srgbClr val="70C7DB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285</Words>
  <Application>Microsoft Office PowerPoint</Application>
  <PresentationFormat>Widescreen</PresentationFormat>
  <Paragraphs>44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31" baseType="lpstr">
      <vt:lpstr>Arial Unicode MS</vt:lpstr>
      <vt:lpstr>微软雅黑</vt:lpstr>
      <vt:lpstr>宋体</vt:lpstr>
      <vt:lpstr>Arial</vt:lpstr>
      <vt:lpstr>Arial Rounded MT Bold</vt:lpstr>
      <vt:lpstr>Arial-Rounded</vt:lpstr>
      <vt:lpstr>Calibri</vt:lpstr>
      <vt:lpstr>等线</vt:lpstr>
      <vt:lpstr>Glegoo</vt:lpstr>
      <vt:lpstr>HP001 4 hàng</vt:lpstr>
      <vt:lpstr>Lato Light</vt:lpstr>
      <vt:lpstr>Mission Gothic Regular</vt:lpstr>
      <vt:lpstr>Open Sans</vt:lpstr>
      <vt:lpstr>黑体</vt:lpstr>
      <vt:lpstr>Times New Roman</vt:lpstr>
      <vt:lpstr>字魂27号-布丁体</vt:lpstr>
      <vt:lpstr>Office 主题</vt:lpstr>
      <vt:lpstr>Office Theme</vt:lpstr>
      <vt:lpstr>2_Office 主题​​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Administrator</cp:lastModifiedBy>
  <cp:revision>25</cp:revision>
  <dcterms:created xsi:type="dcterms:W3CDTF">2017-06-26T03:23:00Z</dcterms:created>
  <dcterms:modified xsi:type="dcterms:W3CDTF">2025-04-22T00:46:14Z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