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40" r:id="rId3"/>
    <p:sldId id="1001" r:id="rId4"/>
    <p:sldId id="2007577128" r:id="rId5"/>
    <p:sldId id="1029" r:id="rId6"/>
    <p:sldId id="1015" r:id="rId7"/>
    <p:sldId id="256" r:id="rId8"/>
    <p:sldId id="2007577129" r:id="rId9"/>
    <p:sldId id="2007577130" r:id="rId10"/>
    <p:sldId id="2007577131" r:id="rId11"/>
    <p:sldId id="2007577120" r:id="rId12"/>
    <p:sldId id="1016" r:id="rId13"/>
    <p:sldId id="2007577125" r:id="rId14"/>
    <p:sldId id="2007577132" r:id="rId15"/>
    <p:sldId id="2007577133" r:id="rId16"/>
    <p:sldId id="2007577134" r:id="rId17"/>
    <p:sldId id="1030" r:id="rId18"/>
    <p:sldId id="1023" r:id="rId19"/>
    <p:sldId id="2007577137" r:id="rId20"/>
    <p:sldId id="2007577138" r:id="rId21"/>
    <p:sldId id="2007577139" r:id="rId22"/>
    <p:sldId id="2007577136" r:id="rId23"/>
    <p:sldId id="10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46" d="100"/>
          <a:sy n="46" d="100"/>
        </p:scale>
        <p:origin x="144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31B-56A6-4BAC-9CF7-93003BD48AC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F4DDB-0A83-4614-9145-D7A2ADC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4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82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5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17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D4F3-294D-9E42-AB5D-6AFCF4F3C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5CC2E-01FC-E3DB-67A3-AF7A34236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CFC2-CDAF-7A50-320B-6DF14C79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4E3E8-3E02-3858-0E23-CADBDD12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22A81-1602-04F3-C1F4-719342CF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7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E98C-AF6D-F8C4-3234-632DFA15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7EDD9-2CDF-7062-1FEC-B1466AD2E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B5D19-C1F3-E678-DE3C-2A254EC5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9540-8DA4-EE08-7888-01A92F97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BAC34-C968-65DC-D767-51856C67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F93D-9D05-6757-3C86-83433709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EDEE4-B88E-770C-6803-94B556201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C126F-153F-9020-03C3-ADEF0115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3B036-6891-7DE9-3A96-70EDE76C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87B5D-819F-F267-9054-E9CFAE03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9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28A8-A2CD-98E8-A927-5FAEC841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31561-40DC-5CAB-34B9-B700C461A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3FC85-A68D-610A-55A8-427F2A14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6188C-311E-A0C3-C5EC-507F802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6B4CE-04F9-6158-E4D4-63333B19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4E87A-047C-712F-4BCF-9EF1CA6E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8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24D5-18BE-8883-5197-18FA38FA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7781-5FCE-CCA0-3404-92228E60D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96087-EB62-B5C0-4466-C56CB57A2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36424-7933-262F-7060-AED94A6FF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BD939-7F60-0C8F-65FA-5AB0B3928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E37DC-722F-5689-4704-3C96D404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1439C-1B6C-A0C5-8F63-DFE856F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FEC7B-7AD1-4133-77BA-01387E40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4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3B9B-0810-F31B-7EB9-1EAD1276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9B3F0-18B6-6CE6-159A-AA26D08C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A50E2-6A95-0B7A-1314-1C2734C1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81193-F9CD-F1C2-49A4-6D0DC279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60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8F0FE-2C61-874D-5DBC-F23677AD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91A6E-C8E6-2FFE-4EB6-497A0EF0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CC212-AA36-7F18-1BA8-AAC4AA5A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AE77-17CC-4524-2953-466C2531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EED9-F16B-856D-47E5-38DBBE57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023A9-1B8D-40CB-B256-80F9F3997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99492-72B7-0C4A-A049-327F9E89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D80F7-7BFD-AC84-0FD6-D8B51EB6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44A81-B7AB-9667-F5C9-8855ABA0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7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80AC-4A70-7334-ACBA-6F74C121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8F143-08C5-8441-87F8-98E5EED2A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31FEE-A7DC-820E-C1E9-7A430CCF9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8145A-4723-F2EA-01F5-AFD9D520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10F78-490B-E4A6-CB4B-9994D8E3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C7277-9E85-2738-7EDB-2D730DB6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0DDB-76AD-D2AC-FA86-BBBE968D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CBEF-79EC-5AA4-A543-84473A330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E360B-8682-106A-C5F5-680FED37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5C7E-DCD6-44D8-3AA8-471048E7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2FD15-3D70-2BE1-7D9E-10184AFF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74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F0C070-3DA1-0F50-F55C-3FAC22810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B5372-2174-557A-9002-8CB716E1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E51AE-A7E2-73BC-0FDF-3A190CEA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7DB0C-D29E-A2DB-55DB-1D35796D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74520-9436-CEED-0F20-C7BBFC13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8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91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8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96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18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1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4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3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4F3C3F-692F-917E-42E4-7575B057A9F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49" y="378447"/>
            <a:ext cx="1403219" cy="14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E33BE-CC37-D2BE-A086-D8E42D6B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F5E2C-8EBE-A5AE-8EFD-08DA9835A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B4B9-34F8-7A83-FEA5-7FE3E638B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DF942-0E73-4E80-A4B2-E9C33F4BE8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3A78F-D66C-37D4-60AF-9125359C6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130D-333E-52ED-C258-1509CDA9D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B89D-A86E-40AA-BDCC-6D2E7AD2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59" y="1680306"/>
            <a:ext cx="9286010" cy="2123658"/>
          </a:xfrm>
          <a:custGeom>
            <a:avLst/>
            <a:gdLst>
              <a:gd name="connsiteX0" fmla="*/ 0 w 9286010"/>
              <a:gd name="connsiteY0" fmla="*/ 0 h 2123658"/>
              <a:gd name="connsiteX1" fmla="*/ 9286010 w 9286010"/>
              <a:gd name="connsiteY1" fmla="*/ 0 h 2123658"/>
              <a:gd name="connsiteX2" fmla="*/ 9286010 w 9286010"/>
              <a:gd name="connsiteY2" fmla="*/ 2123658 h 2123658"/>
              <a:gd name="connsiteX3" fmla="*/ 0 w 9286010"/>
              <a:gd name="connsiteY3" fmla="*/ 2123658 h 2123658"/>
              <a:gd name="connsiteX4" fmla="*/ 0 w 928601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123658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461505"/>
                  <a:pt x="9242250" y="1389397"/>
                  <a:pt x="9286010" y="2123658"/>
                </a:cubicBezTo>
                <a:cubicBezTo>
                  <a:pt x="7528388" y="1958897"/>
                  <a:pt x="1732310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9286010" h="2123658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976229"/>
                  <a:pt x="9184834" y="1422122"/>
                  <a:pt x="9286010" y="2123658"/>
                </a:cubicBezTo>
                <a:cubicBezTo>
                  <a:pt x="5846604" y="1977798"/>
                  <a:pt x="1811122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 quanh chúng ta có rất nhiều loại cây khác nhau. Mỗi loại cây có 1 lợi ích khác nhau.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609E9-E703-F7EF-54F8-59C4AF252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029" y="650750"/>
            <a:ext cx="337747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200025" y="284979"/>
            <a:ext cx="11782425" cy="6194256"/>
          </a:xfrm>
          <a:prstGeom prst="roundRect">
            <a:avLst/>
          </a:prstGeom>
        </p:spPr>
      </p:pic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2016E83F-BB4C-4271-8665-28556F61C006}"/>
              </a:ext>
            </a:extLst>
          </p:cNvPr>
          <p:cNvSpPr/>
          <p:nvPr/>
        </p:nvSpPr>
        <p:spPr>
          <a:xfrm>
            <a:off x="1085850" y="54054"/>
            <a:ext cx="10039350" cy="11937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65AC5-5505-D7E7-57B2-1634FB07F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99" y="1514475"/>
            <a:ext cx="7000876" cy="45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252758" y="527781"/>
            <a:ext cx="5719542" cy="3416320"/>
          </a:xfrm>
          <a:custGeom>
            <a:avLst/>
            <a:gdLst>
              <a:gd name="connsiteX0" fmla="*/ 0 w 5719542"/>
              <a:gd name="connsiteY0" fmla="*/ 0 h 3416320"/>
              <a:gd name="connsiteX1" fmla="*/ 5719542 w 5719542"/>
              <a:gd name="connsiteY1" fmla="*/ 0 h 3416320"/>
              <a:gd name="connsiteX2" fmla="*/ 5719542 w 5719542"/>
              <a:gd name="connsiteY2" fmla="*/ 3416320 h 3416320"/>
              <a:gd name="connsiteX3" fmla="*/ 0 w 5719542"/>
              <a:gd name="connsiteY3" fmla="*/ 3416320 h 3416320"/>
              <a:gd name="connsiteX4" fmla="*/ 0 w 5719542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3416320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1219428"/>
                  <a:pt x="5675782" y="2405311"/>
                  <a:pt x="5719542" y="3416320"/>
                </a:cubicBezTo>
                <a:cubicBezTo>
                  <a:pt x="3998967" y="3251559"/>
                  <a:pt x="2388222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5719542" h="3416320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548882"/>
                  <a:pt x="5618366" y="2955689"/>
                  <a:pt x="5719542" y="3416320"/>
                </a:cubicBezTo>
                <a:cubicBezTo>
                  <a:pt x="4659235" y="3270460"/>
                  <a:pt x="2382291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–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600" i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 algn="just">
              <a:defRPr/>
            </a:pPr>
            <a:r>
              <a:rPr kumimoji="0" lang="en-US" sz="3600" b="0" i="1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ngắm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600" b="0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C5488-880E-4C5C-7071-11F218872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862" y="2138362"/>
            <a:ext cx="4568599" cy="2833688"/>
          </a:xfrm>
          <a:prstGeom prst="rect">
            <a:avLst/>
          </a:prstGeom>
        </p:spPr>
      </p:pic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86072" y="4017696"/>
            <a:ext cx="3776922" cy="28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8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 descr="A green and white background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252758" y="1051656"/>
            <a:ext cx="5719542" cy="2862322"/>
          </a:xfrm>
          <a:custGeom>
            <a:avLst/>
            <a:gdLst>
              <a:gd name="connsiteX0" fmla="*/ 0 w 5719542"/>
              <a:gd name="connsiteY0" fmla="*/ 0 h 2862322"/>
              <a:gd name="connsiteX1" fmla="*/ 5719542 w 5719542"/>
              <a:gd name="connsiteY1" fmla="*/ 0 h 2862322"/>
              <a:gd name="connsiteX2" fmla="*/ 5719542 w 5719542"/>
              <a:gd name="connsiteY2" fmla="*/ 2862322 h 2862322"/>
              <a:gd name="connsiteX3" fmla="*/ 0 w 5719542"/>
              <a:gd name="connsiteY3" fmla="*/ 2862322 h 2862322"/>
              <a:gd name="connsiteX4" fmla="*/ 0 w 5719542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2862322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942177"/>
                  <a:pt x="5675782" y="1869700"/>
                  <a:pt x="5719542" y="2862322"/>
                </a:cubicBezTo>
                <a:cubicBezTo>
                  <a:pt x="3998967" y="2697561"/>
                  <a:pt x="2388222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5719542" h="2862322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124090"/>
                  <a:pt x="5618366" y="1755093"/>
                  <a:pt x="5719542" y="2862322"/>
                </a:cubicBezTo>
                <a:cubicBezTo>
                  <a:pt x="4659235" y="2716462"/>
                  <a:pt x="2382291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67022" y="3810001"/>
            <a:ext cx="405310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beach with palm trees&#10;&#10;Description automatically generated">
            <a:extLst>
              <a:ext uri="{FF2B5EF4-FFF2-40B4-BE49-F238E27FC236}">
                <a16:creationId xmlns:a16="http://schemas.microsoft.com/office/drawing/2014/main" id="{0CFE6083-7295-2DED-7D0D-DD5D45F08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587" y="2528887"/>
            <a:ext cx="4436804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5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 descr="A green and white background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252758" y="1051656"/>
            <a:ext cx="5719542" cy="2862322"/>
          </a:xfrm>
          <a:custGeom>
            <a:avLst/>
            <a:gdLst>
              <a:gd name="connsiteX0" fmla="*/ 0 w 5719542"/>
              <a:gd name="connsiteY0" fmla="*/ 0 h 2862322"/>
              <a:gd name="connsiteX1" fmla="*/ 5719542 w 5719542"/>
              <a:gd name="connsiteY1" fmla="*/ 0 h 2862322"/>
              <a:gd name="connsiteX2" fmla="*/ 5719542 w 5719542"/>
              <a:gd name="connsiteY2" fmla="*/ 2862322 h 2862322"/>
              <a:gd name="connsiteX3" fmla="*/ 0 w 5719542"/>
              <a:gd name="connsiteY3" fmla="*/ 2862322 h 2862322"/>
              <a:gd name="connsiteX4" fmla="*/ 0 w 5719542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2862322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942177"/>
                  <a:pt x="5675782" y="1869700"/>
                  <a:pt x="5719542" y="2862322"/>
                </a:cubicBezTo>
                <a:cubicBezTo>
                  <a:pt x="3998967" y="2697561"/>
                  <a:pt x="2388222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5719542" h="2862322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124090"/>
                  <a:pt x="5618366" y="1755093"/>
                  <a:pt x="5719542" y="2862322"/>
                </a:cubicBezTo>
                <a:cubicBezTo>
                  <a:pt x="4659235" y="2716462"/>
                  <a:pt x="2382291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non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trùng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67022" y="3810001"/>
            <a:ext cx="405310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9B0B6-122D-DD44-D87D-62077758B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099" y="2505075"/>
            <a:ext cx="4519111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2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 descr="A yellow and orange background&#10;&#10;Description automatically generated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 descr="A green and white background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361860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05158" y="632556"/>
            <a:ext cx="5719542" cy="3970318"/>
          </a:xfrm>
          <a:custGeom>
            <a:avLst/>
            <a:gdLst>
              <a:gd name="connsiteX0" fmla="*/ 0 w 5719542"/>
              <a:gd name="connsiteY0" fmla="*/ 0 h 3970318"/>
              <a:gd name="connsiteX1" fmla="*/ 5719542 w 5719542"/>
              <a:gd name="connsiteY1" fmla="*/ 0 h 3970318"/>
              <a:gd name="connsiteX2" fmla="*/ 5719542 w 5719542"/>
              <a:gd name="connsiteY2" fmla="*/ 3970318 h 3970318"/>
              <a:gd name="connsiteX3" fmla="*/ 0 w 5719542"/>
              <a:gd name="connsiteY3" fmla="*/ 3970318 h 3970318"/>
              <a:gd name="connsiteX4" fmla="*/ 0 w 5719542"/>
              <a:gd name="connsiteY4" fmla="*/ 0 h 397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542" h="3970318" fill="none" extrusionOk="0">
                <a:moveTo>
                  <a:pt x="0" y="0"/>
                </a:moveTo>
                <a:cubicBezTo>
                  <a:pt x="959734" y="5222"/>
                  <a:pt x="3145507" y="24918"/>
                  <a:pt x="5719542" y="0"/>
                </a:cubicBezTo>
                <a:cubicBezTo>
                  <a:pt x="5558297" y="1829008"/>
                  <a:pt x="5675782" y="3125566"/>
                  <a:pt x="5719542" y="3970318"/>
                </a:cubicBezTo>
                <a:cubicBezTo>
                  <a:pt x="3998967" y="3805557"/>
                  <a:pt x="2388222" y="4088468"/>
                  <a:pt x="0" y="3970318"/>
                </a:cubicBezTo>
                <a:cubicBezTo>
                  <a:pt x="-55725" y="3207206"/>
                  <a:pt x="17072" y="923270"/>
                  <a:pt x="0" y="0"/>
                </a:cubicBezTo>
                <a:close/>
              </a:path>
              <a:path w="5719542" h="3970318" stroke="0" extrusionOk="0">
                <a:moveTo>
                  <a:pt x="0" y="0"/>
                </a:moveTo>
                <a:cubicBezTo>
                  <a:pt x="2805961" y="11849"/>
                  <a:pt x="3544403" y="-161459"/>
                  <a:pt x="5719542" y="0"/>
                </a:cubicBezTo>
                <a:cubicBezTo>
                  <a:pt x="5722672" y="1825924"/>
                  <a:pt x="5618366" y="2863548"/>
                  <a:pt x="5719542" y="3970318"/>
                </a:cubicBezTo>
                <a:cubicBezTo>
                  <a:pt x="4659235" y="3824458"/>
                  <a:pt x="2382291" y="3891994"/>
                  <a:pt x="0" y="3970318"/>
                </a:cubicBezTo>
                <a:cubicBezTo>
                  <a:pt x="74291" y="3446360"/>
                  <a:pt x="168006" y="7626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ruộng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chiêm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ngưỡng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ruộng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thang,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ngỡ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chiêm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ngưỡng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0C8B3CE-CEC1-9711-B1F4-BB4C7CB8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767022" y="4146630"/>
            <a:ext cx="3605472" cy="27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B14FA-A7B7-C3A6-16B9-E94645064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49" y="2395537"/>
            <a:ext cx="4225229" cy="2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290B42C7-CD35-47AA-A5A4-259FCE59C4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90822" y="2916702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2252933" y="884451"/>
            <a:ext cx="8300767" cy="1446550"/>
          </a:xfrm>
          <a:custGeom>
            <a:avLst/>
            <a:gdLst>
              <a:gd name="connsiteX0" fmla="*/ 0 w 8300767"/>
              <a:gd name="connsiteY0" fmla="*/ 0 h 1446550"/>
              <a:gd name="connsiteX1" fmla="*/ 8300767 w 8300767"/>
              <a:gd name="connsiteY1" fmla="*/ 0 h 1446550"/>
              <a:gd name="connsiteX2" fmla="*/ 8300767 w 8300767"/>
              <a:gd name="connsiteY2" fmla="*/ 1446550 h 1446550"/>
              <a:gd name="connsiteX3" fmla="*/ 0 w 8300767"/>
              <a:gd name="connsiteY3" fmla="*/ 1446550 h 1446550"/>
              <a:gd name="connsiteX4" fmla="*/ 0 w 8300767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0767" h="1446550" fill="none" extrusionOk="0">
                <a:moveTo>
                  <a:pt x="0" y="0"/>
                </a:moveTo>
                <a:cubicBezTo>
                  <a:pt x="2911030" y="5222"/>
                  <a:pt x="7413973" y="24918"/>
                  <a:pt x="8300767" y="0"/>
                </a:cubicBezTo>
                <a:cubicBezTo>
                  <a:pt x="8211509" y="169848"/>
                  <a:pt x="8336554" y="914679"/>
                  <a:pt x="8300767" y="1446550"/>
                </a:cubicBezTo>
                <a:cubicBezTo>
                  <a:pt x="5334835" y="1281789"/>
                  <a:pt x="3961604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300767" h="1446550" stroke="0" extrusionOk="0">
                <a:moveTo>
                  <a:pt x="0" y="0"/>
                </a:moveTo>
                <a:cubicBezTo>
                  <a:pt x="3858815" y="11849"/>
                  <a:pt x="4574260" y="-161459"/>
                  <a:pt x="8300767" y="0"/>
                </a:cubicBezTo>
                <a:cubicBezTo>
                  <a:pt x="8297490" y="353962"/>
                  <a:pt x="8376428" y="871797"/>
                  <a:pt x="8300767" y="1446550"/>
                </a:cubicBezTo>
                <a:cubicBezTo>
                  <a:pt x="5296501" y="1300690"/>
                  <a:pt x="324264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Kể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việc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em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đã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làm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chăm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sóc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trường</a:t>
            </a:r>
            <a:endParaRPr kumimoji="0" lang="en-US" sz="4400" b="0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4CAC6-563D-9B9F-2C92-658EA6122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50" y="2590799"/>
            <a:ext cx="4171950" cy="3675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6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ưới cây đừng tưới bằng 3 loại nước sau kẻo lá cây héo úa, dễ chết">
            <a:extLst>
              <a:ext uri="{FF2B5EF4-FFF2-40B4-BE49-F238E27FC236}">
                <a16:creationId xmlns:a16="http://schemas.microsoft.com/office/drawing/2014/main" id="{E7A7CA14-AA9A-D914-F2F0-86413E45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600075"/>
            <a:ext cx="799238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14C14-42AF-722D-91DA-E6EB20BA5591}"/>
              </a:ext>
            </a:extLst>
          </p:cNvPr>
          <p:cNvSpPr txBox="1"/>
          <p:nvPr/>
        </p:nvSpPr>
        <p:spPr>
          <a:xfrm>
            <a:off x="4552950" y="5524500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ọc sinh thích thú khi giờ học là bắt sâu, là su hào, bắp cải, khoai tây...  | Báo Dân trí">
            <a:extLst>
              <a:ext uri="{FF2B5EF4-FFF2-40B4-BE49-F238E27FC236}">
                <a16:creationId xmlns:a16="http://schemas.microsoft.com/office/drawing/2014/main" id="{07948423-BA7B-96E4-98F2-C05CD19D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4" y="466725"/>
            <a:ext cx="6715125" cy="50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BE123-3769-05C1-7806-56FB6D3CCBDE}"/>
              </a:ext>
            </a:extLst>
          </p:cNvPr>
          <p:cNvSpPr txBox="1"/>
          <p:nvPr/>
        </p:nvSpPr>
        <p:spPr>
          <a:xfrm>
            <a:off x="4552950" y="5657850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7822FB1-435C-4F13-80C2-AC3A94EF2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87165" y="1564674"/>
            <a:ext cx="4295675" cy="5360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6E95D-6CBE-3073-3BC2-18055F291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3729" y="1136457"/>
            <a:ext cx="6425741" cy="1518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A1AC89-6481-8BF5-683F-A9618F09E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059" y="2527074"/>
            <a:ext cx="8285182" cy="22801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01F32C-411D-B8F6-FDB1-74B7BDA29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079" y="1938776"/>
            <a:ext cx="170702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ật mí 7 mẹo diệt cỏ dại trong vườn tự nhiên, không độc hại">
            <a:extLst>
              <a:ext uri="{FF2B5EF4-FFF2-40B4-BE49-F238E27FC236}">
                <a16:creationId xmlns:a16="http://schemas.microsoft.com/office/drawing/2014/main" id="{24E3A1FD-2E8F-07BA-4F88-0E163702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552449"/>
            <a:ext cx="8123183" cy="50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45E1B-0FDC-4FC9-CCA6-A2FF1ECD3945}"/>
              </a:ext>
            </a:extLst>
          </p:cNvPr>
          <p:cNvSpPr txBox="1"/>
          <p:nvPr/>
        </p:nvSpPr>
        <p:spPr>
          <a:xfrm>
            <a:off x="4314825" y="5686425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90822" y="2916702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2138633" y="1322601"/>
            <a:ext cx="8548417" cy="769441"/>
          </a:xfrm>
          <a:custGeom>
            <a:avLst/>
            <a:gdLst>
              <a:gd name="connsiteX0" fmla="*/ 0 w 8548417"/>
              <a:gd name="connsiteY0" fmla="*/ 0 h 769441"/>
              <a:gd name="connsiteX1" fmla="*/ 8548417 w 8548417"/>
              <a:gd name="connsiteY1" fmla="*/ 0 h 769441"/>
              <a:gd name="connsiteX2" fmla="*/ 8548417 w 8548417"/>
              <a:gd name="connsiteY2" fmla="*/ 769441 h 769441"/>
              <a:gd name="connsiteX3" fmla="*/ 0 w 8548417"/>
              <a:gd name="connsiteY3" fmla="*/ 769441 h 769441"/>
              <a:gd name="connsiteX4" fmla="*/ 0 w 854841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8417" h="769441" fill="none" extrusionOk="0">
                <a:moveTo>
                  <a:pt x="0" y="0"/>
                </a:moveTo>
                <a:cubicBezTo>
                  <a:pt x="3903832" y="5222"/>
                  <a:pt x="4664068" y="24918"/>
                  <a:pt x="8548417" y="0"/>
                </a:cubicBezTo>
                <a:cubicBezTo>
                  <a:pt x="8556470" y="136447"/>
                  <a:pt x="8516037" y="415250"/>
                  <a:pt x="8548417" y="769441"/>
                </a:cubicBezTo>
                <a:cubicBezTo>
                  <a:pt x="5364185" y="604680"/>
                  <a:pt x="1921480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8548417" h="769441" stroke="0" extrusionOk="0">
                <a:moveTo>
                  <a:pt x="0" y="0"/>
                </a:moveTo>
                <a:cubicBezTo>
                  <a:pt x="2896575" y="11849"/>
                  <a:pt x="7474371" y="-161459"/>
                  <a:pt x="8548417" y="0"/>
                </a:cubicBezTo>
                <a:cubicBezTo>
                  <a:pt x="8599834" y="236383"/>
                  <a:pt x="8584189" y="641266"/>
                  <a:pt x="8548417" y="769441"/>
                </a:cubicBezTo>
                <a:cubicBezTo>
                  <a:pt x="7035040" y="623581"/>
                  <a:pt x="1099862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Hát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hát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về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nhiên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tươi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đẹp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6AD58-7E4F-807A-D2B8-34866B756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5584" y="1173777"/>
            <a:ext cx="696833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7FD3C2AF-0AE3-8DF5-FDF3-DF53D6413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3B2016E-027E-0274-D97A-17C76AA7BA3B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ECD23DBD-819A-FDC7-E7C6-76CF7266EE31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14">
              <a:extLst>
                <a:ext uri="{FF2B5EF4-FFF2-40B4-BE49-F238E27FC236}">
                  <a16:creationId xmlns:a16="http://schemas.microsoft.com/office/drawing/2014/main" id="{F7C213B9-15EC-A13D-6FD2-4092880064EA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2759B5B3-1C63-B247-5BB9-CA5B20019072}"/>
              </a:ext>
            </a:extLst>
          </p:cNvPr>
          <p:cNvSpPr txBox="1"/>
          <p:nvPr/>
        </p:nvSpPr>
        <p:spPr>
          <a:xfrm>
            <a:off x="4533528" y="1225251"/>
            <a:ext cx="750078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được tên và lợi ích của một số  loại cây trồng.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ý thức thực hiện một số việc làm theo lứa tuổi để bảo vệ cây trồng.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tên và đặc điểm các cảnh đẹp thiên nhiên của quê hương.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ý thức tìm hiếu về các thắng cảnh thiên nhiên và có thể giới thiệu về cảnh quan thiên nhiên của quê hương.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F87DA-19BC-D921-DFD1-5701C79AE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245ED76-1E41-46A1-BEE0-ADACBE0D3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ECD21C32-E547-47D6-9F69-08B8794D2D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307169" y="2001383"/>
            <a:ext cx="3601442" cy="50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0A04D-C57C-C7DA-6CB7-89DD713E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" y="2891971"/>
            <a:ext cx="3966029" cy="3966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43C62-77A5-CF12-E748-E48F6A63F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98110" y="2948158"/>
            <a:ext cx="3930675" cy="37084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FBF588-2F6D-6B1B-91EC-579E8B9D310D}"/>
              </a:ext>
            </a:extLst>
          </p:cNvPr>
          <p:cNvGrpSpPr/>
          <p:nvPr/>
        </p:nvGrpSpPr>
        <p:grpSpPr>
          <a:xfrm>
            <a:off x="3757219" y="352424"/>
            <a:ext cx="7796605" cy="2926473"/>
            <a:chOff x="6794259" y="2979946"/>
            <a:chExt cx="4810902" cy="3361722"/>
          </a:xfrm>
        </p:grpSpPr>
        <p:sp>
          <p:nvSpPr>
            <p:cNvPr id="9" name="Rounded Rectangular Callout 9">
              <a:extLst>
                <a:ext uri="{FF2B5EF4-FFF2-40B4-BE49-F238E27FC236}">
                  <a16:creationId xmlns:a16="http://schemas.microsoft.com/office/drawing/2014/main" id="{EA97FB8C-1582-B705-E633-AC319854664D}"/>
                </a:ext>
              </a:extLst>
            </p:cNvPr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DB5C0E-2C96-7014-2DED-3230472AB9F6}"/>
                </a:ext>
              </a:extLst>
            </p:cNvPr>
            <p:cNvSpPr/>
            <p:nvPr/>
          </p:nvSpPr>
          <p:spPr>
            <a:xfrm>
              <a:off x="6990532" y="3446323"/>
              <a:ext cx="4418355" cy="2015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loại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ÂY BÀNG">
            <a:extLst>
              <a:ext uri="{FF2B5EF4-FFF2-40B4-BE49-F238E27FC236}">
                <a16:creationId xmlns:a16="http://schemas.microsoft.com/office/drawing/2014/main" id="{B061EE24-1AB9-DC26-BB2F-C59B8DBB6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6025"/>
          <a:stretch/>
        </p:blipFill>
        <p:spPr bwMode="auto">
          <a:xfrm>
            <a:off x="20" y="10"/>
            <a:ext cx="4635480" cy="34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ưởi đường chín sớm - Cây bưởi giống cổ siêu ngon của người việt - Giống cây  ăn quả">
            <a:extLst>
              <a:ext uri="{FF2B5EF4-FFF2-40B4-BE49-F238E27FC236}">
                <a16:creationId xmlns:a16="http://schemas.microsoft.com/office/drawing/2014/main" id="{05D08883-CE41-9059-4985-4D55A5AE7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r="10327" b="2"/>
          <a:stretch/>
        </p:blipFill>
        <p:spPr bwMode="auto">
          <a:xfrm>
            <a:off x="20" y="3548987"/>
            <a:ext cx="4635480" cy="33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DA7EE5-A1E3-6DC9-E43D-247BE353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 b="5493"/>
          <a:stretch/>
        </p:blipFill>
        <p:spPr bwMode="auto">
          <a:xfrm>
            <a:off x="4738959" y="10"/>
            <a:ext cx="7453039" cy="44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khế - Giá bán, cách trồng và chăm sóc cây khế - Cây cảnh Đà Nẵng - Hoa  Sen Việt">
            <a:extLst>
              <a:ext uri="{FF2B5EF4-FFF2-40B4-BE49-F238E27FC236}">
                <a16:creationId xmlns:a16="http://schemas.microsoft.com/office/drawing/2014/main" id="{8B4B2A8E-D8F7-8E83-0A40-C4372ED2D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4076"/>
          <a:stretch/>
        </p:blipFill>
        <p:spPr bwMode="auto">
          <a:xfrm>
            <a:off x="4735912" y="4526276"/>
            <a:ext cx="2430949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Cau Ăn Quả">
            <a:extLst>
              <a:ext uri="{FF2B5EF4-FFF2-40B4-BE49-F238E27FC236}">
                <a16:creationId xmlns:a16="http://schemas.microsoft.com/office/drawing/2014/main" id="{6AF42B97-2438-2AE4-F420-34B3A0D70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r="9693"/>
          <a:stretch/>
        </p:blipFill>
        <p:spPr bwMode="auto">
          <a:xfrm>
            <a:off x="7267272" y="4526276"/>
            <a:ext cx="2412157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iềm năng nguồn dược thực phẩm- mỹ phẩm từ cây đu đủ - Nacentech HCM">
            <a:extLst>
              <a:ext uri="{FF2B5EF4-FFF2-40B4-BE49-F238E27FC236}">
                <a16:creationId xmlns:a16="http://schemas.microsoft.com/office/drawing/2014/main" id="{8A281292-E0ED-6630-69A8-EC8EFB6A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14265" b="1"/>
          <a:stretch/>
        </p:blipFill>
        <p:spPr bwMode="auto">
          <a:xfrm>
            <a:off x="9779836" y="4526274"/>
            <a:ext cx="2412157" cy="23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3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2" name="Picture 8" descr="Cây Hoa Đào báo hiệu xuân về và những điều bạn cần biết">
            <a:extLst>
              <a:ext uri="{FF2B5EF4-FFF2-40B4-BE49-F238E27FC236}">
                <a16:creationId xmlns:a16="http://schemas.microsoft.com/office/drawing/2014/main" id="{7D084F6B-63B5-E5AA-3A3E-BF8C50EB7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" r="2" b="1178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h tưới hoa hồng đúng cách, khoa học nhất | Cleanipedia">
            <a:extLst>
              <a:ext uri="{FF2B5EF4-FFF2-40B4-BE49-F238E27FC236}">
                <a16:creationId xmlns:a16="http://schemas.microsoft.com/office/drawing/2014/main" id="{9872E2D0-5CA1-1614-E89E-CA9FE746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r="2" b="4034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oa giấy: Ý nghĩa, cách trồng và chăm sóc - CafeLand.Vn">
            <a:extLst>
              <a:ext uri="{FF2B5EF4-FFF2-40B4-BE49-F238E27FC236}">
                <a16:creationId xmlns:a16="http://schemas.microsoft.com/office/drawing/2014/main" id="{15E9E6D4-2657-EF40-F1AB-0A4AB4BFD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 HOA SEN trong đời sống văn hóa Việt Nam">
            <a:extLst>
              <a:ext uri="{FF2B5EF4-FFF2-40B4-BE49-F238E27FC236}">
                <a16:creationId xmlns:a16="http://schemas.microsoft.com/office/drawing/2014/main" id="{4DAC4F01-007F-CE15-7C81-F0114DEB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" b="189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2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FBF588-2F6D-6B1B-91EC-579E8B9D310D}"/>
              </a:ext>
            </a:extLst>
          </p:cNvPr>
          <p:cNvGrpSpPr/>
          <p:nvPr/>
        </p:nvGrpSpPr>
        <p:grpSpPr>
          <a:xfrm>
            <a:off x="3519094" y="914399"/>
            <a:ext cx="7796605" cy="2926473"/>
            <a:chOff x="6794259" y="2979946"/>
            <a:chExt cx="4810902" cy="3361722"/>
          </a:xfrm>
        </p:grpSpPr>
        <p:sp>
          <p:nvSpPr>
            <p:cNvPr id="9" name="Rounded Rectangular Callout 9">
              <a:extLst>
                <a:ext uri="{FF2B5EF4-FFF2-40B4-BE49-F238E27FC236}">
                  <a16:creationId xmlns:a16="http://schemas.microsoft.com/office/drawing/2014/main" id="{EA97FB8C-1582-B705-E633-AC319854664D}"/>
                </a:ext>
              </a:extLst>
            </p:cNvPr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DB5C0E-2C96-7014-2DED-3230472AB9F6}"/>
                </a:ext>
              </a:extLst>
            </p:cNvPr>
            <p:cNvSpPr/>
            <p:nvPr/>
          </p:nvSpPr>
          <p:spPr>
            <a:xfrm>
              <a:off x="6990532" y="3446323"/>
              <a:ext cx="4418355" cy="2015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lợi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ích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0B731A-3C95-4468-A30C-D1E42D5B001F}"/>
              </a:ext>
            </a:extLst>
          </p:cNvPr>
          <p:cNvGrpSpPr/>
          <p:nvPr/>
        </p:nvGrpSpPr>
        <p:grpSpPr>
          <a:xfrm>
            <a:off x="701854" y="3590925"/>
            <a:ext cx="4432121" cy="2399665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8BF4516E-D0A1-BDC1-7D43-C3CAEB4F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A33250-7365-FED9-EC48-B837C0D2424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2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668725-7275-B30D-DE33-1765E0E188D1}"/>
              </a:ext>
            </a:extLst>
          </p:cNvPr>
          <p:cNvSpPr txBox="1"/>
          <p:nvPr/>
        </p:nvSpPr>
        <p:spPr>
          <a:xfrm>
            <a:off x="5719982" y="1775556"/>
            <a:ext cx="6186267" cy="3539430"/>
          </a:xfrm>
          <a:custGeom>
            <a:avLst/>
            <a:gdLst>
              <a:gd name="connsiteX0" fmla="*/ 0 w 6186267"/>
              <a:gd name="connsiteY0" fmla="*/ 0 h 3539430"/>
              <a:gd name="connsiteX1" fmla="*/ 6186267 w 6186267"/>
              <a:gd name="connsiteY1" fmla="*/ 0 h 3539430"/>
              <a:gd name="connsiteX2" fmla="*/ 6186267 w 6186267"/>
              <a:gd name="connsiteY2" fmla="*/ 3539430 h 3539430"/>
              <a:gd name="connsiteX3" fmla="*/ 0 w 6186267"/>
              <a:gd name="connsiteY3" fmla="*/ 3539430 h 3539430"/>
              <a:gd name="connsiteX4" fmla="*/ 0 w 6186267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267" h="3539430" fill="none" extrusionOk="0">
                <a:moveTo>
                  <a:pt x="0" y="0"/>
                </a:moveTo>
                <a:cubicBezTo>
                  <a:pt x="1801623" y="5222"/>
                  <a:pt x="5057457" y="24918"/>
                  <a:pt x="6186267" y="0"/>
                </a:cubicBezTo>
                <a:cubicBezTo>
                  <a:pt x="6025022" y="604478"/>
                  <a:pt x="6142507" y="2664034"/>
                  <a:pt x="6186267" y="3539430"/>
                </a:cubicBezTo>
                <a:cubicBezTo>
                  <a:pt x="5177786" y="3374669"/>
                  <a:pt x="1160838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6186267" h="3539430" stroke="0" extrusionOk="0">
                <a:moveTo>
                  <a:pt x="0" y="0"/>
                </a:moveTo>
                <a:cubicBezTo>
                  <a:pt x="1179346" y="11849"/>
                  <a:pt x="4943821" y="-161459"/>
                  <a:pt x="6186267" y="0"/>
                </a:cubicBezTo>
                <a:cubicBezTo>
                  <a:pt x="6189397" y="1684447"/>
                  <a:pt x="6085091" y="1848331"/>
                  <a:pt x="6186267" y="3539430"/>
                </a:cubicBezTo>
                <a:cubicBezTo>
                  <a:pt x="3361004" y="3393570"/>
                  <a:pt x="2315663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Hoa giấy là một loại cây hoa 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được ưa chuộng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 trồng trang trí 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cảnh quan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nhà, sân vườn biệt thự. 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Cây hoa giấy: Ý nghĩa, cách trồng và chăm sóc - CafeLand.Vn">
            <a:extLst>
              <a:ext uri="{FF2B5EF4-FFF2-40B4-BE49-F238E27FC236}">
                <a16:creationId xmlns:a16="http://schemas.microsoft.com/office/drawing/2014/main" id="{2717FDE4-38A3-5FB7-8DB4-8D4BE91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 bwMode="auto">
          <a:xfrm>
            <a:off x="362608" y="2127688"/>
            <a:ext cx="5184191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22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365</Words>
  <Application>Microsoft Office PowerPoint</Application>
  <PresentationFormat>Widescreen</PresentationFormat>
  <Paragraphs>32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字魂58号-创中黑</vt:lpstr>
      <vt:lpstr>千图网海量PPT模板www.58pic.com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2023-11-27T11:05:10Z</dcterms:created>
  <dcterms:modified xsi:type="dcterms:W3CDTF">2025-04-05T15:09:40Z</dcterms:modified>
</cp:coreProperties>
</file>