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11" r:id="rId3"/>
    <p:sldMasterId id="2147483723" r:id="rId4"/>
    <p:sldMasterId id="2147483737" r:id="rId5"/>
    <p:sldMasterId id="2147483749" r:id="rId6"/>
  </p:sldMasterIdLst>
  <p:notesMasterIdLst>
    <p:notesMasterId r:id="rId23"/>
  </p:notesMasterIdLst>
  <p:sldIdLst>
    <p:sldId id="257" r:id="rId7"/>
    <p:sldId id="286" r:id="rId8"/>
    <p:sldId id="292" r:id="rId9"/>
    <p:sldId id="291" r:id="rId10"/>
    <p:sldId id="261" r:id="rId11"/>
    <p:sldId id="262" r:id="rId12"/>
    <p:sldId id="263" r:id="rId13"/>
    <p:sldId id="264" r:id="rId14"/>
    <p:sldId id="265" r:id="rId15"/>
    <p:sldId id="288" r:id="rId16"/>
    <p:sldId id="266" r:id="rId17"/>
    <p:sldId id="267" r:id="rId18"/>
    <p:sldId id="268" r:id="rId19"/>
    <p:sldId id="269" r:id="rId20"/>
    <p:sldId id="293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FB191-8F32-4081-A0BD-141B411CCBD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D9D0A-9C02-4165-BE07-7BF60F26E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4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8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06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4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7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34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6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92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1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93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29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959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3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16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4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89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8701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098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089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408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93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13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79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891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480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55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294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505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39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3708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69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7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1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013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2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81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683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657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8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87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67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24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6926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2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8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28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9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911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67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272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109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93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75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03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5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6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81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4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96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52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00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2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9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131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0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52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07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89" y="-58436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3092" y="2303473"/>
            <a:ext cx="95962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</a:t>
            </a:r>
            <a:r>
              <a:rPr kumimoji="0" lang="en-US" altLang="zh-CN" sz="6000" b="1" i="1" u="none" strike="noStrike" kern="1200" cap="none" spc="0" normalizeH="0" baseline="0" noProof="0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Toán Lớp</a:t>
            </a:r>
            <a:r>
              <a:rPr kumimoji="0" lang="en-US" altLang="zh-CN" sz="6000" b="1" i="1" u="none" strike="noStrike" kern="1200" cap="none" spc="0" normalizeH="0" noProof="0" smtClean="0">
                <a:ln w="12700">
                  <a:solidFill>
                    <a:srgbClr val="FC6E5B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 2E</a:t>
            </a:r>
            <a:endParaRPr kumimoji="0" lang="en-US" altLang="zh-CN" sz="60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7588" y="5475755"/>
            <a:ext cx="435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Khúc Cẩm Nhung</a:t>
            </a:r>
            <a:endParaRPr lang="en-US" sz="32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C5DD81-895F-4730-882A-2EE14852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59" y="446568"/>
            <a:ext cx="9698888" cy="3686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C2FB99-2FBC-446D-8EC6-F62557AA859C}"/>
              </a:ext>
            </a:extLst>
          </p:cNvPr>
          <p:cNvSpPr/>
          <p:nvPr/>
        </p:nvSpPr>
        <p:spPr>
          <a:xfrm>
            <a:off x="2870791" y="4508205"/>
            <a:ext cx="6028660" cy="13928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con </a:t>
            </a:r>
            <a:r>
              <a:rPr lang="en-US" sz="2400" dirty="0" err="1"/>
              <a:t>dê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sang song </a:t>
            </a:r>
            <a:r>
              <a:rPr lang="en-US" sz="2400" dirty="0" err="1"/>
              <a:t>là</a:t>
            </a:r>
            <a:r>
              <a:rPr lang="en-US" sz="2400" dirty="0"/>
              <a:t> 14 kg </a:t>
            </a:r>
            <a:r>
              <a:rPr lang="en-US" sz="2400" dirty="0" err="1"/>
              <a:t>và</a:t>
            </a:r>
            <a:r>
              <a:rPr lang="en-US" sz="2400" dirty="0"/>
              <a:t> 16 kg </a:t>
            </a:r>
            <a:r>
              <a:rPr lang="en-US" sz="2400" dirty="0" err="1"/>
              <a:t>vì</a:t>
            </a:r>
            <a:r>
              <a:rPr lang="en-US" sz="2400" dirty="0"/>
              <a:t>:</a:t>
            </a:r>
          </a:p>
          <a:p>
            <a:pPr algn="ctr"/>
            <a:r>
              <a:rPr lang="en-US" sz="2400" dirty="0"/>
              <a:t>14 + 16 = 30 kg  &lt;31 kg</a:t>
            </a:r>
          </a:p>
        </p:txBody>
      </p:sp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1564641" cy="71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33380B-3535-47C8-A815-00A3C1014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694" y="484446"/>
            <a:ext cx="8972550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BD2D5-BC4E-4A87-BE8A-BE2EC6D1C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3" y="2526449"/>
            <a:ext cx="6800850" cy="3952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6D938-6C68-4BE7-817E-A923AA8E8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9099" y="3095626"/>
            <a:ext cx="4998853" cy="1657349"/>
          </a:xfrm>
          <a:prstGeom prst="rect">
            <a:avLst/>
          </a:prstGeom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4BF4F75-D3B0-4609-ABD0-DA946A31D32E}"/>
              </a:ext>
            </a:extLst>
          </p:cNvPr>
          <p:cNvSpPr/>
          <p:nvPr/>
        </p:nvSpPr>
        <p:spPr>
          <a:xfrm>
            <a:off x="10324214" y="3095626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F6558BB7-866E-4089-BCB5-EC9CA9D8FE90}"/>
              </a:ext>
            </a:extLst>
          </p:cNvPr>
          <p:cNvSpPr/>
          <p:nvPr/>
        </p:nvSpPr>
        <p:spPr>
          <a:xfrm>
            <a:off x="10359671" y="3627254"/>
            <a:ext cx="308344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DA1DCDFC-B7BE-4AA5-93A0-DD6CDB1A5DD8}"/>
              </a:ext>
            </a:extLst>
          </p:cNvPr>
          <p:cNvSpPr/>
          <p:nvPr/>
        </p:nvSpPr>
        <p:spPr>
          <a:xfrm>
            <a:off x="10632558" y="4190114"/>
            <a:ext cx="446567" cy="434383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9AFC2E-61F0-444F-9557-B93211E2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51" y="1598296"/>
            <a:ext cx="7655442" cy="2590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A7AE8D-7AD7-4655-A9DF-138889C75365}"/>
              </a:ext>
            </a:extLst>
          </p:cNvPr>
          <p:cNvSpPr txBox="1"/>
          <p:nvPr/>
        </p:nvSpPr>
        <p:spPr>
          <a:xfrm>
            <a:off x="5380074" y="244548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33 </a:t>
            </a:r>
            <a:r>
              <a:rPr lang="en-US" sz="2800" i="1" dirty="0"/>
              <a:t>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B8280-BFBA-4017-AADE-392CCD6F55E2}"/>
              </a:ext>
            </a:extLst>
          </p:cNvPr>
          <p:cNvSpPr txBox="1"/>
          <p:nvPr/>
        </p:nvSpPr>
        <p:spPr>
          <a:xfrm>
            <a:off x="5380074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25 </a:t>
            </a:r>
            <a:r>
              <a:rPr lang="en-US" sz="2800" i="1" dirty="0"/>
              <a:t>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75AD8-73DE-4C0E-AD80-A1728A82B993}"/>
              </a:ext>
            </a:extLst>
          </p:cNvPr>
          <p:cNvSpPr txBox="1"/>
          <p:nvPr/>
        </p:nvSpPr>
        <p:spPr>
          <a:xfrm>
            <a:off x="5479311" y="3554290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8 </a:t>
            </a:r>
            <a:r>
              <a:rPr lang="en-US" sz="2800" i="1" dirty="0"/>
              <a:t>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80634-25E5-467E-8CCB-9D22CE77AE04}"/>
              </a:ext>
            </a:extLst>
          </p:cNvPr>
          <p:cNvSpPr txBox="1"/>
          <p:nvPr/>
        </p:nvSpPr>
        <p:spPr>
          <a:xfrm>
            <a:off x="9533860" y="2370542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63 </a:t>
            </a:r>
            <a:r>
              <a:rPr lang="en-US" sz="2800" i="1" dirty="0"/>
              <a:t>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9A7F2-F18A-4FD1-BB5D-ABE526A825D1}"/>
              </a:ext>
            </a:extLst>
          </p:cNvPr>
          <p:cNvSpPr txBox="1"/>
          <p:nvPr/>
        </p:nvSpPr>
        <p:spPr>
          <a:xfrm>
            <a:off x="9533860" y="296870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=19 </a:t>
            </a:r>
            <a:r>
              <a:rPr lang="en-US" sz="2800" i="1" dirty="0"/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A0E389-3471-427D-A0BE-407DC65CA3BF}"/>
              </a:ext>
            </a:extLst>
          </p:cNvPr>
          <p:cNvSpPr txBox="1"/>
          <p:nvPr/>
        </p:nvSpPr>
        <p:spPr>
          <a:xfrm>
            <a:off x="9545438" y="3491928"/>
            <a:ext cx="12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= 44 </a:t>
            </a:r>
            <a:r>
              <a:rPr lang="en-US" sz="2800" i="1" dirty="0"/>
              <a:t>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70E6D4-BF4D-4BFB-9A54-9A604FFA1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237" y="4455042"/>
            <a:ext cx="8601578" cy="1690180"/>
          </a:xfrm>
          <a:prstGeom prst="rect">
            <a:avLst/>
          </a:prstGeom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EE5753C4-2EDD-4FC0-9A9D-5B022C37558C}"/>
              </a:ext>
            </a:extLst>
          </p:cNvPr>
          <p:cNvSpPr/>
          <p:nvPr/>
        </p:nvSpPr>
        <p:spPr>
          <a:xfrm>
            <a:off x="5996764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53 </a:t>
            </a:r>
            <a:r>
              <a:rPr lang="en-US" sz="2400" i="1" dirty="0"/>
              <a:t>I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CBFFE8B7-31FD-475C-BF53-8F079D5174D0}"/>
              </a:ext>
            </a:extLst>
          </p:cNvPr>
          <p:cNvSpPr/>
          <p:nvPr/>
        </p:nvSpPr>
        <p:spPr>
          <a:xfrm>
            <a:off x="9930811" y="4997302"/>
            <a:ext cx="1137684" cy="4506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51 </a:t>
            </a:r>
            <a:r>
              <a:rPr lang="en-US" sz="2400" i="1" dirty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4" grpId="0"/>
      <p:bldP spid="17" grpId="0"/>
      <p:bldP spid="18" grpId="0"/>
      <p:bldP spid="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E7B916-074F-4B76-B8CC-84E0B27F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664" y="552894"/>
            <a:ext cx="8299820" cy="5917350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FA07B20-8498-4BC3-94AB-B0616B0AE067}"/>
              </a:ext>
            </a:extLst>
          </p:cNvPr>
          <p:cNvSpPr/>
          <p:nvPr/>
        </p:nvSpPr>
        <p:spPr>
          <a:xfrm>
            <a:off x="5369442" y="5337544"/>
            <a:ext cx="627321" cy="712382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849E4-8A11-40AC-AA85-656E23C45C25}"/>
              </a:ext>
            </a:extLst>
          </p:cNvPr>
          <p:cNvSpPr txBox="1"/>
          <p:nvPr/>
        </p:nvSpPr>
        <p:spPr>
          <a:xfrm>
            <a:off x="9128169" y="5588261"/>
            <a:ext cx="299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  <a:r>
              <a:rPr lang="en-US" sz="2400" i="1" dirty="0"/>
              <a:t> l </a:t>
            </a:r>
            <a:r>
              <a:rPr lang="en-US" sz="2400" dirty="0"/>
              <a:t>+ 2 </a:t>
            </a:r>
            <a:r>
              <a:rPr lang="en-US" sz="2400" i="1" dirty="0"/>
              <a:t>l </a:t>
            </a:r>
            <a:r>
              <a:rPr lang="en-US" sz="2400" dirty="0"/>
              <a:t>+ 3 </a:t>
            </a:r>
            <a:r>
              <a:rPr lang="en-US" sz="2400" i="1" dirty="0"/>
              <a:t>l </a:t>
            </a:r>
            <a:r>
              <a:rPr lang="en-US" sz="2400" dirty="0"/>
              <a:t>= 15 </a:t>
            </a:r>
            <a:r>
              <a:rPr lang="en-US" sz="2400" i="1" dirty="0"/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928C67-C789-4920-A61A-622AE6A85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43" y="921543"/>
            <a:ext cx="9209314" cy="3382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A052F-A6E2-47F4-BD0E-B8EE5CF339A1}"/>
              </a:ext>
            </a:extLst>
          </p:cNvPr>
          <p:cNvSpPr txBox="1"/>
          <p:nvPr/>
        </p:nvSpPr>
        <p:spPr>
          <a:xfrm>
            <a:off x="3124200" y="4550229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: 18 + 4 = 22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12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9514A32F-4900-479C-8D92-4ADEE50430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01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id="{BE02F5E7-19E1-44A8-A616-62EE5762E6FB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>
              <a:extLst>
                <a:ext uri="{FF2B5EF4-FFF2-40B4-BE49-F238E27FC236}">
                  <a16:creationId xmlns:a16="http://schemas.microsoft.com/office/drawing/2014/main" id="{2B7BAD63-9072-47D2-ADE1-D8248BCFF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>
              <a:extLst>
                <a:ext uri="{FF2B5EF4-FFF2-40B4-BE49-F238E27FC236}">
                  <a16:creationId xmlns:a16="http://schemas.microsoft.com/office/drawing/2014/main" id="{27DC6CC9-9DDF-4279-BAAE-5A5683AE8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>
              <a:extLst>
                <a:ext uri="{FF2B5EF4-FFF2-40B4-BE49-F238E27FC236}">
                  <a16:creationId xmlns:a16="http://schemas.microsoft.com/office/drawing/2014/main" id="{B68D86A8-44D2-4161-B3B6-5627FA688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>
              <a:extLst>
                <a:ext uri="{FF2B5EF4-FFF2-40B4-BE49-F238E27FC236}">
                  <a16:creationId xmlns:a16="http://schemas.microsoft.com/office/drawing/2014/main" id="{33F5CE1F-54B4-4AC8-9CF2-3DC552D1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>
            <a:extLst>
              <a:ext uri="{FF2B5EF4-FFF2-40B4-BE49-F238E27FC236}">
                <a16:creationId xmlns:a16="http://schemas.microsoft.com/office/drawing/2014/main" id="{C7638E9E-F126-4DD5-8E7B-65F1FCCC5E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>
            <a:extLst>
              <a:ext uri="{FF2B5EF4-FFF2-40B4-BE49-F238E27FC236}">
                <a16:creationId xmlns:a16="http://schemas.microsoft.com/office/drawing/2014/main" id="{67CB7C8A-CF86-436E-A3AE-F2CF3E342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>
            <a:extLst>
              <a:ext uri="{FF2B5EF4-FFF2-40B4-BE49-F238E27FC236}">
                <a16:creationId xmlns:a16="http://schemas.microsoft.com/office/drawing/2014/main" id="{1DA67DCB-E19D-4A6D-A415-2B4877910C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>
            <a:extLst>
              <a:ext uri="{FF2B5EF4-FFF2-40B4-BE49-F238E27FC236}">
                <a16:creationId xmlns:a16="http://schemas.microsoft.com/office/drawing/2014/main" id="{524731C3-E731-422D-93F8-856E55219E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>
            <a:extLst>
              <a:ext uri="{FF2B5EF4-FFF2-40B4-BE49-F238E27FC236}">
                <a16:creationId xmlns:a16="http://schemas.microsoft.com/office/drawing/2014/main" id="{5106029F-2D38-46E9-8D7B-24F967D0D7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>
            <a:extLst>
              <a:ext uri="{FF2B5EF4-FFF2-40B4-BE49-F238E27FC236}">
                <a16:creationId xmlns:a16="http://schemas.microsoft.com/office/drawing/2014/main" id="{92548300-904C-427C-970F-E0AD176822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>
            <a:extLst>
              <a:ext uri="{FF2B5EF4-FFF2-40B4-BE49-F238E27FC236}">
                <a16:creationId xmlns:a16="http://schemas.microsoft.com/office/drawing/2014/main" id="{53F44918-4C49-433F-AB81-31AE943AF2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>
            <a:extLst>
              <a:ext uri="{FF2B5EF4-FFF2-40B4-BE49-F238E27FC236}">
                <a16:creationId xmlns:a16="http://schemas.microsoft.com/office/drawing/2014/main" id="{DB69D7D4-AEB4-4DBB-9946-7CED55EC9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>
            <a:extLst>
              <a:ext uri="{FF2B5EF4-FFF2-40B4-BE49-F238E27FC236}">
                <a16:creationId xmlns:a16="http://schemas.microsoft.com/office/drawing/2014/main" id="{D4580FD4-6D71-4788-9FE6-6153C36189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>
            <a:extLst>
              <a:ext uri="{FF2B5EF4-FFF2-40B4-BE49-F238E27FC236}">
                <a16:creationId xmlns:a16="http://schemas.microsoft.com/office/drawing/2014/main" id="{65F9F2CC-DD62-4807-BC6E-2C2A2189F5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>
            <a:extLst>
              <a:ext uri="{FF2B5EF4-FFF2-40B4-BE49-F238E27FC236}">
                <a16:creationId xmlns:a16="http://schemas.microsoft.com/office/drawing/2014/main" id="{E9F62748-0DF0-4ABF-9BE7-9C9AE9286C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6F00BB1A-567A-4074-AB6B-9FF35115A74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B9DC3F0E-EF7C-487F-9306-934E4932B2F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>
            <a:extLst>
              <a:ext uri="{FF2B5EF4-FFF2-40B4-BE49-F238E27FC236}">
                <a16:creationId xmlns:a16="http://schemas.microsoft.com/office/drawing/2014/main" id="{159B922C-23E7-4E07-AC79-65957C8F849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>
            <a:extLst>
              <a:ext uri="{FF2B5EF4-FFF2-40B4-BE49-F238E27FC236}">
                <a16:creationId xmlns:a16="http://schemas.microsoft.com/office/drawing/2014/main" id="{A01A7D5B-F0E8-4E02-997A-105CF9F87B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>
            <a:extLst>
              <a:ext uri="{FF2B5EF4-FFF2-40B4-BE49-F238E27FC236}">
                <a16:creationId xmlns:a16="http://schemas.microsoft.com/office/drawing/2014/main" id="{CF2BB86A-BC34-443D-8DBF-0837B1371CD2}"/>
              </a:ext>
            </a:extLst>
          </p:cNvPr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35: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đo</a:t>
            </a:r>
            <a:r>
              <a:rPr kumimoji="0" lang="en-US" sz="6000" b="1" i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j-lt"/>
                <a:sym typeface="+mn-ea"/>
              </a:rPr>
              <a:t>lường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593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C855-91DB-4530-9BAB-9F6D9E60F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620A1-8753-4D69-B2DB-8922880BD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22744"/>
            <a:ext cx="10143460" cy="47801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20C303-393A-4921-ACF0-8AB4F18FDA3F}"/>
              </a:ext>
            </a:extLst>
          </p:cNvPr>
          <p:cNvSpPr/>
          <p:nvPr/>
        </p:nvSpPr>
        <p:spPr>
          <a:xfrm>
            <a:off x="5858540" y="2381693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9579BA-BE0A-43D2-B64D-7F27030EB865}"/>
              </a:ext>
            </a:extLst>
          </p:cNvPr>
          <p:cNvSpPr/>
          <p:nvPr/>
        </p:nvSpPr>
        <p:spPr>
          <a:xfrm>
            <a:off x="5794745" y="2993065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31E056-3E01-4943-9B1F-7CFE535EE046}"/>
              </a:ext>
            </a:extLst>
          </p:cNvPr>
          <p:cNvSpPr/>
          <p:nvPr/>
        </p:nvSpPr>
        <p:spPr>
          <a:xfrm>
            <a:off x="5794745" y="3668620"/>
            <a:ext cx="435934" cy="4359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32CB7-D2F1-44FC-BF37-4AF2C3445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A83BAC-4756-4D2C-A7E7-F7B1685F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02" y="606056"/>
            <a:ext cx="8835655" cy="17431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8E9ED7E-EEE2-45C4-8910-C4DA35BD4151}"/>
              </a:ext>
            </a:extLst>
          </p:cNvPr>
          <p:cNvSpPr/>
          <p:nvPr/>
        </p:nvSpPr>
        <p:spPr>
          <a:xfrm>
            <a:off x="680484" y="3211033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19 kg + 25 kg = 44 kg</a:t>
            </a:r>
          </a:p>
          <a:p>
            <a:pPr algn="ctr"/>
            <a:r>
              <a:rPr lang="en-US" sz="2400" dirty="0"/>
              <a:t>63 kg – 28 kg = 35 kg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C81C3AD-E700-4FB7-A8A8-BC08ACC38521}"/>
              </a:ext>
            </a:extLst>
          </p:cNvPr>
          <p:cNvSpPr/>
          <p:nvPr/>
        </p:nvSpPr>
        <p:spPr>
          <a:xfrm>
            <a:off x="4353147" y="3182587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35 kg + 28 kg = 63 kg</a:t>
            </a:r>
          </a:p>
          <a:p>
            <a:pPr algn="ctr"/>
            <a:r>
              <a:rPr lang="en-US" sz="2400" dirty="0"/>
              <a:t>44 kg – 25 kg = 19 kg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64AB05F-667A-47FB-AA14-A98C1534D486}"/>
              </a:ext>
            </a:extLst>
          </p:cNvPr>
          <p:cNvSpPr/>
          <p:nvPr/>
        </p:nvSpPr>
        <p:spPr>
          <a:xfrm>
            <a:off x="8025810" y="3177271"/>
            <a:ext cx="3327990" cy="163741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44 kg - 19 kg = 25 kg</a:t>
            </a:r>
          </a:p>
          <a:p>
            <a:pPr algn="ctr"/>
            <a:r>
              <a:rPr lang="en-US" sz="2400" dirty="0"/>
              <a:t>63 kg – 35 kg = 28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21E3A4-05C9-466A-BB95-965A9D25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64" y="370256"/>
            <a:ext cx="9732822" cy="547765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96DAA9-E016-4A9E-A5D1-2D8EAA254F2A}"/>
              </a:ext>
            </a:extLst>
          </p:cNvPr>
          <p:cNvSpPr/>
          <p:nvPr/>
        </p:nvSpPr>
        <p:spPr>
          <a:xfrm>
            <a:off x="233916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C3389C-9B16-48B4-BF9E-E02369CF955F}"/>
              </a:ext>
            </a:extLst>
          </p:cNvPr>
          <p:cNvSpPr/>
          <p:nvPr/>
        </p:nvSpPr>
        <p:spPr>
          <a:xfrm>
            <a:off x="331818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742D4A-7685-4895-9664-EA22A38A80C8}"/>
              </a:ext>
            </a:extLst>
          </p:cNvPr>
          <p:cNvSpPr/>
          <p:nvPr/>
        </p:nvSpPr>
        <p:spPr>
          <a:xfrm>
            <a:off x="4381440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65FE8-4092-422E-ABA9-1045B274CCA2}"/>
              </a:ext>
            </a:extLst>
          </p:cNvPr>
          <p:cNvSpPr/>
          <p:nvPr/>
        </p:nvSpPr>
        <p:spPr>
          <a:xfrm>
            <a:off x="4578142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E6A919E-1DBD-435C-8A91-5AF97E40C687}"/>
              </a:ext>
            </a:extLst>
          </p:cNvPr>
          <p:cNvSpPr/>
          <p:nvPr/>
        </p:nvSpPr>
        <p:spPr>
          <a:xfrm>
            <a:off x="702375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F174104-8850-413A-B332-3E52879EEEC1}"/>
              </a:ext>
            </a:extLst>
          </p:cNvPr>
          <p:cNvSpPr/>
          <p:nvPr/>
        </p:nvSpPr>
        <p:spPr>
          <a:xfrm>
            <a:off x="8097643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A868F3-BEF5-4471-960C-20F0D48C087F}"/>
              </a:ext>
            </a:extLst>
          </p:cNvPr>
          <p:cNvSpPr/>
          <p:nvPr/>
        </p:nvSpPr>
        <p:spPr>
          <a:xfrm>
            <a:off x="9076664" y="4901609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1F48DF-061E-4D39-8FA7-FA2B253567E0}"/>
              </a:ext>
            </a:extLst>
          </p:cNvPr>
          <p:cNvSpPr/>
          <p:nvPr/>
        </p:nvSpPr>
        <p:spPr>
          <a:xfrm>
            <a:off x="9273366" y="5374758"/>
            <a:ext cx="393404" cy="3721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4A38C-2379-4E73-A96A-C8357B70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876078"/>
            <a:ext cx="10324214" cy="1250434"/>
          </a:xfrm>
          <a:prstGeom prst="rect">
            <a:avLst/>
          </a:prstGeom>
        </p:spPr>
      </p:pic>
      <p:sp>
        <p:nvSpPr>
          <p:cNvPr id="13" name="5">
            <a:extLst>
              <a:ext uri="{FF2B5EF4-FFF2-40B4-BE49-F238E27FC236}">
                <a16:creationId xmlns:a16="http://schemas.microsoft.com/office/drawing/2014/main" id="{AAA31BF9-62A0-464C-9190-C5C924EE4F16}"/>
              </a:ext>
            </a:extLst>
          </p:cNvPr>
          <p:cNvSpPr/>
          <p:nvPr/>
        </p:nvSpPr>
        <p:spPr>
          <a:xfrm>
            <a:off x="1190847" y="3173704"/>
            <a:ext cx="9888279" cy="219512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71" tIns="34285" rIns="68571" bIns="34285" rtlCol="0" anchor="ctr"/>
          <a:lstStyle/>
          <a:p>
            <a:pPr algn="ctr"/>
            <a:endParaRPr lang="zh-CN" altLang="en-US" dirty="0">
              <a:latin typeface="微软雅黑"/>
              <a:ea typeface="微软雅黑"/>
              <a:sym typeface="微软雅黑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B62743-EC26-411B-91DB-D656AEEA1492}"/>
              </a:ext>
            </a:extLst>
          </p:cNvPr>
          <p:cNvSpPr txBox="1"/>
          <p:nvPr/>
        </p:nvSpPr>
        <p:spPr>
          <a:xfrm>
            <a:off x="1371601" y="3306726"/>
            <a:ext cx="9048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Lúc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, con </a:t>
            </a:r>
            <a:r>
              <a:rPr lang="en-US" sz="3200" dirty="0" err="1"/>
              <a:t>lợn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ki</a:t>
            </a:r>
            <a:r>
              <a:rPr lang="en-US" sz="3200" dirty="0"/>
              <a:t>-</a:t>
            </a:r>
            <a:r>
              <a:rPr lang="en-US" sz="3200" dirty="0" err="1"/>
              <a:t>lô</a:t>
            </a:r>
            <a:r>
              <a:rPr lang="en-US" sz="3200" dirty="0"/>
              <a:t>-gam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25 + 18 = 43 (kg)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43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219</Words>
  <Application>Microsoft Office PowerPoint</Application>
  <PresentationFormat>Widescreen</PresentationFormat>
  <Paragraphs>51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Microsoft YaHei</vt:lpstr>
      <vt:lpstr>Microsoft YaHei</vt:lpstr>
      <vt:lpstr>宋体</vt:lpstr>
      <vt:lpstr>宋体</vt:lpstr>
      <vt:lpstr>Arial</vt:lpstr>
      <vt:lpstr>Arial Rounded MT Bold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Montserrat ExtraBold</vt:lpstr>
      <vt:lpstr>黑体</vt:lpstr>
      <vt:lpstr>华文楷体</vt:lpstr>
      <vt:lpstr>Times New Roman</vt:lpstr>
      <vt:lpstr>字魂17号-萌趣果冻体</vt:lpstr>
      <vt:lpstr>方正卡通简体</vt:lpstr>
      <vt:lpstr>Office 主题​​</vt:lpstr>
      <vt:lpstr>1_Office Theme</vt:lpstr>
      <vt:lpstr>1_Office 主题​​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STD_NHUNG</cp:lastModifiedBy>
  <cp:revision>5</cp:revision>
  <dcterms:created xsi:type="dcterms:W3CDTF">2021-05-21T09:12:05Z</dcterms:created>
  <dcterms:modified xsi:type="dcterms:W3CDTF">2025-01-10T02:51:41Z</dcterms:modified>
</cp:coreProperties>
</file>