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5" r:id="rId2"/>
    <p:sldId id="267" r:id="rId3"/>
    <p:sldId id="268" r:id="rId4"/>
    <p:sldId id="269" r:id="rId5"/>
    <p:sldId id="270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46F88-B5E3-4D1F-8A59-3B2FA72DE664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DB7F6-1C04-4FD1-B0A9-89C4E24A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luongtran8495@gmail.com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4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5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8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0093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71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84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4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23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2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2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2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8FC70C-A352-40C4-8CD7-7A56C16B4306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99F79E-B0DA-4E0B-A2F2-B4A06088C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69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6.pn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34.jpg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17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slide" Target="slide3.xml"/><Relationship Id="rId10" Type="http://schemas.openxmlformats.org/officeDocument/2006/relationships/image" Target="../media/image13.gif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slide" Target="slide2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6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48301" y="127422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8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 Xã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93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622536" y="1479857"/>
            <a:ext cx="11725362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3.Gắn các thẻ hình vào môi trường sống phù hợp trong bức tranh sau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58" y="2525240"/>
            <a:ext cx="8525107" cy="3739082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" y="2083177"/>
            <a:ext cx="1586128" cy="18369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2132626"/>
            <a:ext cx="1556696" cy="17749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90" y="3411401"/>
            <a:ext cx="1599289" cy="17810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" y="4981560"/>
            <a:ext cx="1670305" cy="18304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00" y="5147534"/>
            <a:ext cx="1486180" cy="158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5.55112E-17 L 0.36797 0.0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54063 0.057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2123 0.1428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0.85273 -0.287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41 -0.00115 L 0.70833 -0.025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0" y="1483840"/>
            <a:ext cx="11102690" cy="93181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03692"/>
            <a:ext cx="900752" cy="10177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" y="2415653"/>
            <a:ext cx="7917409" cy="4442347"/>
          </a:xfrm>
          <a:prstGeom prst="rect">
            <a:avLst/>
          </a:prstGeom>
        </p:spPr>
      </p:pic>
      <p:sp>
        <p:nvSpPr>
          <p:cNvPr id="17" name="Cloud 16">
            <a:extLst>
              <a:ext uri="{FF2B5EF4-FFF2-40B4-BE49-F238E27FC236}">
                <a16:creationId xmlns:a16="http://schemas.microsoft.com/office/drawing/2014/main" id="{788C540B-2D4F-436F-8591-8A590234410F}"/>
              </a:ext>
            </a:extLst>
          </p:cNvPr>
          <p:cNvSpPr/>
          <p:nvPr/>
        </p:nvSpPr>
        <p:spPr>
          <a:xfrm>
            <a:off x="8038531" y="2916242"/>
            <a:ext cx="3992539" cy="2323483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cây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sống.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51C63-D87F-4A34-BDB7-715F2846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0" y="2009099"/>
            <a:ext cx="11920740" cy="3134510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8F10F12-9D05-40FF-B4C5-DF512BBDA318}"/>
              </a:ext>
            </a:extLst>
          </p:cNvPr>
          <p:cNvSpPr/>
          <p:nvPr/>
        </p:nvSpPr>
        <p:spPr>
          <a:xfrm>
            <a:off x="110330" y="4937760"/>
            <a:ext cx="11899698" cy="1920240"/>
          </a:xfrm>
          <a:prstGeom prst="cloudCallout">
            <a:avLst>
              <a:gd name="adj1" fmla="val 10224"/>
              <a:gd name="adj2" fmla="val -7828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Nếu môi trường sống của cây bị </a:t>
            </a:r>
            <a:r>
              <a:rPr lang="vi-VN" sz="32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thay </a:t>
            </a:r>
            <a:r>
              <a:rPr lang="vi-VN" sz="32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đổi</a:t>
            </a:r>
            <a:r>
              <a:rPr lang="en-US" sz="32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thì</a:t>
            </a:r>
            <a:r>
              <a:rPr lang="vi-VN" sz="32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cây có </a:t>
            </a:r>
            <a:r>
              <a:rPr lang="vi-VN" sz="32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thể </a:t>
            </a:r>
            <a:r>
              <a:rPr lang="en-US" sz="32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khô, </a:t>
            </a:r>
            <a:r>
              <a:rPr lang="vi-VN" sz="32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héo </a:t>
            </a:r>
            <a:r>
              <a:rPr lang="vi-VN" sz="3200" b="1" i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hoặc </a:t>
            </a:r>
            <a:r>
              <a:rPr lang="vi-VN" sz="3200" b="1" i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chết.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0" y="703692"/>
            <a:ext cx="900752" cy="10177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8D7455-0F18-4E58-AE96-DF29EE75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0" y="1483840"/>
            <a:ext cx="11102690" cy="525259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7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82E9D4-6E92-4E4D-99CE-AA70176BE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255" y="1614948"/>
            <a:ext cx="8059277" cy="4343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5104950" y="694683"/>
            <a:ext cx="2005889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27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309" y="1099332"/>
            <a:ext cx="4876753" cy="4341884"/>
          </a:xfrm>
          <a:prstGeom prst="rect">
            <a:avLst/>
          </a:prstGeom>
        </p:spPr>
      </p:pic>
      <p:pic>
        <p:nvPicPr>
          <p:cNvPr id="20" name="1a">
            <a:hlinkClick r:id="rId15" action="ppaction://hlinksldjump"/>
            <a:extLst>
              <a:ext uri="{FF2B5EF4-FFF2-40B4-BE49-F238E27FC236}">
                <a16:creationId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12" y="860078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7" action="ppaction://hlinksldjump"/>
            <a:extLst>
              <a:ext uri="{FF2B5EF4-FFF2-40B4-BE49-F238E27FC236}">
                <a16:creationId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12" y="855911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12" action="ppaction://hlinksldjump"/>
            <a:extLst>
              <a:ext uri="{FF2B5EF4-FFF2-40B4-BE49-F238E27FC236}">
                <a16:creationId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0" action="ppaction://hlinksldjump"/>
            <a:extLst>
              <a:ext uri="{FF2B5EF4-FFF2-40B4-BE49-F238E27FC236}">
                <a16:creationId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66" y="3021083"/>
            <a:ext cx="3294993" cy="2677705"/>
          </a:xfrm>
          <a:prstGeom prst="rect">
            <a:avLst/>
          </a:prstGeom>
        </p:spPr>
      </p:pic>
      <p:sp>
        <p:nvSpPr>
          <p:cNvPr id="2" name="Rectangle 1">
            <a:hlinkClick r:id="rId20" action="ppaction://hlinksldjump"/>
            <a:extLst>
              <a:ext uri="{FF2B5EF4-FFF2-40B4-BE49-F238E27FC236}">
                <a16:creationId xmlns:a16="http://schemas.microsoft.com/office/drawing/2014/main" id="{069C5A20-EFBD-4E78-BB9D-EEF63A1A33C2}"/>
              </a:ext>
            </a:extLst>
          </p:cNvPr>
          <p:cNvSpPr/>
          <p:nvPr/>
        </p:nvSpPr>
        <p:spPr>
          <a:xfrm>
            <a:off x="9696062" y="6134470"/>
            <a:ext cx="2208893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1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856593" y="1424420"/>
            <a:ext cx="88326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cây không vỏ</a:t>
            </a:r>
          </a:p>
          <a:p>
            <a:pPr algn="ctr" fontAlgn="base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 thì chẳng có</a:t>
            </a:r>
          </a:p>
          <a:p>
            <a:pPr algn="ctr" fontAlgn="base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thì đo đỏ</a:t>
            </a:r>
          </a:p>
          <a:p>
            <a:pPr algn="ctr" fontAlgn="base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đầy một giỏ</a:t>
            </a:r>
          </a:p>
          <a:p>
            <a:pPr algn="ctr" fontAlgn="base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Áo đơn, áo kép, đứng nép bờ ao?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3520186" y="4845345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2830" y="55575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4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720613" y="6063928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2480231" y="1359008"/>
            <a:ext cx="8483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452F0-327C-442F-8D09-E2EFF02F8AF8}"/>
              </a:ext>
            </a:extLst>
          </p:cNvPr>
          <p:cNvSpPr txBox="1"/>
          <p:nvPr/>
        </p:nvSpPr>
        <p:spPr>
          <a:xfrm>
            <a:off x="4037466" y="3695919"/>
            <a:ext cx="3419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3523" y="55711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343025" y="1149919"/>
            <a:ext cx="105796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tên loài chim đẹp</a:t>
            </a:r>
          </a:p>
          <a:p>
            <a:pPr algn="ctr" fontAlgn="base"/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như lửa đầy cành</a:t>
            </a:r>
          </a:p>
          <a:p>
            <a:pPr algn="ctr" fontAlgn="base"/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 rỡ cạnh lá xanh</a:t>
            </a:r>
          </a:p>
          <a:p>
            <a:pPr algn="ctr" fontAlgn="base"/>
            <a:r>
              <a:rPr lang="vi-V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ve về ca hát.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3270527" y="4677317"/>
            <a:ext cx="4371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5535" y="55575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458014" y="6091223"/>
            <a:ext cx="229020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552575" y="1340317"/>
            <a:ext cx="911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gì kết quả ven song</a:t>
            </a:r>
          </a:p>
          <a:p>
            <a:pPr algn="ctr" fontAlgn="base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chơi đấu chọi, vui không bến bờ?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2549128" y="4054324"/>
            <a:ext cx="5053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5535" y="555752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788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04B66F-770F-4549-A69A-A1BAFA72F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514035"/>
              </p:ext>
            </p:extLst>
          </p:nvPr>
        </p:nvGraphicFramePr>
        <p:xfrm>
          <a:off x="885638" y="2560295"/>
          <a:ext cx="10537674" cy="34479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>
                  <a:extLst>
                    <a:ext uri="{9D8B030D-6E8A-4147-A177-3AD203B41FA5}">
                      <a16:colId xmlns:a16="http://schemas.microsoft.com/office/drawing/2014/main" val="2495977324"/>
                    </a:ext>
                  </a:extLst>
                </a:gridCol>
                <a:gridCol w="2740574">
                  <a:extLst>
                    <a:ext uri="{9D8B030D-6E8A-4147-A177-3AD203B41FA5}">
                      <a16:colId xmlns:a16="http://schemas.microsoft.com/office/drawing/2014/main" val="2083622813"/>
                    </a:ext>
                  </a:extLst>
                </a:gridCol>
                <a:gridCol w="2528262">
                  <a:extLst>
                    <a:ext uri="{9D8B030D-6E8A-4147-A177-3AD203B41FA5}">
                      <a16:colId xmlns:a16="http://schemas.microsoft.com/office/drawing/2014/main" val="2908551174"/>
                    </a:ext>
                  </a:extLst>
                </a:gridCol>
                <a:gridCol w="2634419">
                  <a:extLst>
                    <a:ext uri="{9D8B030D-6E8A-4147-A177-3AD203B41FA5}">
                      <a16:colId xmlns:a16="http://schemas.microsoft.com/office/drawing/2014/main" val="1164717397"/>
                    </a:ext>
                  </a:extLst>
                </a:gridCol>
              </a:tblGrid>
              <a:tr h="561652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723652"/>
                  </a:ext>
                </a:extLst>
              </a:tr>
              <a:tr h="56165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Dưới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57501"/>
                  </a:ext>
                </a:extLst>
              </a:tr>
              <a:tr h="6396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rau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cải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Ruộng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56569"/>
                  </a:ext>
                </a:extLst>
              </a:tr>
              <a:tr h="56165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033790"/>
                  </a:ext>
                </a:extLst>
              </a:tr>
              <a:tr h="56165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25731"/>
                  </a:ext>
                </a:extLst>
              </a:tr>
              <a:tr h="561652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1"/>
          <p:cNvSpPr txBox="1"/>
          <p:nvPr/>
        </p:nvSpPr>
        <p:spPr>
          <a:xfrm>
            <a:off x="885639" y="1610844"/>
            <a:ext cx="1111087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kumimoji="0" lang="en-US" sz="28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1769" y="0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8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NHIÊN VÀ XÃ HỘI </a:t>
            </a:r>
          </a:p>
          <a:p>
            <a:pPr>
              <a:defRPr/>
            </a:pPr>
            <a:r>
              <a:rPr lang="en-US" sz="2800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16: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2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2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38" y="1137607"/>
            <a:ext cx="692502" cy="795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8331" y="1115602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khám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phá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99369"/>
              </p:ext>
            </p:extLst>
          </p:nvPr>
        </p:nvGraphicFramePr>
        <p:xfrm>
          <a:off x="885640" y="4733553"/>
          <a:ext cx="7903255" cy="5616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5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hồng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351133"/>
              </p:ext>
            </p:extLst>
          </p:nvPr>
        </p:nvGraphicFramePr>
        <p:xfrm>
          <a:off x="908331" y="5883481"/>
          <a:ext cx="7903255" cy="5616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65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chuối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10380"/>
              </p:ext>
            </p:extLst>
          </p:nvPr>
        </p:nvGraphicFramePr>
        <p:xfrm>
          <a:off x="885640" y="5306759"/>
          <a:ext cx="10537674" cy="5616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4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bèo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</a:t>
                      </a:r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7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82" y="832929"/>
            <a:ext cx="704708" cy="727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484"/>
            <a:ext cx="6362198" cy="43195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46" y="2538485"/>
            <a:ext cx="5759354" cy="43195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460794-1F36-4CBC-8605-5715EAAB7550}"/>
              </a:ext>
            </a:extLst>
          </p:cNvPr>
          <p:cNvSpPr/>
          <p:nvPr/>
        </p:nvSpPr>
        <p:spPr>
          <a:xfrm>
            <a:off x="412180" y="1510371"/>
            <a:ext cx="11779820" cy="66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Nơi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đang sống có những cây gì? Chúng sống ở môi trường nào?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646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41F889-9008-4EEE-A0F1-582721B24E2E}"/>
              </a:ext>
            </a:extLst>
          </p:cNvPr>
          <p:cNvSpPr/>
          <p:nvPr/>
        </p:nvSpPr>
        <p:spPr>
          <a:xfrm>
            <a:off x="974890" y="971033"/>
            <a:ext cx="10339104" cy="556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thẻ hình dưới đây.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1C19C-B61E-4E11-84F6-42A94113B594}"/>
              </a:ext>
            </a:extLst>
          </p:cNvPr>
          <p:cNvSpPr/>
          <p:nvPr/>
        </p:nvSpPr>
        <p:spPr>
          <a:xfrm>
            <a:off x="120502" y="5164983"/>
            <a:ext cx="2132424" cy="14144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D0AAEF-D86D-4BF3-885B-8BE30260E07F}"/>
              </a:ext>
            </a:extLst>
          </p:cNvPr>
          <p:cNvSpPr/>
          <p:nvPr/>
        </p:nvSpPr>
        <p:spPr>
          <a:xfrm>
            <a:off x="2368473" y="5172196"/>
            <a:ext cx="2446782" cy="14072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54CA4D-FBF8-4900-885A-A45E7BED19CC}"/>
              </a:ext>
            </a:extLst>
          </p:cNvPr>
          <p:cNvSpPr/>
          <p:nvPr/>
        </p:nvSpPr>
        <p:spPr>
          <a:xfrm>
            <a:off x="5045874" y="5176498"/>
            <a:ext cx="2013035" cy="14029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7DC111-94DA-40C1-9B8C-544032E118FE}"/>
              </a:ext>
            </a:extLst>
          </p:cNvPr>
          <p:cNvSpPr/>
          <p:nvPr/>
        </p:nvSpPr>
        <p:spPr>
          <a:xfrm>
            <a:off x="7532478" y="5172196"/>
            <a:ext cx="1965278" cy="14313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bèo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62AD70-8124-4AB5-951B-528756B1396B}"/>
              </a:ext>
            </a:extLst>
          </p:cNvPr>
          <p:cNvSpPr/>
          <p:nvPr/>
        </p:nvSpPr>
        <p:spPr>
          <a:xfrm>
            <a:off x="9851858" y="5164983"/>
            <a:ext cx="2088999" cy="13860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2" y="325958"/>
            <a:ext cx="704708" cy="7276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74890" y="41966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</a:t>
            </a:r>
            <a:r>
              <a:rPr lang="en-US" altLang="zh-CN" sz="2800" smtClean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" y="2361622"/>
            <a:ext cx="2339549" cy="2709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39" y="2361622"/>
            <a:ext cx="2366407" cy="26981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08" y="2371609"/>
            <a:ext cx="2433041" cy="2709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91" y="2371609"/>
            <a:ext cx="2462056" cy="2698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62" y="2361623"/>
            <a:ext cx="2528095" cy="26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357</Words>
  <Application>Microsoft Office PowerPoint</Application>
  <PresentationFormat>Widescreen</PresentationFormat>
  <Paragraphs>65</Paragraphs>
  <Slides>13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等线</vt:lpstr>
      <vt:lpstr>Times New Roman</vt:lpstr>
      <vt:lpstr>Wingdings 3</vt:lpstr>
      <vt:lpstr>字魂59号-创粗黑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Quan sát hình dưới đây và giải thích vì sao cây lục bình sau khi đưa lên cạn một thời gian lại bị héo.</vt:lpstr>
      <vt:lpstr>2. Điều gì sẽ xảy ra nếu môi trường sống của cây bị thay đổi?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Thai</dc:creator>
  <cp:lastModifiedBy>STD_NHUNG</cp:lastModifiedBy>
  <cp:revision>22</cp:revision>
  <dcterms:created xsi:type="dcterms:W3CDTF">2022-12-24T09:28:28Z</dcterms:created>
  <dcterms:modified xsi:type="dcterms:W3CDTF">2025-01-10T02:44:18Z</dcterms:modified>
</cp:coreProperties>
</file>