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17"/>
  </p:notesMasterIdLst>
  <p:sldIdLst>
    <p:sldId id="291" r:id="rId7"/>
    <p:sldId id="286" r:id="rId8"/>
    <p:sldId id="292" r:id="rId9"/>
    <p:sldId id="261" r:id="rId10"/>
    <p:sldId id="262" r:id="rId11"/>
    <p:sldId id="263" r:id="rId12"/>
    <p:sldId id="264" r:id="rId13"/>
    <p:sldId id="265" r:id="rId14"/>
    <p:sldId id="28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7941654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endParaRPr kumimoji="0" lang="en-US" sz="6000" b="1" i="1" u="none" strike="noStrike" kern="1200" cap="none" spc="100" normalizeH="0" baseline="0" noProof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+mn-ea"/>
              <a:cs typeface="+mj-lt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151</Words>
  <Application>Microsoft Office PowerPoint</Application>
  <PresentationFormat>Widescreen</PresentationFormat>
  <Paragraphs>34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Microsoft YaHei</vt:lpstr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STD</cp:lastModifiedBy>
  <cp:revision>9</cp:revision>
  <dcterms:created xsi:type="dcterms:W3CDTF">2021-05-21T09:12:05Z</dcterms:created>
  <dcterms:modified xsi:type="dcterms:W3CDTF">2025-01-13T14:23:17Z</dcterms:modified>
</cp:coreProperties>
</file>