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8"/>
  </p:notesMasterIdLst>
  <p:sldIdLst>
    <p:sldId id="260" r:id="rId2"/>
    <p:sldId id="291" r:id="rId3"/>
    <p:sldId id="304" r:id="rId4"/>
    <p:sldId id="305" r:id="rId5"/>
    <p:sldId id="308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39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2021/12/24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34: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Ôn</a:t>
            </a: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tập</a:t>
            </a:r>
            <a:r>
              <a:rPr lang="en-US" sz="6000" b="1" i="1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hình</a:t>
            </a: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</a:t>
            </a:r>
            <a:r>
              <a:rPr lang="en-US" sz="6000" b="1" i="1" spc="10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phẳng</a:t>
            </a:r>
            <a:endParaRPr lang="zh-CN" altLang="en-US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A7A53E-B679-4AB2-B7D0-4152F95CBB1B}"/>
              </a:ext>
            </a:extLst>
          </p:cNvPr>
          <p:cNvCxnSpPr>
            <a:cxnSpLocks/>
          </p:cNvCxnSpPr>
          <p:nvPr/>
        </p:nvCxnSpPr>
        <p:spPr>
          <a:xfrm>
            <a:off x="2171252" y="3999421"/>
            <a:ext cx="202927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22635977-347A-4FE3-97EF-E3BBD396CBA1}"/>
              </a:ext>
            </a:extLst>
          </p:cNvPr>
          <p:cNvCxnSpPr>
            <a:cxnSpLocks/>
          </p:cNvCxnSpPr>
          <p:nvPr/>
        </p:nvCxnSpPr>
        <p:spPr>
          <a:xfrm>
            <a:off x="2133152" y="3989896"/>
            <a:ext cx="2711851" cy="208728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527A1B7E-15DB-458B-B634-F93B55E8CC98}"/>
              </a:ext>
            </a:extLst>
          </p:cNvPr>
          <p:cNvCxnSpPr>
            <a:cxnSpLocks/>
          </p:cNvCxnSpPr>
          <p:nvPr/>
        </p:nvCxnSpPr>
        <p:spPr>
          <a:xfrm flipH="1">
            <a:off x="1542494" y="3999420"/>
            <a:ext cx="2696131" cy="208728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21227762-FF67-4754-B922-D98A17AC64CE}"/>
              </a:ext>
            </a:extLst>
          </p:cNvPr>
          <p:cNvCxnSpPr>
            <a:cxnSpLocks/>
          </p:cNvCxnSpPr>
          <p:nvPr/>
        </p:nvCxnSpPr>
        <p:spPr>
          <a:xfrm>
            <a:off x="4238625" y="4010025"/>
            <a:ext cx="606378" cy="2076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536270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76266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623029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53478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7477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62154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8BEF1B33-0064-4022-B95F-6C29862E9ECC}"/>
              </a:ext>
            </a:extLst>
          </p:cNvPr>
          <p:cNvSpPr txBox="1"/>
          <p:nvPr/>
        </p:nvSpPr>
        <p:spPr>
          <a:xfrm>
            <a:off x="2297259" y="489805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u="sng">
                <a:solidFill>
                  <a:srgbClr val="FF0000"/>
                </a:solidFill>
              </a:rPr>
              <a:t>Bài giải</a:t>
            </a:r>
            <a:endParaRPr lang="vi-VN" sz="2400" u="sng" dirty="0">
              <a:solidFill>
                <a:srgbClr val="FF0000"/>
              </a:solidFill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9B24DBD1-62D5-4A6E-A6D4-34AE1732A6AA}"/>
              </a:ext>
            </a:extLst>
          </p:cNvPr>
          <p:cNvSpPr txBox="1"/>
          <p:nvPr/>
        </p:nvSpPr>
        <p:spPr>
          <a:xfrm>
            <a:off x="8087756" y="4746803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u="sng">
                <a:solidFill>
                  <a:srgbClr val="FF0000"/>
                </a:solidFill>
              </a:rPr>
              <a:t>Bài giải</a:t>
            </a:r>
            <a:endParaRPr lang="vi-VN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307</Words>
  <Application>Microsoft Office PowerPoint</Application>
  <PresentationFormat>Màn hình rộng</PresentationFormat>
  <Paragraphs>70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Tahoma</vt:lpstr>
      <vt:lpstr>Wingdings</vt:lpstr>
      <vt:lpstr>Wingdings 2</vt:lpstr>
      <vt:lpstr>Trek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nuong tran</cp:lastModifiedBy>
  <cp:revision>8</cp:revision>
  <dcterms:created xsi:type="dcterms:W3CDTF">2021-05-22T04:34:52Z</dcterms:created>
  <dcterms:modified xsi:type="dcterms:W3CDTF">2021-12-24T13:46:08Z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