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1E1F-0E24-4684-BDB1-7389E79F4825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46A5-8751-4E3F-B102-C2C8215CB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350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1E1F-0E24-4684-BDB1-7389E79F4825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46A5-8751-4E3F-B102-C2C8215CB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684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1E1F-0E24-4684-BDB1-7389E79F4825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46A5-8751-4E3F-B102-C2C8215CB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044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1E1F-0E24-4684-BDB1-7389E79F4825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46A5-8751-4E3F-B102-C2C8215CB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670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1E1F-0E24-4684-BDB1-7389E79F4825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46A5-8751-4E3F-B102-C2C8215CB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887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1E1F-0E24-4684-BDB1-7389E79F4825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46A5-8751-4E3F-B102-C2C8215CB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73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1E1F-0E24-4684-BDB1-7389E79F4825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46A5-8751-4E3F-B102-C2C8215CB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27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1E1F-0E24-4684-BDB1-7389E79F4825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46A5-8751-4E3F-B102-C2C8215CB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149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1E1F-0E24-4684-BDB1-7389E79F4825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46A5-8751-4E3F-B102-C2C8215CB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54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1E1F-0E24-4684-BDB1-7389E79F4825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46A5-8751-4E3F-B102-C2C8215CB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691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1E1F-0E24-4684-BDB1-7389E79F4825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46A5-8751-4E3F-B102-C2C8215CB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427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F1E1F-0E24-4684-BDB1-7389E79F4825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546A5-8751-4E3F-B102-C2C8215CB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506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0" y="600106"/>
            <a:ext cx="900752" cy="10177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91192" y="983251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</a:t>
            </a:r>
            <a:r>
              <a:rPr lang="en-US" altLang="zh-CN" sz="280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vận dụng</a:t>
            </a:r>
            <a:endParaRPr lang="zh-CN" altLang="en-US" sz="2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32083D-86AC-48B9-9203-D3B9D59CE5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270" t="3456" r="2936"/>
          <a:stretch/>
        </p:blipFill>
        <p:spPr>
          <a:xfrm>
            <a:off x="0" y="2898806"/>
            <a:ext cx="5967507" cy="26363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765B71-4A94-4323-B10B-EB18949ADC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845" t="7435" r="3158"/>
          <a:stretch/>
        </p:blipFill>
        <p:spPr>
          <a:xfrm>
            <a:off x="6047846" y="2898806"/>
            <a:ext cx="6074390" cy="264691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58932" y="1740998"/>
            <a:ext cx="107778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Các 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vật trong hình sau đang gặp nguy hiểm gì</a:t>
            </a:r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1517" y="5672998"/>
            <a:ext cx="476124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mèo đang bị đuối nước.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00631" y="5672998"/>
            <a:ext cx="4362731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cá đang bị mắc cạn.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77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0" y="600106"/>
            <a:ext cx="900752" cy="10177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91192" y="983251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</a:t>
            </a:r>
            <a:r>
              <a:rPr lang="en-US" altLang="zh-CN" sz="280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vận dụng</a:t>
            </a:r>
            <a:endParaRPr lang="zh-CN" altLang="en-US" sz="2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32083D-86AC-48B9-9203-D3B9D59CE5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70" t="3456" r="2936"/>
          <a:stretch/>
        </p:blipFill>
        <p:spPr>
          <a:xfrm>
            <a:off x="80339" y="2898806"/>
            <a:ext cx="5967507" cy="26363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765B71-4A94-4323-B10B-EB18949ADC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45" t="7435" r="3158"/>
          <a:stretch/>
        </p:blipFill>
        <p:spPr>
          <a:xfrm>
            <a:off x="6091707" y="2898806"/>
            <a:ext cx="6074390" cy="2646917"/>
          </a:xfrm>
          <a:prstGeom prst="rect">
            <a:avLst/>
          </a:prstGeom>
        </p:spPr>
      </p:pic>
      <p:sp>
        <p:nvSpPr>
          <p:cNvPr id="10" name="Luyện đọc từ khó"/>
          <p:cNvSpPr txBox="1"/>
          <p:nvPr/>
        </p:nvSpPr>
        <p:spPr>
          <a:xfrm>
            <a:off x="540816" y="1835379"/>
            <a:ext cx="11578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2. Dự đoán xem các c</a:t>
            </a: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vật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sẽ </a:t>
            </a: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như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thế nào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nếu </a:t>
            </a: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không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được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giải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cứu.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Luyện đọc từ khó"/>
          <p:cNvSpPr txBox="1"/>
          <p:nvPr/>
        </p:nvSpPr>
        <p:spPr>
          <a:xfrm>
            <a:off x="1452956" y="5914062"/>
            <a:ext cx="10235461" cy="5232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800" b="1" smtClean="0">
                <a:latin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vi-VN" sz="2800" b="1">
                <a:latin typeface="Arial" panose="020B0604020202020204" pitchFamily="34" charset="0"/>
                <a:cs typeface="Arial" panose="020B0604020202020204" pitchFamily="34" charset="0"/>
              </a:rPr>
              <a:t>vật </a:t>
            </a:r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sẽ </a:t>
            </a:r>
            <a:r>
              <a:rPr lang="vi-VN" sz="2800" b="1" smtClean="0">
                <a:latin typeface="Arial" panose="020B0604020202020204" pitchFamily="34" charset="0"/>
                <a:cs typeface="Arial" panose="020B0604020202020204" pitchFamily="34" charset="0"/>
              </a:rPr>
              <a:t>bị </a:t>
            </a:r>
            <a:r>
              <a:rPr lang="vi-VN" sz="2800" b="1">
                <a:latin typeface="Arial" panose="020B0604020202020204" pitchFamily="34" charset="0"/>
                <a:cs typeface="Arial" panose="020B0604020202020204" pitchFamily="34" charset="0"/>
              </a:rPr>
              <a:t>chết </a:t>
            </a:r>
            <a:r>
              <a:rPr lang="vi-VN" sz="2800" b="1" smtClean="0">
                <a:latin typeface="Arial" panose="020B0604020202020204" pitchFamily="34" charset="0"/>
                <a:cs typeface="Arial" panose="020B0604020202020204" pitchFamily="34" charset="0"/>
              </a:rPr>
              <a:t>nếu không</a:t>
            </a:r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smtClean="0">
                <a:latin typeface="Arial" panose="020B0604020202020204" pitchFamily="34" charset="0"/>
                <a:cs typeface="Arial" panose="020B0604020202020204" pitchFamily="34" charset="0"/>
              </a:rPr>
              <a:t>được </a:t>
            </a:r>
            <a:r>
              <a:rPr lang="vi-VN" sz="2800" b="1">
                <a:latin typeface="Arial" panose="020B0604020202020204" pitchFamily="34" charset="0"/>
                <a:cs typeface="Arial" panose="020B0604020202020204" pitchFamily="34" charset="0"/>
              </a:rPr>
              <a:t>giải </a:t>
            </a:r>
            <a:r>
              <a:rPr lang="vi-VN" sz="2800" b="1" smtClean="0"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 kịp thời</a:t>
            </a:r>
            <a:r>
              <a:rPr lang="vi-VN" sz="2800" b="1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65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0" y="600106"/>
            <a:ext cx="900752" cy="10177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91192" y="983251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</a:t>
            </a:r>
            <a:r>
              <a:rPr lang="en-US" altLang="zh-CN" sz="280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vận dụng</a:t>
            </a:r>
            <a:endParaRPr lang="zh-CN" altLang="en-US" sz="2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32083D-86AC-48B9-9203-D3B9D59CE5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70" t="3456" r="2936"/>
          <a:stretch/>
        </p:blipFill>
        <p:spPr>
          <a:xfrm>
            <a:off x="80339" y="2898806"/>
            <a:ext cx="5967507" cy="26363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765B71-4A94-4323-B10B-EB18949ADC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45" t="7435" r="3158"/>
          <a:stretch/>
        </p:blipFill>
        <p:spPr>
          <a:xfrm>
            <a:off x="6115055" y="2898806"/>
            <a:ext cx="6074390" cy="2646917"/>
          </a:xfrm>
          <a:prstGeom prst="rect">
            <a:avLst/>
          </a:prstGeom>
        </p:spPr>
      </p:pic>
      <p:sp>
        <p:nvSpPr>
          <p:cNvPr id="13" name="Luyện đọc từ khó"/>
          <p:cNvSpPr txBox="1"/>
          <p:nvPr/>
        </p:nvSpPr>
        <p:spPr>
          <a:xfrm>
            <a:off x="726544" y="5781253"/>
            <a:ext cx="11041386" cy="5232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800" smtClean="0">
                <a:ea typeface="方正粗圆_GBK" pitchFamily="65" charset="-122"/>
                <a:cs typeface="Arial" panose="020B0604020202020204" pitchFamily="34" charset="0"/>
              </a:rPr>
              <a:t>N</a:t>
            </a:r>
            <a:r>
              <a:rPr lang="vi-VN" altLang="zh-CN" sz="2800" smtClean="0">
                <a:ea typeface="方正粗圆_GBK" pitchFamily="65" charset="-122"/>
                <a:cs typeface="Arial" panose="020B0604020202020204" pitchFamily="34" charset="0"/>
              </a:rPr>
              <a:t>ếu </a:t>
            </a:r>
            <a:r>
              <a:rPr lang="vi-VN" altLang="zh-CN" sz="2800">
                <a:ea typeface="方正粗圆_GBK" pitchFamily="65" charset="-122"/>
                <a:cs typeface="Arial" panose="020B0604020202020204" pitchFamily="34" charset="0"/>
              </a:rPr>
              <a:t>môi trường sống của động vật bị thay đổi</a:t>
            </a:r>
            <a:r>
              <a:rPr lang="en-US" altLang="zh-CN" sz="2800">
                <a:latin typeface="Arial" panose="020B0604020202020204" pitchFamily="34" charset="0"/>
                <a:ea typeface="方正粗圆_GBK" pitchFamily="65" charset="-122"/>
                <a:cs typeface="Arial" panose="020B0604020202020204" pitchFamily="34" charset="0"/>
              </a:rPr>
              <a:t> </a:t>
            </a:r>
            <a:r>
              <a:rPr lang="en-US" altLang="zh-CN" sz="2800" smtClean="0">
                <a:latin typeface="Arial" panose="020B0604020202020204" pitchFamily="34" charset="0"/>
                <a:ea typeface="方正粗圆_GBK" pitchFamily="65" charset="-122"/>
                <a:cs typeface="Arial" panose="020B0604020202020204" pitchFamily="34" charset="0"/>
              </a:rPr>
              <a:t>thì chúng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sẽ </a:t>
            </a: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bị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chết.</a:t>
            </a:r>
            <a:endParaRPr kumimoji="0" lang="en-US" sz="2800" i="0" strike="noStrike" kern="1200" cap="none" spc="0" normalizeH="0" baseline="0" noProof="0" dirty="0">
              <a:ln>
                <a:noFill/>
              </a:ln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1336" y="1878446"/>
            <a:ext cx="11578109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altLang="zh-CN" sz="2800" smtClean="0">
                <a:solidFill>
                  <a:schemeClr val="tx1"/>
                </a:solidFill>
                <a:latin typeface="Arial" panose="020B0604020202020204" pitchFamily="34" charset="0"/>
                <a:ea typeface="方正粗圆_GBK" pitchFamily="65" charset="-122"/>
                <a:cs typeface="Arial" panose="020B0604020202020204" pitchFamily="34" charset="0"/>
              </a:rPr>
              <a:t>3. </a:t>
            </a:r>
            <a:r>
              <a:rPr lang="vi-VN" altLang="zh-CN" sz="2800" smtClean="0">
                <a:solidFill>
                  <a:schemeClr val="tx1"/>
                </a:solidFill>
                <a:latin typeface="Arial" panose="020B0604020202020204" pitchFamily="34" charset="0"/>
                <a:ea typeface="方正粗圆_GBK" pitchFamily="65" charset="-122"/>
                <a:cs typeface="Arial" panose="020B0604020202020204" pitchFamily="34" charset="0"/>
              </a:rPr>
              <a:t>Điều </a:t>
            </a:r>
            <a:r>
              <a:rPr lang="vi-VN" altLang="zh-CN" sz="2800" dirty="0">
                <a:solidFill>
                  <a:schemeClr val="tx1"/>
                </a:solidFill>
                <a:latin typeface="Arial" panose="020B0604020202020204" pitchFamily="34" charset="0"/>
                <a:ea typeface="方正粗圆_GBK" pitchFamily="65" charset="-122"/>
                <a:cs typeface="Arial" panose="020B0604020202020204" pitchFamily="34" charset="0"/>
              </a:rPr>
              <a:t>gì sẽ xảy ra nếu môi </a:t>
            </a:r>
            <a:r>
              <a:rPr lang="vi-VN" altLang="zh-CN" sz="2800">
                <a:solidFill>
                  <a:schemeClr val="tx1"/>
                </a:solidFill>
                <a:latin typeface="Arial" panose="020B0604020202020204" pitchFamily="34" charset="0"/>
                <a:ea typeface="方正粗圆_GBK" pitchFamily="65" charset="-122"/>
                <a:cs typeface="Arial" panose="020B0604020202020204" pitchFamily="34" charset="0"/>
              </a:rPr>
              <a:t>trường </a:t>
            </a:r>
            <a:r>
              <a:rPr lang="vi-VN" altLang="zh-CN" sz="2800" smtClean="0">
                <a:solidFill>
                  <a:schemeClr val="tx1"/>
                </a:solidFill>
                <a:latin typeface="Arial" panose="020B0604020202020204" pitchFamily="34" charset="0"/>
                <a:ea typeface="方正粗圆_GBK" pitchFamily="65" charset="-122"/>
                <a:cs typeface="Arial" panose="020B0604020202020204" pitchFamily="34" charset="0"/>
              </a:rPr>
              <a:t>sống </a:t>
            </a:r>
            <a:r>
              <a:rPr lang="vi-VN" altLang="zh-CN" sz="2800" dirty="0">
                <a:solidFill>
                  <a:schemeClr val="tx1"/>
                </a:solidFill>
                <a:latin typeface="Arial" panose="020B0604020202020204" pitchFamily="34" charset="0"/>
                <a:ea typeface="方正粗圆_GBK" pitchFamily="65" charset="-122"/>
                <a:cs typeface="Arial" panose="020B0604020202020204" pitchFamily="34" charset="0"/>
              </a:rPr>
              <a:t>của động vật bị </a:t>
            </a:r>
            <a:r>
              <a:rPr lang="vi-VN" altLang="zh-CN" sz="2800">
                <a:solidFill>
                  <a:schemeClr val="tx1"/>
                </a:solidFill>
                <a:latin typeface="Arial" panose="020B0604020202020204" pitchFamily="34" charset="0"/>
                <a:ea typeface="方正粗圆_GBK" pitchFamily="65" charset="-122"/>
                <a:cs typeface="Arial" panose="020B0604020202020204" pitchFamily="34" charset="0"/>
              </a:rPr>
              <a:t>thay </a:t>
            </a:r>
            <a:r>
              <a:rPr lang="vi-VN" altLang="zh-CN" sz="2800" smtClean="0">
                <a:solidFill>
                  <a:schemeClr val="tx1"/>
                </a:solidFill>
                <a:latin typeface="Arial" panose="020B0604020202020204" pitchFamily="34" charset="0"/>
                <a:ea typeface="方正粗圆_GBK" pitchFamily="65" charset="-122"/>
                <a:cs typeface="Arial" panose="020B0604020202020204" pitchFamily="34" charset="0"/>
              </a:rPr>
              <a:t>đổi</a:t>
            </a:r>
            <a:r>
              <a:rPr lang="en-US" altLang="zh-CN" sz="2800" smtClean="0">
                <a:solidFill>
                  <a:schemeClr val="tx1"/>
                </a:solidFill>
                <a:latin typeface="Arial" panose="020B0604020202020204" pitchFamily="34" charset="0"/>
                <a:ea typeface="方正粗圆_GBK" pitchFamily="65" charset="-122"/>
                <a:cs typeface="Arial" panose="020B0604020202020204" pitchFamily="34" charset="0"/>
              </a:rPr>
              <a:t> </a:t>
            </a:r>
            <a:r>
              <a:rPr lang="vi-VN" altLang="zh-CN" sz="2800" smtClean="0">
                <a:solidFill>
                  <a:schemeClr val="tx1"/>
                </a:solidFill>
                <a:latin typeface="Arial" panose="020B0604020202020204" pitchFamily="34" charset="0"/>
                <a:ea typeface="方正粗圆_GBK" pitchFamily="65" charset="-122"/>
                <a:cs typeface="Arial" panose="020B0604020202020204" pitchFamily="34" charset="0"/>
              </a:rPr>
              <a:t>?</a:t>
            </a:r>
            <a:endParaRPr kumimoji="0" lang="zh-CN" altLang="en-US" sz="280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Arial" panose="020B0604020202020204" pitchFamily="34" charset="0"/>
              <a:ea typeface="方正粗圆_GBK" pitchFamily="65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39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70"/>
          <a:stretch/>
        </p:blipFill>
        <p:spPr>
          <a:xfrm>
            <a:off x="914400" y="1298712"/>
            <a:ext cx="10349948" cy="555928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4421113" y="1121373"/>
            <a:ext cx="2483270" cy="54020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280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Tổng kết</a:t>
            </a:r>
            <a:endParaRPr lang="zh-CN" altLang="en-US" sz="2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0090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110</Words>
  <Application>Microsoft Office PowerPoint</Application>
  <PresentationFormat>Widescreen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字魂59号-创粗黑</vt:lpstr>
      <vt:lpstr>方正粗圆_GBK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STD_NHUNG</dc:creator>
  <cp:lastModifiedBy>STD_NHUNG</cp:lastModifiedBy>
  <cp:revision>2</cp:revision>
  <dcterms:created xsi:type="dcterms:W3CDTF">2025-01-20T08:53:57Z</dcterms:created>
  <dcterms:modified xsi:type="dcterms:W3CDTF">2025-01-20T09:15:09Z</dcterms:modified>
</cp:coreProperties>
</file>