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audio3.wav" ContentType="audio/wav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4" r:id="rId4"/>
    <p:sldId id="287" r:id="rId5"/>
    <p:sldId id="288" r:id="rId6"/>
    <p:sldId id="266" r:id="rId7"/>
    <p:sldId id="263" r:id="rId8"/>
    <p:sldId id="258" r:id="rId9"/>
    <p:sldId id="270" r:id="rId10"/>
    <p:sldId id="268" r:id="rId11"/>
    <p:sldId id="289" r:id="rId12"/>
    <p:sldId id="290" r:id="rId13"/>
    <p:sldId id="292" r:id="rId14"/>
    <p:sldId id="293" r:id="rId15"/>
    <p:sldId id="295" r:id="rId16"/>
    <p:sldId id="294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E20DA-B182-495F-AE85-ECED2BD0B0D8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FFFAD-0733-4C57-9C5A-4E4AC24DA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0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1" name="Google Shape;355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2" name="Google Shape;35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585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3" name="Google Shape;339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4" name="Google Shape;339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242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0">
          <a:extLst>
            <a:ext uri="{FF2B5EF4-FFF2-40B4-BE49-F238E27FC236}">
              <a16:creationId xmlns:a16="http://schemas.microsoft.com/office/drawing/2014/main" id="{90963E3B-B6A2-66BD-553C-6CD696F51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1" name="Google Shape;3551;p15:notes">
            <a:extLst>
              <a:ext uri="{FF2B5EF4-FFF2-40B4-BE49-F238E27FC236}">
                <a16:creationId xmlns:a16="http://schemas.microsoft.com/office/drawing/2014/main" id="{ECE6EFB1-DB3B-662D-4902-45F456B574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2" name="Google Shape;3552;p15:notes">
            <a:extLst>
              <a:ext uri="{FF2B5EF4-FFF2-40B4-BE49-F238E27FC236}">
                <a16:creationId xmlns:a16="http://schemas.microsoft.com/office/drawing/2014/main" id="{62093A69-6B33-F0B3-2ACC-2A583A239A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6323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0">
          <a:extLst>
            <a:ext uri="{FF2B5EF4-FFF2-40B4-BE49-F238E27FC236}">
              <a16:creationId xmlns:a16="http://schemas.microsoft.com/office/drawing/2014/main" id="{9B60A40D-874F-D51A-61DF-1F5B35824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1" name="Google Shape;3551;p15:notes">
            <a:extLst>
              <a:ext uri="{FF2B5EF4-FFF2-40B4-BE49-F238E27FC236}">
                <a16:creationId xmlns:a16="http://schemas.microsoft.com/office/drawing/2014/main" id="{56B79C85-1C19-8C1D-1530-A747D556EC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2" name="Google Shape;3552;p15:notes">
            <a:extLst>
              <a:ext uri="{FF2B5EF4-FFF2-40B4-BE49-F238E27FC236}">
                <a16:creationId xmlns:a16="http://schemas.microsoft.com/office/drawing/2014/main" id="{7956CD0B-7615-93A0-4BA0-8BB127DB19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9198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0">
          <a:extLst>
            <a:ext uri="{FF2B5EF4-FFF2-40B4-BE49-F238E27FC236}">
              <a16:creationId xmlns:a16="http://schemas.microsoft.com/office/drawing/2014/main" id="{208DB111-BFC7-9831-9502-1781A190B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1" name="Google Shape;3551;p15:notes">
            <a:extLst>
              <a:ext uri="{FF2B5EF4-FFF2-40B4-BE49-F238E27FC236}">
                <a16:creationId xmlns:a16="http://schemas.microsoft.com/office/drawing/2014/main" id="{D8B43E44-2E64-246C-FBBD-0422017E6D8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2" name="Google Shape;3552;p15:notes">
            <a:extLst>
              <a:ext uri="{FF2B5EF4-FFF2-40B4-BE49-F238E27FC236}">
                <a16:creationId xmlns:a16="http://schemas.microsoft.com/office/drawing/2014/main" id="{6EBF7DDE-7A99-8DF1-7D84-DC373EEE57B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69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B44AA-26B2-4F7F-BCFC-58CB69678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D27757-2D3E-400C-B192-6B4FE7205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6F711-A4D6-4208-BF44-DEEDA0EBF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043BC-A00E-4D23-AB67-0FB2E540D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B7E16-A3B7-4EFC-AC8B-82AC5B0EB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1273F-FEF9-4DC5-8DEC-1B7EDA5B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FE68A6-85F9-407D-A7EB-99A0B44E1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E5BCC-6C00-4051-A0CD-4F83F3CA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8F6B8-5B09-40C5-B673-186FB6D6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D136F-23CA-40C7-BD71-D273A0E3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8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239EA-802C-45CF-900D-8E98AFB4F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FF059-D77E-4FB4-A5E9-4593A0042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DD2D4-B0CB-45D2-BCBE-C231428BA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A039F-91D3-438B-A667-F470939B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132D4-2B52-43DE-B4FE-7E2B5C81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08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273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5" name="Google Shape;525;p2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526" name="Google Shape;526;p2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27" name="Google Shape;527;p2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28" name="Google Shape;528;p2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2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0" name="Google Shape;530;p2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1" name="Google Shape;531;p2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32" name="Google Shape;532;p2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2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4" name="Google Shape;534;p2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35" name="Google Shape;535;p2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2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37" name="Google Shape;537;p2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38" name="Google Shape;538;p2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2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0" name="Google Shape;540;p2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41" name="Google Shape;541;p2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2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3" name="Google Shape;543;p2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44" name="Google Shape;544;p2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2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46" name="Google Shape;546;p2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2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8" name="Google Shape;548;p2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2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2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2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2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2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2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2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2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2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2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2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2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2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2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2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2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2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2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2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2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2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2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2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2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2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2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2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2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2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2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2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2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2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2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2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2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2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2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2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2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2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189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FEC2F-642E-40D0-9183-BF2DD6712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E5493-CF56-4D44-A979-296333378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8F712-9355-4195-959C-6E1077B38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EA3F9-93C6-4E46-8D64-3644FC62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8A337-3E91-4FB3-9671-0ECE7844D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68F7-6939-4D62-B168-94A551EAE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0D46B-3FCD-4513-945C-C75BB66B0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14D00-E154-4200-AF0D-6DDE8853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79AFC-FBE0-423D-B28D-84908E10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759FB-3666-4F94-BF48-8BCD5452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2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246B6-457B-42BB-9BE0-AD37CBCF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99027-04D4-4340-B746-0451F1513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41FEA-6B7C-45A5-9D8C-41A4545FF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65F4D-56AE-4E47-8F8B-D4E3E6888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90995-DC0B-47CF-BEFA-3EDEBBB3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D23E5-DCF2-49B3-9116-B517E4E9D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3645F-4725-49BE-876E-09710DAC1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B2CCA-0D8C-42A0-839B-6A1E9E2D9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92678-4A04-4858-A4C1-B6523303A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5643F-5E37-410A-BBA8-3E42D977D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59C7A-526F-44F3-8D37-A925D672A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1C091C-E46F-4F48-8938-64E26C4FE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4AC971-788C-49A4-9C4F-0D26F287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98D042-D958-4FD3-BC6E-1D6ACF8B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0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1ECE-4505-4B87-AAA2-B744FA08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A72726-390E-4CBB-921B-9487642A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E2113-FBD1-4412-A976-C77553058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99651-AA26-4FC2-AA60-BD7680D6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6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23FDD3-082D-4BAA-ABA1-8BECAC36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B2249-190F-4F5B-BB56-235FA40C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535896-1703-4624-88EF-36F0C3AF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1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368D1-3C6B-4EFB-963C-AEDF84363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DD27B-1547-440C-8C73-0AD11FD59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304E40-675B-42BA-B714-9A93BDE35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B21D2-8CB6-47CA-B46C-4D6B64BB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BA016-575A-44FC-B476-C80A6A15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25281-4899-4CA5-AE04-A802F6EE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2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B932B-B4E6-409D-B036-B072E779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F924FD-3338-40B4-8468-0DF9D3D039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590446-CC2D-4981-AF6C-85556ACBF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7F401-C82A-40AC-A707-17DB82D3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92965-477C-4D18-8493-E3EEFBF0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67F49-A1C1-4F90-848C-304FFAAE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5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91D712-763A-46BC-A61F-C4FB7828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7D0A-3E32-43A4-AE77-FD0E099A1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9AB78-AF7A-494F-94E7-F5AFB288C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37639-C541-4AA4-94F8-F1F5EFF4D39E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F3F3E-1E5C-41C4-B96E-69BF754D4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03DA2-CA25-4CC1-A54D-1A529D289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D0250-7793-4DC7-84AF-CB406989E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4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3B3B67-3DD1-417B-AACF-4A656613B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0" cy="68580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184715-8352-4F34-A508-B7DF073A3071}"/>
              </a:ext>
            </a:extLst>
          </p:cNvPr>
          <p:cNvSpPr/>
          <p:nvPr/>
        </p:nvSpPr>
        <p:spPr>
          <a:xfrm>
            <a:off x="906647" y="547141"/>
            <a:ext cx="10647338" cy="685800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5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QUÝ THẦY CÔ GIÁO ĐẾN VỚI BÀI GIẢNG</a:t>
            </a:r>
            <a:endParaRPr lang="en-US" sz="5400" b="1" cap="none" spc="50" dirty="0">
              <a:ln w="0">
                <a:solidFill>
                  <a:srgbClr val="FF0000"/>
                </a:solidFill>
              </a:ln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5DDED9-DB40-44C9-BD62-C4BC6C3802FF}"/>
              </a:ext>
            </a:extLst>
          </p:cNvPr>
          <p:cNvSpPr/>
          <p:nvPr/>
        </p:nvSpPr>
        <p:spPr>
          <a:xfrm>
            <a:off x="-850092" y="997327"/>
            <a:ext cx="14160817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br>
              <a:rPr lang="en-US" sz="4800" b="1" cap="none" spc="0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4800" b="1" dirty="0" err="1">
                <a:ln w="9525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9525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br>
              <a:rPr lang="en-US" sz="4800" b="1" cap="none" spc="0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cap="none" spc="0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VIẾT( NGHE - VIẾT)</a:t>
            </a:r>
          </a:p>
          <a:p>
            <a:pPr algn="ctr"/>
            <a:r>
              <a:rPr lang="en-US" sz="4800" b="1" dirty="0">
                <a:ln w="95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 MANG VỀ YÊU THƯƠNG</a:t>
            </a:r>
            <a:endParaRPr lang="en-US" sz="3600" b="1" cap="none" spc="0" dirty="0">
              <a:ln w="9525">
                <a:solidFill>
                  <a:srgbClr val="002060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A70A8E-DE79-4977-BAB0-B38336374171}"/>
              </a:ext>
            </a:extLst>
          </p:cNvPr>
          <p:cNvSpPr/>
          <p:nvPr/>
        </p:nvSpPr>
        <p:spPr>
          <a:xfrm>
            <a:off x="7403051" y="5251102"/>
            <a:ext cx="830186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endParaRPr lang="en-US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      : 2D</a:t>
            </a:r>
          </a:p>
          <a:p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: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b="1" cap="none" spc="0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endParaRPr lang="en-US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9828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>
            <a:extLst>
              <a:ext uri="{FF2B5EF4-FFF2-40B4-BE49-F238E27FC236}">
                <a16:creationId xmlns:a16="http://schemas.microsoft.com/office/drawing/2014/main" id="{F763613C-FB25-D4CD-7F92-A62025AF016B}"/>
              </a:ext>
            </a:extLst>
          </p:cNvPr>
          <p:cNvSpPr/>
          <p:nvPr/>
        </p:nvSpPr>
        <p:spPr>
          <a:xfrm>
            <a:off x="2045553" y="302109"/>
            <a:ext cx="1976590" cy="98208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DB897A-2FFB-0C54-F234-C53B0049681A}"/>
              </a:ext>
            </a:extLst>
          </p:cNvPr>
          <p:cNvSpPr txBox="1">
            <a:spLocks/>
          </p:cNvSpPr>
          <p:nvPr/>
        </p:nvSpPr>
        <p:spPr>
          <a:xfrm>
            <a:off x="830750" y="478004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3">
          <a:extLst>
            <a:ext uri="{FF2B5EF4-FFF2-40B4-BE49-F238E27FC236}">
              <a16:creationId xmlns:a16="http://schemas.microsoft.com/office/drawing/2014/main" id="{99CA58D7-C281-3C10-965A-63BC2D06E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icture containing text, nature&#10;&#10;Description automatically generated">
            <a:extLst>
              <a:ext uri="{FF2B5EF4-FFF2-40B4-BE49-F238E27FC236}">
                <a16:creationId xmlns:a16="http://schemas.microsoft.com/office/drawing/2014/main" id="{69671FAB-A23F-50DC-E9C2-AED58F7C93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6" r="1906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557" name="Google Shape;3557;p15">
            <a:extLst>
              <a:ext uri="{FF2B5EF4-FFF2-40B4-BE49-F238E27FC236}">
                <a16:creationId xmlns:a16="http://schemas.microsoft.com/office/drawing/2014/main" id="{BE95ED28-B7B6-2672-C5DC-45F224C8BC7F}"/>
              </a:ext>
            </a:extLst>
          </p:cNvPr>
          <p:cNvSpPr txBox="1"/>
          <p:nvPr/>
        </p:nvSpPr>
        <p:spPr>
          <a:xfrm>
            <a:off x="610148" y="918049"/>
            <a:ext cx="11740550" cy="10817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42857"/>
              </a:lnSpc>
            </a:pP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solidFill>
                  <a:srgbClr val="FFFFFF"/>
                </a:solidFill>
                <a:latin typeface="Times New Roman" pitchFamily="18" charset="0"/>
              </a:rPr>
              <a:t>-        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Chọn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iên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yên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uyên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thay</a:t>
            </a:r>
            <a:endParaRPr lang="en-US" altLang="en-US" sz="5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ô </a:t>
            </a:r>
            <a:r>
              <a:rPr lang="en-US" altLang="en-US" sz="54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5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Hàng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h      ,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trời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lặng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gió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Hàng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cây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lặng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     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giữa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trưa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hè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oi ả.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- Chim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vành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kh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     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cất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vang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hót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42857"/>
              </a:lnSpc>
            </a:pP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76C4630D-F938-31E1-0B4E-E4793F578A62}"/>
              </a:ext>
            </a:extLst>
          </p:cNvPr>
          <p:cNvSpPr/>
          <p:nvPr/>
        </p:nvSpPr>
        <p:spPr>
          <a:xfrm>
            <a:off x="420914" y="467172"/>
            <a:ext cx="1959428" cy="11440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5" name="Google Shape;3555;p15">
            <a:extLst>
              <a:ext uri="{FF2B5EF4-FFF2-40B4-BE49-F238E27FC236}">
                <a16:creationId xmlns:a16="http://schemas.microsoft.com/office/drawing/2014/main" id="{35B9EC64-C165-1518-30C5-B4FD4A6475EC}"/>
              </a:ext>
            </a:extLst>
          </p:cNvPr>
          <p:cNvSpPr txBox="1"/>
          <p:nvPr/>
        </p:nvSpPr>
        <p:spPr>
          <a:xfrm>
            <a:off x="501975" y="549366"/>
            <a:ext cx="116900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Bài</a:t>
            </a:r>
            <a:r>
              <a:rPr lang="en-US" sz="4400" b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2: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 err="1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8CDFDA-8741-C4BB-A374-CAA7AFA270E3}"/>
              </a:ext>
            </a:extLst>
          </p:cNvPr>
          <p:cNvSpPr/>
          <p:nvPr/>
        </p:nvSpPr>
        <p:spPr>
          <a:xfrm>
            <a:off x="3331508" y="3313000"/>
            <a:ext cx="748786" cy="7426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1EDCA5-ADEA-C5CA-1A10-60206D001E58}"/>
              </a:ext>
            </a:extLst>
          </p:cNvPr>
          <p:cNvSpPr/>
          <p:nvPr/>
        </p:nvSpPr>
        <p:spPr>
          <a:xfrm>
            <a:off x="5580127" y="5831457"/>
            <a:ext cx="751662" cy="6950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A44EC7-677A-6EB9-F9A5-E36E39CB46DB}"/>
              </a:ext>
            </a:extLst>
          </p:cNvPr>
          <p:cNvSpPr/>
          <p:nvPr/>
        </p:nvSpPr>
        <p:spPr>
          <a:xfrm>
            <a:off x="7216271" y="4252823"/>
            <a:ext cx="711404" cy="69374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00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5378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1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3">
          <a:extLst>
            <a:ext uri="{FF2B5EF4-FFF2-40B4-BE49-F238E27FC236}">
              <a16:creationId xmlns:a16="http://schemas.microsoft.com/office/drawing/2014/main" id="{B160F0B0-4673-642C-CE76-CF3A39BF1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icture containing text, nature&#10;&#10;Description automatically generated">
            <a:extLst>
              <a:ext uri="{FF2B5EF4-FFF2-40B4-BE49-F238E27FC236}">
                <a16:creationId xmlns:a16="http://schemas.microsoft.com/office/drawing/2014/main" id="{097BEC61-0310-812B-23F7-8A6626242D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6" r="1906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557" name="Google Shape;3557;p15">
            <a:extLst>
              <a:ext uri="{FF2B5EF4-FFF2-40B4-BE49-F238E27FC236}">
                <a16:creationId xmlns:a16="http://schemas.microsoft.com/office/drawing/2014/main" id="{6CA275A8-8541-08EC-B2B7-5525A0CBF328}"/>
              </a:ext>
            </a:extLst>
          </p:cNvPr>
          <p:cNvSpPr txBox="1"/>
          <p:nvPr/>
        </p:nvSpPr>
        <p:spPr>
          <a:xfrm>
            <a:off x="610148" y="918049"/>
            <a:ext cx="11740550" cy="1076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600" b="1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</a:rPr>
              <a:t>a) </a:t>
            </a:r>
            <a:r>
              <a:rPr lang="en-US" sz="3600" b="1" dirty="0" err="1">
                <a:solidFill>
                  <a:srgbClr val="FF0000"/>
                </a:solidFill>
              </a:rPr>
              <a:t>Chọn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tiếng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thích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hợp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thay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cho</a:t>
            </a:r>
            <a:r>
              <a:rPr lang="en-US" sz="3600" b="1" dirty="0">
                <a:solidFill>
                  <a:srgbClr val="FF0000"/>
                </a:solidFill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</a:rPr>
              <a:t>vuông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* </a:t>
            </a:r>
            <a:r>
              <a:rPr lang="en-US" sz="3600" b="1" i="1" dirty="0" err="1">
                <a:solidFill>
                  <a:srgbClr val="0070C0"/>
                </a:solidFill>
              </a:rPr>
              <a:t>dắt</a:t>
            </a:r>
            <a:r>
              <a:rPr lang="en-US" sz="3600" b="1" dirty="0">
                <a:solidFill>
                  <a:srgbClr val="0070C0"/>
                </a:solidFill>
              </a:rPr>
              <a:t> / </a:t>
            </a:r>
            <a:r>
              <a:rPr lang="en-US" sz="3600" b="1" i="1" dirty="0" err="1">
                <a:solidFill>
                  <a:srgbClr val="0070C0"/>
                </a:solidFill>
              </a:rPr>
              <a:t>rắt</a:t>
            </a:r>
            <a:r>
              <a:rPr lang="en-US" sz="3600" b="1" i="1" dirty="0">
                <a:solidFill>
                  <a:srgbClr val="0070C0"/>
                </a:solidFill>
              </a:rPr>
              <a:t>: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- </a:t>
            </a:r>
            <a:r>
              <a:rPr lang="en-US" sz="3600" b="1" dirty="0" err="1">
                <a:solidFill>
                  <a:srgbClr val="FF0000"/>
                </a:solidFill>
              </a:rPr>
              <a:t>Mẹ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</a:rPr>
              <a:t>    </a:t>
            </a:r>
            <a:r>
              <a:rPr lang="en-US" sz="3600" b="1" dirty="0">
                <a:solidFill>
                  <a:srgbClr val="FF0000"/>
                </a:solidFill>
              </a:rPr>
              <a:t>  </a:t>
            </a:r>
            <a:r>
              <a:rPr lang="en-US" sz="3600" b="1" dirty="0" err="1">
                <a:solidFill>
                  <a:srgbClr val="FF0000"/>
                </a:solidFill>
              </a:rPr>
              <a:t>em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đến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trường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- </a:t>
            </a:r>
            <a:r>
              <a:rPr lang="en-US" sz="3600" b="1" dirty="0" err="1">
                <a:solidFill>
                  <a:srgbClr val="FF0000"/>
                </a:solidFill>
              </a:rPr>
              <a:t>Tiếng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diều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réo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</a:rPr>
              <a:t>    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*</a:t>
            </a:r>
            <a:r>
              <a:rPr lang="en-US" sz="3600" b="1" i="1" dirty="0" err="1">
                <a:solidFill>
                  <a:srgbClr val="0070C0"/>
                </a:solidFill>
              </a:rPr>
              <a:t>gieo</a:t>
            </a:r>
            <a:r>
              <a:rPr lang="en-US" sz="3600" b="1" i="1" dirty="0">
                <a:solidFill>
                  <a:srgbClr val="0070C0"/>
                </a:solidFill>
              </a:rPr>
              <a:t>/ </a:t>
            </a:r>
            <a:r>
              <a:rPr lang="en-US" sz="3600" b="1" i="1" dirty="0" err="1">
                <a:solidFill>
                  <a:srgbClr val="0070C0"/>
                </a:solidFill>
              </a:rPr>
              <a:t>reo</a:t>
            </a:r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- Em </a:t>
            </a:r>
            <a:r>
              <a:rPr lang="en-US" sz="3600" b="1" dirty="0" err="1">
                <a:solidFill>
                  <a:srgbClr val="FF0000"/>
                </a:solidFill>
              </a:rPr>
              <a:t>bé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</a:rPr>
              <a:t>    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lên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thấy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mẹ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về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b="1" dirty="0" err="1">
                <a:solidFill>
                  <a:srgbClr val="FF0000"/>
                </a:solidFill>
              </a:rPr>
              <a:t>ẩn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thận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</a:rPr>
              <a:t>     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hạt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vào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chậu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đất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nhỏ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  <a:endParaRPr lang="en-US" altLang="en-US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42857"/>
              </a:lnSpc>
            </a:pP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813449D5-6E3D-BDAC-2B98-F0B440316A94}"/>
              </a:ext>
            </a:extLst>
          </p:cNvPr>
          <p:cNvSpPr/>
          <p:nvPr/>
        </p:nvSpPr>
        <p:spPr>
          <a:xfrm>
            <a:off x="420914" y="467172"/>
            <a:ext cx="1959428" cy="11440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5" name="Google Shape;3555;p15">
            <a:extLst>
              <a:ext uri="{FF2B5EF4-FFF2-40B4-BE49-F238E27FC236}">
                <a16:creationId xmlns:a16="http://schemas.microsoft.com/office/drawing/2014/main" id="{6CAFC200-D3BA-0112-AE8B-56803EA4E1DD}"/>
              </a:ext>
            </a:extLst>
          </p:cNvPr>
          <p:cNvSpPr txBox="1"/>
          <p:nvPr/>
        </p:nvSpPr>
        <p:spPr>
          <a:xfrm>
            <a:off x="501975" y="549366"/>
            <a:ext cx="116900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Bài</a:t>
            </a:r>
            <a:r>
              <a:rPr lang="en-US" sz="4400" b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3: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 err="1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77588A-7EA8-280F-1C31-F38B31176EE2}"/>
              </a:ext>
            </a:extLst>
          </p:cNvPr>
          <p:cNvSpPr/>
          <p:nvPr/>
        </p:nvSpPr>
        <p:spPr>
          <a:xfrm>
            <a:off x="1673526" y="3105509"/>
            <a:ext cx="465825" cy="4270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F600FF-6100-533E-0C84-C6C2287682AE}"/>
              </a:ext>
            </a:extLst>
          </p:cNvPr>
          <p:cNvSpPr/>
          <p:nvPr/>
        </p:nvSpPr>
        <p:spPr>
          <a:xfrm>
            <a:off x="2208363" y="4677832"/>
            <a:ext cx="465825" cy="4270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8F089C-81B7-A67C-8D5F-1CD73614B899}"/>
              </a:ext>
            </a:extLst>
          </p:cNvPr>
          <p:cNvSpPr/>
          <p:nvPr/>
        </p:nvSpPr>
        <p:spPr>
          <a:xfrm>
            <a:off x="4454108" y="3617343"/>
            <a:ext cx="465825" cy="4270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30C8A14-6D3E-9035-CC3C-A8875CF477F6}"/>
              </a:ext>
            </a:extLst>
          </p:cNvPr>
          <p:cNvSpPr/>
          <p:nvPr/>
        </p:nvSpPr>
        <p:spPr>
          <a:xfrm>
            <a:off x="2277374" y="5260019"/>
            <a:ext cx="465825" cy="42700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69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26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3">
          <a:extLst>
            <a:ext uri="{FF2B5EF4-FFF2-40B4-BE49-F238E27FC236}">
              <a16:creationId xmlns:a16="http://schemas.microsoft.com/office/drawing/2014/main" id="{EDAC9C70-16AA-08E1-CC42-91E41C339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icture containing text, nature&#10;&#10;Description automatically generated">
            <a:extLst>
              <a:ext uri="{FF2B5EF4-FFF2-40B4-BE49-F238E27FC236}">
                <a16:creationId xmlns:a16="http://schemas.microsoft.com/office/drawing/2014/main" id="{103A2693-6FF3-8FC9-6AA0-DB2896B99C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6" r="1906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557" name="Google Shape;3557;p15">
            <a:extLst>
              <a:ext uri="{FF2B5EF4-FFF2-40B4-BE49-F238E27FC236}">
                <a16:creationId xmlns:a16="http://schemas.microsoft.com/office/drawing/2014/main" id="{B83C1840-A928-FEE2-E104-BE10DBC2FB37}"/>
              </a:ext>
            </a:extLst>
          </p:cNvPr>
          <p:cNvSpPr txBox="1"/>
          <p:nvPr/>
        </p:nvSpPr>
        <p:spPr>
          <a:xfrm>
            <a:off x="610148" y="918049"/>
            <a:ext cx="11740550" cy="1076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600" b="1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</a:rPr>
              <a:t>a) </a:t>
            </a:r>
            <a:r>
              <a:rPr lang="en-US" sz="3600" b="1" dirty="0" err="1">
                <a:solidFill>
                  <a:srgbClr val="FF0000"/>
                </a:solidFill>
              </a:rPr>
              <a:t>Chọn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tiếng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thích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hợp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thay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cho</a:t>
            </a:r>
            <a:r>
              <a:rPr lang="en-US" sz="3600" b="1" dirty="0">
                <a:solidFill>
                  <a:srgbClr val="FF0000"/>
                </a:solidFill>
              </a:rPr>
              <a:t> ô </a:t>
            </a:r>
            <a:r>
              <a:rPr lang="en-US" sz="3600" b="1" dirty="0" err="1">
                <a:solidFill>
                  <a:srgbClr val="FF0000"/>
                </a:solidFill>
              </a:rPr>
              <a:t>vuông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* </a:t>
            </a:r>
            <a:r>
              <a:rPr lang="en-US" sz="3600" b="1" i="1" dirty="0" err="1">
                <a:solidFill>
                  <a:srgbClr val="0070C0"/>
                </a:solidFill>
              </a:rPr>
              <a:t>dắt</a:t>
            </a:r>
            <a:r>
              <a:rPr lang="en-US" sz="3600" b="1" dirty="0">
                <a:solidFill>
                  <a:srgbClr val="0070C0"/>
                </a:solidFill>
              </a:rPr>
              <a:t> / </a:t>
            </a:r>
            <a:r>
              <a:rPr lang="en-US" sz="3600" b="1" i="1" dirty="0" err="1">
                <a:solidFill>
                  <a:srgbClr val="0070C0"/>
                </a:solidFill>
              </a:rPr>
              <a:t>rắt</a:t>
            </a:r>
            <a:r>
              <a:rPr lang="en-US" sz="3600" b="1" i="1" dirty="0">
                <a:solidFill>
                  <a:srgbClr val="0070C0"/>
                </a:solidFill>
              </a:rPr>
              <a:t>: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- </a:t>
            </a:r>
            <a:r>
              <a:rPr lang="en-US" sz="3600" b="1" dirty="0" err="1">
                <a:solidFill>
                  <a:srgbClr val="FF0000"/>
                </a:solidFill>
              </a:rPr>
              <a:t>Mẹ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dắt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em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đến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trường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- </a:t>
            </a:r>
            <a:r>
              <a:rPr lang="en-US" sz="3600" b="1" dirty="0" err="1">
                <a:solidFill>
                  <a:srgbClr val="FF0000"/>
                </a:solidFill>
              </a:rPr>
              <a:t>Tiếng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sáo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diều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réo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rắt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*</a:t>
            </a:r>
            <a:r>
              <a:rPr lang="en-US" sz="3600" b="1" i="1" dirty="0" err="1">
                <a:solidFill>
                  <a:srgbClr val="0070C0"/>
                </a:solidFill>
              </a:rPr>
              <a:t>gieo</a:t>
            </a:r>
            <a:r>
              <a:rPr lang="en-US" sz="3600" b="1" i="1" dirty="0">
                <a:solidFill>
                  <a:srgbClr val="0070C0"/>
                </a:solidFill>
              </a:rPr>
              <a:t>/ </a:t>
            </a:r>
            <a:r>
              <a:rPr lang="en-US" sz="3600" b="1" i="1" dirty="0" err="1">
                <a:solidFill>
                  <a:srgbClr val="0070C0"/>
                </a:solidFill>
              </a:rPr>
              <a:t>reo</a:t>
            </a:r>
            <a:endParaRPr lang="en-US" sz="3600" b="1" dirty="0">
              <a:solidFill>
                <a:srgbClr val="0070C0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- Em </a:t>
            </a:r>
            <a:r>
              <a:rPr lang="en-US" sz="3600" b="1" dirty="0" err="1">
                <a:solidFill>
                  <a:srgbClr val="FF0000"/>
                </a:solidFill>
              </a:rPr>
              <a:t>bé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reo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lên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thấy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mẹ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về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b="1" dirty="0" err="1">
                <a:solidFill>
                  <a:srgbClr val="FF0000"/>
                </a:solidFill>
              </a:rPr>
              <a:t>ẩn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thận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gieo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hạt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vào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chậu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đất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nhỏ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  <a:endParaRPr lang="en-US" altLang="en-US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marL="685800" indent="-68580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US" altLang="en-US" sz="5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42857"/>
              </a:lnSpc>
            </a:pP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D75BC00-83C9-4085-BE88-350F27827DDE}"/>
              </a:ext>
            </a:extLst>
          </p:cNvPr>
          <p:cNvSpPr/>
          <p:nvPr/>
        </p:nvSpPr>
        <p:spPr>
          <a:xfrm>
            <a:off x="420914" y="467172"/>
            <a:ext cx="1959428" cy="11440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5" name="Google Shape;3555;p15">
            <a:extLst>
              <a:ext uri="{FF2B5EF4-FFF2-40B4-BE49-F238E27FC236}">
                <a16:creationId xmlns:a16="http://schemas.microsoft.com/office/drawing/2014/main" id="{155EA996-982E-82DB-F33C-1299577246EF}"/>
              </a:ext>
            </a:extLst>
          </p:cNvPr>
          <p:cNvSpPr txBox="1"/>
          <p:nvPr/>
        </p:nvSpPr>
        <p:spPr>
          <a:xfrm>
            <a:off x="501975" y="549366"/>
            <a:ext cx="116900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4400" b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Bài</a:t>
            </a:r>
            <a:r>
              <a:rPr lang="en-US" sz="4400" b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3: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 err="1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4559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F415E8-608F-4879-9836-25582737F7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00E929B-EDF2-4F51-8A61-98CBD2BC78F4}"/>
              </a:ext>
            </a:extLst>
          </p:cNvPr>
          <p:cNvSpPr/>
          <p:nvPr/>
        </p:nvSpPr>
        <p:spPr>
          <a:xfrm>
            <a:off x="684775" y="2551837"/>
            <a:ext cx="108224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vi-VN" sz="54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54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br>
              <a:rPr lang="en-US" sz="54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cap="none" spc="0" dirty="0">
                <a:ln w="66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THẦY CÔ ĐÃ LẮNG NGHE!</a:t>
            </a:r>
            <a:endParaRPr lang="en-US" sz="5400" b="1" cap="none" spc="0" dirty="0">
              <a:ln w="66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7459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567A6C-DC0D-42D4-B5E5-EAE9A5AA3B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5217" cy="6858000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7243A0-92A4-4C8C-B847-0541627F83ED}"/>
              </a:ext>
            </a:extLst>
          </p:cNvPr>
          <p:cNvSpPr txBox="1"/>
          <p:nvPr/>
        </p:nvSpPr>
        <p:spPr>
          <a:xfrm>
            <a:off x="2355575" y="1200558"/>
            <a:ext cx="93050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767843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2091D336-FCF0-1AFA-69D9-3EE2655768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82"/>
            <a:ext cx="12192000" cy="689296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0C82CCA-6EE5-4401-A376-E0666D970939}"/>
              </a:ext>
            </a:extLst>
          </p:cNvPr>
          <p:cNvSpPr/>
          <p:nvPr/>
        </p:nvSpPr>
        <p:spPr>
          <a:xfrm>
            <a:off x="1375828" y="489067"/>
            <a:ext cx="10394188" cy="1107994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/>
          <a:p>
            <a:pPr algn="ctr"/>
            <a:r>
              <a:rPr lang="en-US" sz="60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ai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600" b="1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127F1C-87F3-4B0E-B315-2F4FA2A84B2B}"/>
              </a:ext>
            </a:extLst>
          </p:cNvPr>
          <p:cNvCxnSpPr/>
          <p:nvPr/>
        </p:nvCxnSpPr>
        <p:spPr>
          <a:xfrm flipV="1">
            <a:off x="3321685" y="4664252"/>
            <a:ext cx="1250315" cy="1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82CCA-6EE5-4401-A376-E0666D970939}"/>
              </a:ext>
            </a:extLst>
          </p:cNvPr>
          <p:cNvSpPr/>
          <p:nvPr/>
        </p:nvSpPr>
        <p:spPr>
          <a:xfrm>
            <a:off x="276044" y="1597061"/>
            <a:ext cx="11624601" cy="646329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r>
              <a:rPr lang="en-US" sz="3600" b="1" dirty="0">
                <a:ln w="0"/>
                <a:solidFill>
                  <a:schemeClr val="tx1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           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Chọn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iên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yên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hoặc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uyên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.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Đúng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ghi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Đ,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sai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2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ghi</a:t>
            </a:r>
            <a:r>
              <a:rPr lang="en-US" sz="32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2733724"/>
            <a:ext cx="8884753" cy="230524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/>
              <a:t>     </a:t>
            </a:r>
            <a:r>
              <a:rPr lang="en-US" sz="3600" b="1" dirty="0" err="1">
                <a:solidFill>
                  <a:srgbClr val="7030A0"/>
                </a:solidFill>
              </a:rPr>
              <a:t>Hàng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cây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đứng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lặng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iên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giữa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trưa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hè</a:t>
            </a:r>
            <a:r>
              <a:rPr lang="en-US" sz="3600" b="1" dirty="0">
                <a:solidFill>
                  <a:srgbClr val="7030A0"/>
                </a:solidFill>
              </a:rPr>
              <a:t> oi ả</a:t>
            </a:r>
            <a:r>
              <a:rPr lang="en-US" sz="3600" b="1" dirty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US" sz="4000" b="1" dirty="0"/>
          </a:p>
        </p:txBody>
      </p:sp>
      <p:sp>
        <p:nvSpPr>
          <p:cNvPr id="2" name="Oval 1"/>
          <p:cNvSpPr/>
          <p:nvPr/>
        </p:nvSpPr>
        <p:spPr>
          <a:xfrm>
            <a:off x="7050031" y="5473919"/>
            <a:ext cx="1636769" cy="114388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6000" dirty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grpSp>
        <p:nvGrpSpPr>
          <p:cNvPr id="29" name="Group 48">
            <a:extLst>
              <a:ext uri="{FF2B5EF4-FFF2-40B4-BE49-F238E27FC236}">
                <a16:creationId xmlns:a16="http://schemas.microsoft.com/office/drawing/2014/main" id="{A18C9B05-E7D0-455B-A305-AD660137CEA3}"/>
              </a:ext>
            </a:extLst>
          </p:cNvPr>
          <p:cNvGrpSpPr>
            <a:grpSpLocks/>
          </p:cNvGrpSpPr>
          <p:nvPr/>
        </p:nvGrpSpPr>
        <p:grpSpPr bwMode="auto">
          <a:xfrm>
            <a:off x="8680359" y="3345657"/>
            <a:ext cx="2994149" cy="2559843"/>
            <a:chOff x="2544" y="856"/>
            <a:chExt cx="1728" cy="1440"/>
          </a:xfrm>
        </p:grpSpPr>
        <p:pic>
          <p:nvPicPr>
            <p:cNvPr id="30" name="Picture 29" descr="pi1">
              <a:extLst>
                <a:ext uri="{FF2B5EF4-FFF2-40B4-BE49-F238E27FC236}">
                  <a16:creationId xmlns:a16="http://schemas.microsoft.com/office/drawing/2014/main" id="{19140A04-6102-47D8-9F16-0664AAC3434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856"/>
              <a:ext cx="1728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Oval 50">
              <a:extLst>
                <a:ext uri="{FF2B5EF4-FFF2-40B4-BE49-F238E27FC236}">
                  <a16:creationId xmlns:a16="http://schemas.microsoft.com/office/drawing/2014/main" id="{4B0CC6E5-EB38-427B-A92E-C8A2CEEB9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239"/>
              <a:ext cx="740" cy="686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4572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800" b="1">
                  <a:solidFill>
                    <a:srgbClr val="FFFF00"/>
                  </a:solidFill>
                  <a:cs typeface="Arial" panose="020B0604020202020204" pitchFamily="34" charset="0"/>
                </a:rPr>
                <a:t>Hết giờ</a:t>
              </a:r>
            </a:p>
          </p:txBody>
        </p:sp>
      </p:grpSp>
      <p:grpSp>
        <p:nvGrpSpPr>
          <p:cNvPr id="32" name="Group 51">
            <a:extLst>
              <a:ext uri="{FF2B5EF4-FFF2-40B4-BE49-F238E27FC236}">
                <a16:creationId xmlns:a16="http://schemas.microsoft.com/office/drawing/2014/main" id="{93D43F73-C94D-422F-8E86-6D45A8F544B3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8413"/>
            <a:ext cx="1856436" cy="1905000"/>
            <a:chOff x="1488" y="2496"/>
            <a:chExt cx="1248" cy="1248"/>
          </a:xfrm>
        </p:grpSpPr>
        <p:pic>
          <p:nvPicPr>
            <p:cNvPr id="33" name="Picture 52" descr="dong_ho_treo_tuong_01">
              <a:extLst>
                <a:ext uri="{FF2B5EF4-FFF2-40B4-BE49-F238E27FC236}">
                  <a16:creationId xmlns:a16="http://schemas.microsoft.com/office/drawing/2014/main" id="{EEDE650B-E393-4951-B7FB-BD3766DB43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WordArt 53">
              <a:extLst>
                <a:ext uri="{FF2B5EF4-FFF2-40B4-BE49-F238E27FC236}">
                  <a16:creationId xmlns:a16="http://schemas.microsoft.com/office/drawing/2014/main" id="{FCBBDD66-0960-45C2-8871-DB79F642576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52" y="2866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05s</a:t>
              </a:r>
            </a:p>
          </p:txBody>
        </p:sp>
      </p:grpSp>
      <p:grpSp>
        <p:nvGrpSpPr>
          <p:cNvPr id="35" name="Group 54">
            <a:extLst>
              <a:ext uri="{FF2B5EF4-FFF2-40B4-BE49-F238E27FC236}">
                <a16:creationId xmlns:a16="http://schemas.microsoft.com/office/drawing/2014/main" id="{D044210F-CD31-4B80-90D0-520511CC1EE0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6825"/>
            <a:ext cx="1856436" cy="1905000"/>
            <a:chOff x="4176" y="2496"/>
            <a:chExt cx="1248" cy="1248"/>
          </a:xfrm>
        </p:grpSpPr>
        <p:pic>
          <p:nvPicPr>
            <p:cNvPr id="36" name="Picture 55" descr="dong_ho_treo_tuong_01">
              <a:extLst>
                <a:ext uri="{FF2B5EF4-FFF2-40B4-BE49-F238E27FC236}">
                  <a16:creationId xmlns:a16="http://schemas.microsoft.com/office/drawing/2014/main" id="{92595530-1D0F-400C-9A04-75E20F5DD8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WordArt 56">
              <a:extLst>
                <a:ext uri="{FF2B5EF4-FFF2-40B4-BE49-F238E27FC236}">
                  <a16:creationId xmlns:a16="http://schemas.microsoft.com/office/drawing/2014/main" id="{7B41E502-4552-49BB-BFA0-144294EE531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347" y="2873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04s</a:t>
              </a:r>
            </a:p>
          </p:txBody>
        </p:sp>
      </p:grpSp>
      <p:grpSp>
        <p:nvGrpSpPr>
          <p:cNvPr id="38" name="Group 57">
            <a:extLst>
              <a:ext uri="{FF2B5EF4-FFF2-40B4-BE49-F238E27FC236}">
                <a16:creationId xmlns:a16="http://schemas.microsoft.com/office/drawing/2014/main" id="{91310D8E-DA66-432C-AA14-BE5A416F9DBE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10000"/>
            <a:ext cx="1856436" cy="1905000"/>
            <a:chOff x="4275" y="775"/>
            <a:chExt cx="1248" cy="1248"/>
          </a:xfrm>
        </p:grpSpPr>
        <p:pic>
          <p:nvPicPr>
            <p:cNvPr id="39" name="Picture 58" descr="dong_ho_treo_tuong_01">
              <a:extLst>
                <a:ext uri="{FF2B5EF4-FFF2-40B4-BE49-F238E27FC236}">
                  <a16:creationId xmlns:a16="http://schemas.microsoft.com/office/drawing/2014/main" id="{98479A13-0770-4639-A718-8D08591524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5" y="775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WordArt 59">
              <a:extLst>
                <a:ext uri="{FF2B5EF4-FFF2-40B4-BE49-F238E27FC236}">
                  <a16:creationId xmlns:a16="http://schemas.microsoft.com/office/drawing/2014/main" id="{F5F57367-7039-43F6-8135-B43C34EC20D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9" y="1141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03s</a:t>
              </a:r>
            </a:p>
          </p:txBody>
        </p:sp>
      </p:grpSp>
      <p:grpSp>
        <p:nvGrpSpPr>
          <p:cNvPr id="41" name="Group 60">
            <a:extLst>
              <a:ext uri="{FF2B5EF4-FFF2-40B4-BE49-F238E27FC236}">
                <a16:creationId xmlns:a16="http://schemas.microsoft.com/office/drawing/2014/main" id="{4FDF4BF0-1A32-493E-8457-53746C5F8FAE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8413"/>
            <a:ext cx="1856436" cy="1905000"/>
            <a:chOff x="144" y="1152"/>
            <a:chExt cx="1248" cy="1248"/>
          </a:xfrm>
        </p:grpSpPr>
        <p:pic>
          <p:nvPicPr>
            <p:cNvPr id="42" name="Picture 61" descr="dong_ho_treo_tuong_01">
              <a:extLst>
                <a:ext uri="{FF2B5EF4-FFF2-40B4-BE49-F238E27FC236}">
                  <a16:creationId xmlns:a16="http://schemas.microsoft.com/office/drawing/2014/main" id="{74D331B6-E198-4954-9263-ED4DF80790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52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WordArt 62">
              <a:extLst>
                <a:ext uri="{FF2B5EF4-FFF2-40B4-BE49-F238E27FC236}">
                  <a16:creationId xmlns:a16="http://schemas.microsoft.com/office/drawing/2014/main" id="{F6CFABBB-A4E4-4D45-A31B-A7BEF49688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16" y="1502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02s</a:t>
              </a:r>
            </a:p>
          </p:txBody>
        </p:sp>
      </p:grpSp>
      <p:grpSp>
        <p:nvGrpSpPr>
          <p:cNvPr id="44" name="Group 63">
            <a:extLst>
              <a:ext uri="{FF2B5EF4-FFF2-40B4-BE49-F238E27FC236}">
                <a16:creationId xmlns:a16="http://schemas.microsoft.com/office/drawing/2014/main" id="{DC23303C-86EC-4756-BF37-5B5D2B85DD94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86200"/>
            <a:ext cx="1856436" cy="1905000"/>
            <a:chOff x="2832" y="2496"/>
            <a:chExt cx="1248" cy="1248"/>
          </a:xfrm>
        </p:grpSpPr>
        <p:pic>
          <p:nvPicPr>
            <p:cNvPr id="45" name="Picture 64" descr="dong_ho_treo_tuong_01">
              <a:extLst>
                <a:ext uri="{FF2B5EF4-FFF2-40B4-BE49-F238E27FC236}">
                  <a16:creationId xmlns:a16="http://schemas.microsoft.com/office/drawing/2014/main" id="{DD748E6A-03E4-49D5-ABA6-E707D67757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WordArt 65">
              <a:extLst>
                <a:ext uri="{FF2B5EF4-FFF2-40B4-BE49-F238E27FC236}">
                  <a16:creationId xmlns:a16="http://schemas.microsoft.com/office/drawing/2014/main" id="{626C60BE-0AC8-4863-A71D-72CC39E65AC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996" y="2866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01s</a:t>
              </a:r>
            </a:p>
          </p:txBody>
        </p:sp>
      </p:grpSp>
      <p:grpSp>
        <p:nvGrpSpPr>
          <p:cNvPr id="47" name="Group 66">
            <a:extLst>
              <a:ext uri="{FF2B5EF4-FFF2-40B4-BE49-F238E27FC236}">
                <a16:creationId xmlns:a16="http://schemas.microsoft.com/office/drawing/2014/main" id="{5A381B7D-9C01-4C28-914C-89780451C6C6}"/>
              </a:ext>
            </a:extLst>
          </p:cNvPr>
          <p:cNvGrpSpPr>
            <a:grpSpLocks/>
          </p:cNvGrpSpPr>
          <p:nvPr/>
        </p:nvGrpSpPr>
        <p:grpSpPr bwMode="auto">
          <a:xfrm>
            <a:off x="8661237" y="3302443"/>
            <a:ext cx="2974811" cy="2624336"/>
            <a:chOff x="4479" y="985"/>
            <a:chExt cx="1632" cy="1360"/>
          </a:xfrm>
        </p:grpSpPr>
        <p:pic>
          <p:nvPicPr>
            <p:cNvPr id="48" name="Picture 8" descr="pi1">
              <a:extLst>
                <a:ext uri="{FF2B5EF4-FFF2-40B4-BE49-F238E27FC236}">
                  <a16:creationId xmlns:a16="http://schemas.microsoft.com/office/drawing/2014/main" id="{C52F4C89-EB86-47C0-82A7-85EA71BDB9B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9" y="985"/>
              <a:ext cx="1632" cy="1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Oval 68">
              <a:extLst>
                <a:ext uri="{FF2B5EF4-FFF2-40B4-BE49-F238E27FC236}">
                  <a16:creationId xmlns:a16="http://schemas.microsoft.com/office/drawing/2014/main" id="{BBAD61B7-3F2C-4FF2-98AC-51AEC6254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" y="1358"/>
              <a:ext cx="699" cy="64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9144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5 </a:t>
              </a: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giây</a:t>
              </a: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bắt</a:t>
              </a: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đầu</a:t>
              </a:r>
              <a:endParaRPr lang="en-US" altLang="en-US" sz="1500" b="1" dirty="0">
                <a:solidFill>
                  <a:srgbClr val="009900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0320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2091D336-FCF0-1AFA-69D9-3EE2655768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82"/>
            <a:ext cx="12192000" cy="689296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BE42DBB-59B7-4059-8C8C-C17B315D9EE5}"/>
              </a:ext>
            </a:extLst>
          </p:cNvPr>
          <p:cNvSpPr/>
          <p:nvPr/>
        </p:nvSpPr>
        <p:spPr>
          <a:xfrm>
            <a:off x="7574348" y="5776877"/>
            <a:ext cx="1636769" cy="114388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sz="6000" dirty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C82CCA-6EE5-4401-A376-E0666D970939}"/>
              </a:ext>
            </a:extLst>
          </p:cNvPr>
          <p:cNvSpPr/>
          <p:nvPr/>
        </p:nvSpPr>
        <p:spPr>
          <a:xfrm>
            <a:off x="1375828" y="489067"/>
            <a:ext cx="10394188" cy="1107994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/>
          <a:p>
            <a:pPr algn="ctr"/>
            <a:r>
              <a:rPr lang="en-US" sz="60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600" b="1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82CCA-6EE5-4401-A376-E0666D970939}"/>
              </a:ext>
            </a:extLst>
          </p:cNvPr>
          <p:cNvSpPr/>
          <p:nvPr/>
        </p:nvSpPr>
        <p:spPr>
          <a:xfrm>
            <a:off x="207035" y="1623071"/>
            <a:ext cx="11777930" cy="646329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     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Chọn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iên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yên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hoặc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uyên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.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Đúng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ghi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Đ,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sai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ghi</a:t>
            </a:r>
            <a:r>
              <a:rPr lang="en-US" sz="3600" b="1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S. </a:t>
            </a:r>
            <a:endParaRPr lang="en-US" sz="3600" b="1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7035" y="2733724"/>
            <a:ext cx="8620438" cy="121000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b="1" dirty="0"/>
              <a:t>          </a:t>
            </a:r>
            <a:r>
              <a:rPr lang="en-US" sz="3600" b="1" dirty="0" err="1">
                <a:solidFill>
                  <a:srgbClr val="7030A0"/>
                </a:solidFill>
              </a:rPr>
              <a:t>Ngoài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</a:t>
            </a:r>
            <a:r>
              <a:rPr lang="en-US" sz="3600" b="1" dirty="0" err="1">
                <a:solidFill>
                  <a:srgbClr val="FF0000"/>
                </a:solidFill>
              </a:rPr>
              <a:t>iên</a:t>
            </a:r>
            <a:r>
              <a:rPr lang="en-US" sz="3600" b="1" dirty="0">
                <a:solidFill>
                  <a:srgbClr val="7030A0"/>
                </a:solidFill>
              </a:rPr>
              <a:t>, </a:t>
            </a:r>
            <a:r>
              <a:rPr lang="en-US" sz="3600" b="1" dirty="0" err="1">
                <a:solidFill>
                  <a:srgbClr val="7030A0"/>
                </a:solidFill>
              </a:rPr>
              <a:t>trời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lặng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gió</a:t>
            </a:r>
            <a:r>
              <a:rPr lang="en-US" sz="3600" b="1" dirty="0">
                <a:solidFill>
                  <a:srgbClr val="7030A0"/>
                </a:solidFill>
              </a:rPr>
              <a:t>.</a:t>
            </a:r>
          </a:p>
        </p:txBody>
      </p:sp>
      <p:grpSp>
        <p:nvGrpSpPr>
          <p:cNvPr id="29" name="Group 48">
            <a:extLst>
              <a:ext uri="{FF2B5EF4-FFF2-40B4-BE49-F238E27FC236}">
                <a16:creationId xmlns:a16="http://schemas.microsoft.com/office/drawing/2014/main" id="{A18C9B05-E7D0-455B-A305-AD660137CEA3}"/>
              </a:ext>
            </a:extLst>
          </p:cNvPr>
          <p:cNvGrpSpPr>
            <a:grpSpLocks/>
          </p:cNvGrpSpPr>
          <p:nvPr/>
        </p:nvGrpSpPr>
        <p:grpSpPr bwMode="auto">
          <a:xfrm>
            <a:off x="8680359" y="3345657"/>
            <a:ext cx="2994149" cy="2559843"/>
            <a:chOff x="2544" y="856"/>
            <a:chExt cx="1728" cy="1440"/>
          </a:xfrm>
        </p:grpSpPr>
        <p:pic>
          <p:nvPicPr>
            <p:cNvPr id="30" name="Picture 29" descr="pi1">
              <a:extLst>
                <a:ext uri="{FF2B5EF4-FFF2-40B4-BE49-F238E27FC236}">
                  <a16:creationId xmlns:a16="http://schemas.microsoft.com/office/drawing/2014/main" id="{19140A04-6102-47D8-9F16-0664AAC3434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856"/>
              <a:ext cx="1728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Oval 50">
              <a:extLst>
                <a:ext uri="{FF2B5EF4-FFF2-40B4-BE49-F238E27FC236}">
                  <a16:creationId xmlns:a16="http://schemas.microsoft.com/office/drawing/2014/main" id="{4B0CC6E5-EB38-427B-A92E-C8A2CEEB9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239"/>
              <a:ext cx="740" cy="686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4572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800" b="1">
                  <a:solidFill>
                    <a:srgbClr val="FFFF00"/>
                  </a:solidFill>
                  <a:cs typeface="Arial" panose="020B0604020202020204" pitchFamily="34" charset="0"/>
                </a:rPr>
                <a:t>Hết giờ</a:t>
              </a:r>
            </a:p>
          </p:txBody>
        </p:sp>
      </p:grpSp>
      <p:grpSp>
        <p:nvGrpSpPr>
          <p:cNvPr id="32" name="Group 51">
            <a:extLst>
              <a:ext uri="{FF2B5EF4-FFF2-40B4-BE49-F238E27FC236}">
                <a16:creationId xmlns:a16="http://schemas.microsoft.com/office/drawing/2014/main" id="{93D43F73-C94D-422F-8E86-6D45A8F544B3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8413"/>
            <a:ext cx="1856436" cy="1905000"/>
            <a:chOff x="1488" y="2496"/>
            <a:chExt cx="1248" cy="1248"/>
          </a:xfrm>
        </p:grpSpPr>
        <p:pic>
          <p:nvPicPr>
            <p:cNvPr id="33" name="Picture 52" descr="dong_ho_treo_tuong_01">
              <a:extLst>
                <a:ext uri="{FF2B5EF4-FFF2-40B4-BE49-F238E27FC236}">
                  <a16:creationId xmlns:a16="http://schemas.microsoft.com/office/drawing/2014/main" id="{EEDE650B-E393-4951-B7FB-BD3766DB43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WordArt 53">
              <a:extLst>
                <a:ext uri="{FF2B5EF4-FFF2-40B4-BE49-F238E27FC236}">
                  <a16:creationId xmlns:a16="http://schemas.microsoft.com/office/drawing/2014/main" id="{FCBBDD66-0960-45C2-8871-DB79F642576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52" y="2866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05s</a:t>
              </a:r>
            </a:p>
          </p:txBody>
        </p:sp>
      </p:grpSp>
      <p:grpSp>
        <p:nvGrpSpPr>
          <p:cNvPr id="35" name="Group 54">
            <a:extLst>
              <a:ext uri="{FF2B5EF4-FFF2-40B4-BE49-F238E27FC236}">
                <a16:creationId xmlns:a16="http://schemas.microsoft.com/office/drawing/2014/main" id="{D044210F-CD31-4B80-90D0-520511CC1EE0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6825"/>
            <a:ext cx="1856436" cy="1905000"/>
            <a:chOff x="4176" y="2496"/>
            <a:chExt cx="1248" cy="1248"/>
          </a:xfrm>
        </p:grpSpPr>
        <p:pic>
          <p:nvPicPr>
            <p:cNvPr id="36" name="Picture 55" descr="dong_ho_treo_tuong_01">
              <a:extLst>
                <a:ext uri="{FF2B5EF4-FFF2-40B4-BE49-F238E27FC236}">
                  <a16:creationId xmlns:a16="http://schemas.microsoft.com/office/drawing/2014/main" id="{92595530-1D0F-400C-9A04-75E20F5DD8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WordArt 56">
              <a:extLst>
                <a:ext uri="{FF2B5EF4-FFF2-40B4-BE49-F238E27FC236}">
                  <a16:creationId xmlns:a16="http://schemas.microsoft.com/office/drawing/2014/main" id="{7B41E502-4552-49BB-BFA0-144294EE531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347" y="2873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04s</a:t>
              </a:r>
            </a:p>
          </p:txBody>
        </p:sp>
      </p:grpSp>
      <p:grpSp>
        <p:nvGrpSpPr>
          <p:cNvPr id="38" name="Group 57">
            <a:extLst>
              <a:ext uri="{FF2B5EF4-FFF2-40B4-BE49-F238E27FC236}">
                <a16:creationId xmlns:a16="http://schemas.microsoft.com/office/drawing/2014/main" id="{91310D8E-DA66-432C-AA14-BE5A416F9DBE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10000"/>
            <a:ext cx="1856436" cy="1905000"/>
            <a:chOff x="4275" y="775"/>
            <a:chExt cx="1248" cy="1248"/>
          </a:xfrm>
        </p:grpSpPr>
        <p:pic>
          <p:nvPicPr>
            <p:cNvPr id="39" name="Picture 58" descr="dong_ho_treo_tuong_01">
              <a:extLst>
                <a:ext uri="{FF2B5EF4-FFF2-40B4-BE49-F238E27FC236}">
                  <a16:creationId xmlns:a16="http://schemas.microsoft.com/office/drawing/2014/main" id="{98479A13-0770-4639-A718-8D08591524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5" y="775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WordArt 59">
              <a:extLst>
                <a:ext uri="{FF2B5EF4-FFF2-40B4-BE49-F238E27FC236}">
                  <a16:creationId xmlns:a16="http://schemas.microsoft.com/office/drawing/2014/main" id="{F5F57367-7039-43F6-8135-B43C34EC20D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9" y="1141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03s</a:t>
              </a:r>
            </a:p>
          </p:txBody>
        </p:sp>
      </p:grpSp>
      <p:grpSp>
        <p:nvGrpSpPr>
          <p:cNvPr id="41" name="Group 60">
            <a:extLst>
              <a:ext uri="{FF2B5EF4-FFF2-40B4-BE49-F238E27FC236}">
                <a16:creationId xmlns:a16="http://schemas.microsoft.com/office/drawing/2014/main" id="{4FDF4BF0-1A32-493E-8457-53746C5F8FAE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8413"/>
            <a:ext cx="1856436" cy="1905000"/>
            <a:chOff x="144" y="1152"/>
            <a:chExt cx="1248" cy="1248"/>
          </a:xfrm>
        </p:grpSpPr>
        <p:pic>
          <p:nvPicPr>
            <p:cNvPr id="42" name="Picture 61" descr="dong_ho_treo_tuong_01">
              <a:extLst>
                <a:ext uri="{FF2B5EF4-FFF2-40B4-BE49-F238E27FC236}">
                  <a16:creationId xmlns:a16="http://schemas.microsoft.com/office/drawing/2014/main" id="{74D331B6-E198-4954-9263-ED4DF80790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52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WordArt 62">
              <a:extLst>
                <a:ext uri="{FF2B5EF4-FFF2-40B4-BE49-F238E27FC236}">
                  <a16:creationId xmlns:a16="http://schemas.microsoft.com/office/drawing/2014/main" id="{F6CFABBB-A4E4-4D45-A31B-A7BEF49688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16" y="1502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02s</a:t>
              </a:r>
            </a:p>
          </p:txBody>
        </p:sp>
      </p:grpSp>
      <p:grpSp>
        <p:nvGrpSpPr>
          <p:cNvPr id="44" name="Group 63">
            <a:extLst>
              <a:ext uri="{FF2B5EF4-FFF2-40B4-BE49-F238E27FC236}">
                <a16:creationId xmlns:a16="http://schemas.microsoft.com/office/drawing/2014/main" id="{DC23303C-86EC-4756-BF37-5B5D2B85DD94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86200"/>
            <a:ext cx="1856436" cy="1905000"/>
            <a:chOff x="2832" y="2496"/>
            <a:chExt cx="1248" cy="1248"/>
          </a:xfrm>
        </p:grpSpPr>
        <p:pic>
          <p:nvPicPr>
            <p:cNvPr id="45" name="Picture 64" descr="dong_ho_treo_tuong_01">
              <a:extLst>
                <a:ext uri="{FF2B5EF4-FFF2-40B4-BE49-F238E27FC236}">
                  <a16:creationId xmlns:a16="http://schemas.microsoft.com/office/drawing/2014/main" id="{DD748E6A-03E4-49D5-ABA6-E707D67757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WordArt 65">
              <a:extLst>
                <a:ext uri="{FF2B5EF4-FFF2-40B4-BE49-F238E27FC236}">
                  <a16:creationId xmlns:a16="http://schemas.microsoft.com/office/drawing/2014/main" id="{626C60BE-0AC8-4863-A71D-72CC39E65AC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996" y="2866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01s</a:t>
              </a:r>
            </a:p>
          </p:txBody>
        </p:sp>
      </p:grpSp>
      <p:grpSp>
        <p:nvGrpSpPr>
          <p:cNvPr id="47" name="Group 66">
            <a:extLst>
              <a:ext uri="{FF2B5EF4-FFF2-40B4-BE49-F238E27FC236}">
                <a16:creationId xmlns:a16="http://schemas.microsoft.com/office/drawing/2014/main" id="{5A381B7D-9C01-4C28-914C-89780451C6C6}"/>
              </a:ext>
            </a:extLst>
          </p:cNvPr>
          <p:cNvGrpSpPr>
            <a:grpSpLocks/>
          </p:cNvGrpSpPr>
          <p:nvPr/>
        </p:nvGrpSpPr>
        <p:grpSpPr bwMode="auto">
          <a:xfrm>
            <a:off x="8686800" y="3301804"/>
            <a:ext cx="2974811" cy="2624336"/>
            <a:chOff x="4479" y="985"/>
            <a:chExt cx="1632" cy="1360"/>
          </a:xfrm>
        </p:grpSpPr>
        <p:pic>
          <p:nvPicPr>
            <p:cNvPr id="48" name="Picture 8" descr="pi1">
              <a:extLst>
                <a:ext uri="{FF2B5EF4-FFF2-40B4-BE49-F238E27FC236}">
                  <a16:creationId xmlns:a16="http://schemas.microsoft.com/office/drawing/2014/main" id="{C52F4C89-EB86-47C0-82A7-85EA71BDB9B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9" y="985"/>
              <a:ext cx="1632" cy="1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Oval 68">
              <a:extLst>
                <a:ext uri="{FF2B5EF4-FFF2-40B4-BE49-F238E27FC236}">
                  <a16:creationId xmlns:a16="http://schemas.microsoft.com/office/drawing/2014/main" id="{BBAD61B7-3F2C-4FF2-98AC-51AEC6254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" y="1358"/>
              <a:ext cx="699" cy="64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9144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5 </a:t>
              </a: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giây</a:t>
              </a: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bắt</a:t>
              </a: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đầu</a:t>
              </a:r>
              <a:endParaRPr lang="en-US" altLang="en-US" sz="1500" b="1" dirty="0">
                <a:solidFill>
                  <a:srgbClr val="009900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80904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2091D336-FCF0-1AFA-69D9-3EE2655768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482"/>
            <a:ext cx="12192000" cy="689296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0C82CCA-6EE5-4401-A376-E0666D970939}"/>
              </a:ext>
            </a:extLst>
          </p:cNvPr>
          <p:cNvSpPr/>
          <p:nvPr/>
        </p:nvSpPr>
        <p:spPr>
          <a:xfrm>
            <a:off x="1375828" y="489067"/>
            <a:ext cx="10394188" cy="1107994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/>
          <a:p>
            <a:pPr algn="ctr"/>
            <a:r>
              <a:rPr lang="en-US" sz="60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6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600" b="1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C82CCA-6EE5-4401-A376-E0666D970939}"/>
              </a:ext>
            </a:extLst>
          </p:cNvPr>
          <p:cNvSpPr/>
          <p:nvPr/>
        </p:nvSpPr>
        <p:spPr>
          <a:xfrm>
            <a:off x="146649" y="1596511"/>
            <a:ext cx="11723298" cy="646329"/>
          </a:xfrm>
          <a:prstGeom prst="rect">
            <a:avLst/>
          </a:prstGeom>
          <a:noFill/>
        </p:spPr>
        <p:txBody>
          <a:bodyPr wrap="square" lIns="91438" tIns="45719" rIns="91438" bIns="45719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      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Chọn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iên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,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yên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hoặc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uyên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.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Đúng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ghi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Đ,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sai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</a:t>
            </a:r>
            <a:r>
              <a:rPr lang="en-US" sz="3600" b="1" dirty="0" err="1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ghi</a:t>
            </a:r>
            <a:r>
              <a:rPr lang="en-US" sz="36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Leelawadee" panose="020B0502040204020203" pitchFamily="34" charset="-34"/>
                <a:cs typeface="Leelawadee" panose="020B0502040204020203" pitchFamily="34" charset="-34"/>
              </a:rPr>
              <a:t> S. </a:t>
            </a:r>
            <a:endParaRPr lang="en-US" sz="36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011" y="2733724"/>
            <a:ext cx="8814575" cy="184358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/>
              <a:t>            </a:t>
            </a:r>
            <a:r>
              <a:rPr lang="en-US" sz="3600" b="1" dirty="0">
                <a:solidFill>
                  <a:srgbClr val="7030A0"/>
                </a:solidFill>
              </a:rPr>
              <a:t>Chim </a:t>
            </a:r>
            <a:r>
              <a:rPr lang="en-US" sz="3600" b="1" dirty="0" err="1">
                <a:solidFill>
                  <a:srgbClr val="7030A0"/>
                </a:solidFill>
              </a:rPr>
              <a:t>vành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kh</a:t>
            </a:r>
            <a:r>
              <a:rPr lang="en-US" sz="3600" b="1" dirty="0" err="1">
                <a:solidFill>
                  <a:srgbClr val="FF0000"/>
                </a:solidFill>
              </a:rPr>
              <a:t>uyên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cất</a:t>
            </a:r>
            <a:r>
              <a:rPr lang="en-US" sz="3600" b="1" dirty="0">
                <a:solidFill>
                  <a:srgbClr val="7030A0"/>
                </a:solidFill>
              </a:rPr>
              <a:t> vang </a:t>
            </a:r>
            <a:r>
              <a:rPr lang="en-US" sz="3600" b="1" dirty="0" err="1">
                <a:solidFill>
                  <a:srgbClr val="7030A0"/>
                </a:solidFill>
              </a:rPr>
              <a:t>tiếng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hót</a:t>
            </a:r>
            <a:r>
              <a:rPr lang="en-US" sz="3600" b="1" dirty="0">
                <a:solidFill>
                  <a:srgbClr val="7030A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US" sz="4000" b="1" dirty="0"/>
          </a:p>
        </p:txBody>
      </p:sp>
      <p:sp>
        <p:nvSpPr>
          <p:cNvPr id="2" name="Oval 1"/>
          <p:cNvSpPr/>
          <p:nvPr/>
        </p:nvSpPr>
        <p:spPr>
          <a:xfrm>
            <a:off x="7581915" y="5470089"/>
            <a:ext cx="1517914" cy="120208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60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sz="6000" dirty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grpSp>
        <p:nvGrpSpPr>
          <p:cNvPr id="29" name="Group 48">
            <a:extLst>
              <a:ext uri="{FF2B5EF4-FFF2-40B4-BE49-F238E27FC236}">
                <a16:creationId xmlns:a16="http://schemas.microsoft.com/office/drawing/2014/main" id="{A18C9B05-E7D0-455B-A305-AD660137CEA3}"/>
              </a:ext>
            </a:extLst>
          </p:cNvPr>
          <p:cNvGrpSpPr>
            <a:grpSpLocks/>
          </p:cNvGrpSpPr>
          <p:nvPr/>
        </p:nvGrpSpPr>
        <p:grpSpPr bwMode="auto">
          <a:xfrm>
            <a:off x="8680359" y="3345657"/>
            <a:ext cx="2994149" cy="2559843"/>
            <a:chOff x="2544" y="856"/>
            <a:chExt cx="1728" cy="1440"/>
          </a:xfrm>
        </p:grpSpPr>
        <p:pic>
          <p:nvPicPr>
            <p:cNvPr id="30" name="Picture 29" descr="pi1">
              <a:extLst>
                <a:ext uri="{FF2B5EF4-FFF2-40B4-BE49-F238E27FC236}">
                  <a16:creationId xmlns:a16="http://schemas.microsoft.com/office/drawing/2014/main" id="{19140A04-6102-47D8-9F16-0664AAC3434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856"/>
              <a:ext cx="1728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Oval 50">
              <a:extLst>
                <a:ext uri="{FF2B5EF4-FFF2-40B4-BE49-F238E27FC236}">
                  <a16:creationId xmlns:a16="http://schemas.microsoft.com/office/drawing/2014/main" id="{4B0CC6E5-EB38-427B-A92E-C8A2CEEB9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239"/>
              <a:ext cx="740" cy="686"/>
            </a:xfrm>
            <a:prstGeom prst="ellipse">
              <a:avLst/>
            </a:prstGeom>
            <a:solidFill>
              <a:srgbClr val="FF0000"/>
            </a:solidFill>
            <a:ln w="31750" algn="ctr">
              <a:solidFill>
                <a:srgbClr val="FFFF00"/>
              </a:solidFill>
              <a:round/>
              <a:headEnd/>
              <a:tailEnd/>
            </a:ln>
          </p:spPr>
          <p:txBody>
            <a:bodyPr wrap="none" lIns="4572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800" b="1">
                  <a:solidFill>
                    <a:srgbClr val="FFFF00"/>
                  </a:solidFill>
                  <a:cs typeface="Arial" panose="020B0604020202020204" pitchFamily="34" charset="0"/>
                </a:rPr>
                <a:t>Hết giờ</a:t>
              </a:r>
            </a:p>
          </p:txBody>
        </p:sp>
      </p:grpSp>
      <p:grpSp>
        <p:nvGrpSpPr>
          <p:cNvPr id="32" name="Group 51">
            <a:extLst>
              <a:ext uri="{FF2B5EF4-FFF2-40B4-BE49-F238E27FC236}">
                <a16:creationId xmlns:a16="http://schemas.microsoft.com/office/drawing/2014/main" id="{93D43F73-C94D-422F-8E86-6D45A8F544B3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8413"/>
            <a:ext cx="1856436" cy="1905000"/>
            <a:chOff x="1488" y="2496"/>
            <a:chExt cx="1248" cy="1248"/>
          </a:xfrm>
        </p:grpSpPr>
        <p:pic>
          <p:nvPicPr>
            <p:cNvPr id="33" name="Picture 52" descr="dong_ho_treo_tuong_01">
              <a:extLst>
                <a:ext uri="{FF2B5EF4-FFF2-40B4-BE49-F238E27FC236}">
                  <a16:creationId xmlns:a16="http://schemas.microsoft.com/office/drawing/2014/main" id="{EEDE650B-E393-4951-B7FB-BD3766DB43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WordArt 53">
              <a:extLst>
                <a:ext uri="{FF2B5EF4-FFF2-40B4-BE49-F238E27FC236}">
                  <a16:creationId xmlns:a16="http://schemas.microsoft.com/office/drawing/2014/main" id="{FCBBDD66-0960-45C2-8871-DB79F642576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52" y="2866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05s</a:t>
              </a:r>
            </a:p>
          </p:txBody>
        </p:sp>
      </p:grpSp>
      <p:grpSp>
        <p:nvGrpSpPr>
          <p:cNvPr id="35" name="Group 54">
            <a:extLst>
              <a:ext uri="{FF2B5EF4-FFF2-40B4-BE49-F238E27FC236}">
                <a16:creationId xmlns:a16="http://schemas.microsoft.com/office/drawing/2014/main" id="{D044210F-CD31-4B80-90D0-520511CC1EE0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6825"/>
            <a:ext cx="1856436" cy="1905000"/>
            <a:chOff x="4176" y="2496"/>
            <a:chExt cx="1248" cy="1248"/>
          </a:xfrm>
        </p:grpSpPr>
        <p:pic>
          <p:nvPicPr>
            <p:cNvPr id="36" name="Picture 55" descr="dong_ho_treo_tuong_01">
              <a:extLst>
                <a:ext uri="{FF2B5EF4-FFF2-40B4-BE49-F238E27FC236}">
                  <a16:creationId xmlns:a16="http://schemas.microsoft.com/office/drawing/2014/main" id="{92595530-1D0F-400C-9A04-75E20F5DD8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WordArt 56">
              <a:extLst>
                <a:ext uri="{FF2B5EF4-FFF2-40B4-BE49-F238E27FC236}">
                  <a16:creationId xmlns:a16="http://schemas.microsoft.com/office/drawing/2014/main" id="{7B41E502-4552-49BB-BFA0-144294EE531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347" y="2873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04s</a:t>
              </a:r>
            </a:p>
          </p:txBody>
        </p:sp>
      </p:grpSp>
      <p:grpSp>
        <p:nvGrpSpPr>
          <p:cNvPr id="38" name="Group 57">
            <a:extLst>
              <a:ext uri="{FF2B5EF4-FFF2-40B4-BE49-F238E27FC236}">
                <a16:creationId xmlns:a16="http://schemas.microsoft.com/office/drawing/2014/main" id="{91310D8E-DA66-432C-AA14-BE5A416F9DBE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10000"/>
            <a:ext cx="1856436" cy="1905000"/>
            <a:chOff x="4275" y="775"/>
            <a:chExt cx="1248" cy="1248"/>
          </a:xfrm>
        </p:grpSpPr>
        <p:pic>
          <p:nvPicPr>
            <p:cNvPr id="39" name="Picture 58" descr="dong_ho_treo_tuong_01">
              <a:extLst>
                <a:ext uri="{FF2B5EF4-FFF2-40B4-BE49-F238E27FC236}">
                  <a16:creationId xmlns:a16="http://schemas.microsoft.com/office/drawing/2014/main" id="{98479A13-0770-4639-A718-8D08591524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5" y="775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WordArt 59">
              <a:extLst>
                <a:ext uri="{FF2B5EF4-FFF2-40B4-BE49-F238E27FC236}">
                  <a16:creationId xmlns:a16="http://schemas.microsoft.com/office/drawing/2014/main" id="{F5F57367-7039-43F6-8135-B43C34EC20D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479" y="1141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03s</a:t>
              </a:r>
            </a:p>
          </p:txBody>
        </p:sp>
      </p:grpSp>
      <p:grpSp>
        <p:nvGrpSpPr>
          <p:cNvPr id="41" name="Group 60">
            <a:extLst>
              <a:ext uri="{FF2B5EF4-FFF2-40B4-BE49-F238E27FC236}">
                <a16:creationId xmlns:a16="http://schemas.microsoft.com/office/drawing/2014/main" id="{4FDF4BF0-1A32-493E-8457-53746C5F8FAE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08413"/>
            <a:ext cx="1856436" cy="1905000"/>
            <a:chOff x="144" y="1152"/>
            <a:chExt cx="1248" cy="1248"/>
          </a:xfrm>
        </p:grpSpPr>
        <p:pic>
          <p:nvPicPr>
            <p:cNvPr id="42" name="Picture 61" descr="dong_ho_treo_tuong_01">
              <a:extLst>
                <a:ext uri="{FF2B5EF4-FFF2-40B4-BE49-F238E27FC236}">
                  <a16:creationId xmlns:a16="http://schemas.microsoft.com/office/drawing/2014/main" id="{74D331B6-E198-4954-9263-ED4DF80790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152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WordArt 62">
              <a:extLst>
                <a:ext uri="{FF2B5EF4-FFF2-40B4-BE49-F238E27FC236}">
                  <a16:creationId xmlns:a16="http://schemas.microsoft.com/office/drawing/2014/main" id="{F6CFABBB-A4E4-4D45-A31B-A7BEF49688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16" y="1502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02s</a:t>
              </a:r>
            </a:p>
          </p:txBody>
        </p:sp>
      </p:grpSp>
      <p:grpSp>
        <p:nvGrpSpPr>
          <p:cNvPr id="44" name="Group 63">
            <a:extLst>
              <a:ext uri="{FF2B5EF4-FFF2-40B4-BE49-F238E27FC236}">
                <a16:creationId xmlns:a16="http://schemas.microsoft.com/office/drawing/2014/main" id="{DC23303C-86EC-4756-BF37-5B5D2B85DD94}"/>
              </a:ext>
            </a:extLst>
          </p:cNvPr>
          <p:cNvGrpSpPr>
            <a:grpSpLocks/>
          </p:cNvGrpSpPr>
          <p:nvPr/>
        </p:nvGrpSpPr>
        <p:grpSpPr bwMode="auto">
          <a:xfrm>
            <a:off x="9344964" y="3886200"/>
            <a:ext cx="1856436" cy="1905000"/>
            <a:chOff x="2832" y="2496"/>
            <a:chExt cx="1248" cy="1248"/>
          </a:xfrm>
        </p:grpSpPr>
        <p:pic>
          <p:nvPicPr>
            <p:cNvPr id="45" name="Picture 64" descr="dong_ho_treo_tuong_01">
              <a:extLst>
                <a:ext uri="{FF2B5EF4-FFF2-40B4-BE49-F238E27FC236}">
                  <a16:creationId xmlns:a16="http://schemas.microsoft.com/office/drawing/2014/main" id="{DD748E6A-03E4-49D5-ABA6-E707D67757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2496"/>
              <a:ext cx="1248" cy="1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WordArt 65">
              <a:extLst>
                <a:ext uri="{FF2B5EF4-FFF2-40B4-BE49-F238E27FC236}">
                  <a16:creationId xmlns:a16="http://schemas.microsoft.com/office/drawing/2014/main" id="{626C60BE-0AC8-4863-A71D-72CC39E65AC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996" y="2866"/>
              <a:ext cx="920" cy="51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.VnCentury Schoolbook"/>
                </a:rPr>
                <a:t>01s</a:t>
              </a:r>
            </a:p>
          </p:txBody>
        </p:sp>
      </p:grpSp>
      <p:grpSp>
        <p:nvGrpSpPr>
          <p:cNvPr id="47" name="Group 66">
            <a:extLst>
              <a:ext uri="{FF2B5EF4-FFF2-40B4-BE49-F238E27FC236}">
                <a16:creationId xmlns:a16="http://schemas.microsoft.com/office/drawing/2014/main" id="{5A381B7D-9C01-4C28-914C-89780451C6C6}"/>
              </a:ext>
            </a:extLst>
          </p:cNvPr>
          <p:cNvGrpSpPr>
            <a:grpSpLocks/>
          </p:cNvGrpSpPr>
          <p:nvPr/>
        </p:nvGrpSpPr>
        <p:grpSpPr bwMode="auto">
          <a:xfrm>
            <a:off x="8686800" y="3301804"/>
            <a:ext cx="2974811" cy="2624336"/>
            <a:chOff x="4479" y="985"/>
            <a:chExt cx="1632" cy="1360"/>
          </a:xfrm>
        </p:grpSpPr>
        <p:pic>
          <p:nvPicPr>
            <p:cNvPr id="48" name="Picture 8" descr="pi1">
              <a:extLst>
                <a:ext uri="{FF2B5EF4-FFF2-40B4-BE49-F238E27FC236}">
                  <a16:creationId xmlns:a16="http://schemas.microsoft.com/office/drawing/2014/main" id="{C52F4C89-EB86-47C0-82A7-85EA71BDB9B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9" y="985"/>
              <a:ext cx="1632" cy="1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Oval 68">
              <a:extLst>
                <a:ext uri="{FF2B5EF4-FFF2-40B4-BE49-F238E27FC236}">
                  <a16:creationId xmlns:a16="http://schemas.microsoft.com/office/drawing/2014/main" id="{BBAD61B7-3F2C-4FF2-98AC-51AEC6254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" y="1358"/>
              <a:ext cx="699" cy="64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317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9144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5 </a:t>
              </a: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giây</a:t>
              </a: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bắt</a:t>
              </a:r>
              <a:r>
                <a:rPr lang="en-US" altLang="en-US" sz="1500" b="1" dirty="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en-US" sz="1500" b="1" dirty="0" err="1">
                  <a:solidFill>
                    <a:srgbClr val="009900"/>
                  </a:solidFill>
                  <a:cs typeface="Arial" panose="020B0604020202020204" pitchFamily="34" charset="0"/>
                </a:rPr>
                <a:t>đầu</a:t>
              </a:r>
              <a:endParaRPr lang="en-US" altLang="en-US" sz="1500" b="1" dirty="0">
                <a:solidFill>
                  <a:srgbClr val="009900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24176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loud 19">
            <a:extLst>
              <a:ext uri="{FF2B5EF4-FFF2-40B4-BE49-F238E27FC236}">
                <a16:creationId xmlns:a16="http://schemas.microsoft.com/office/drawing/2014/main" id="{425A9795-9C79-4952-8A4E-69FCB9EFA823}"/>
              </a:ext>
            </a:extLst>
          </p:cNvPr>
          <p:cNvSpPr/>
          <p:nvPr/>
        </p:nvSpPr>
        <p:spPr>
          <a:xfrm>
            <a:off x="1404734" y="413297"/>
            <a:ext cx="1809470" cy="116535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4F74B9-7C1B-41FE-ADA7-29FC5DBBC3AA}"/>
              </a:ext>
            </a:extLst>
          </p:cNvPr>
          <p:cNvSpPr txBox="1"/>
          <p:nvPr/>
        </p:nvSpPr>
        <p:spPr>
          <a:xfrm>
            <a:off x="1957496" y="4693660"/>
            <a:ext cx="85170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6C9E73-323E-4E74-8589-9059EED87DA0}"/>
              </a:ext>
            </a:extLst>
          </p:cNvPr>
          <p:cNvSpPr txBox="1"/>
          <p:nvPr/>
        </p:nvSpPr>
        <p:spPr>
          <a:xfrm>
            <a:off x="5732742" y="4661551"/>
            <a:ext cx="85170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33F046-A100-4F0E-B028-512F8677C94F}"/>
              </a:ext>
            </a:extLst>
          </p:cNvPr>
          <p:cNvSpPr txBox="1"/>
          <p:nvPr/>
        </p:nvSpPr>
        <p:spPr>
          <a:xfrm>
            <a:off x="9585654" y="4695996"/>
            <a:ext cx="87716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412</a:t>
            </a:r>
          </a:p>
        </p:txBody>
      </p:sp>
    </p:spTree>
    <p:extLst>
      <p:ext uri="{BB962C8B-B14F-4D97-AF65-F5344CB8AC3E}">
        <p14:creationId xmlns:p14="http://schemas.microsoft.com/office/powerpoint/2010/main" val="1526023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nature&#10;&#10;Description automatically generated">
            <a:extLst>
              <a:ext uri="{FF2B5EF4-FFF2-40B4-BE49-F238E27FC236}">
                <a16:creationId xmlns:a16="http://schemas.microsoft.com/office/drawing/2014/main" id="{04880375-5E19-4B98-8262-A2E8E5C59D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6" r="1906" b="-1"/>
          <a:stretch/>
        </p:blipFill>
        <p:spPr>
          <a:xfrm>
            <a:off x="20" y="-10441"/>
            <a:ext cx="12191980" cy="68567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363028-07C5-BCD4-4BDF-816C6ACA07E9}"/>
              </a:ext>
            </a:extLst>
          </p:cNvPr>
          <p:cNvSpPr txBox="1"/>
          <p:nvPr/>
        </p:nvSpPr>
        <p:spPr>
          <a:xfrm>
            <a:off x="1348154" y="1499775"/>
            <a:ext cx="1028343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(Nghe 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D5D1FF5-AD68-4A80-9064-3B3FD48BAC27}"/>
              </a:ext>
            </a:extLst>
          </p:cNvPr>
          <p:cNvSpPr txBox="1"/>
          <p:nvPr/>
        </p:nvSpPr>
        <p:spPr>
          <a:xfrm>
            <a:off x="1399629" y="4778904"/>
            <a:ext cx="1954381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678 - 367</a:t>
            </a:r>
          </a:p>
        </p:txBody>
      </p:sp>
      <p:sp>
        <p:nvSpPr>
          <p:cNvPr id="20" name="Cloud 19">
            <a:extLst>
              <a:ext uri="{FF2B5EF4-FFF2-40B4-BE49-F238E27FC236}">
                <a16:creationId xmlns:a16="http://schemas.microsoft.com/office/drawing/2014/main" id="{425A9795-9C79-4952-8A4E-69FCB9EFA823}"/>
              </a:ext>
            </a:extLst>
          </p:cNvPr>
          <p:cNvSpPr/>
          <p:nvPr/>
        </p:nvSpPr>
        <p:spPr>
          <a:xfrm>
            <a:off x="1404734" y="413297"/>
            <a:ext cx="1809470" cy="116535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B0DD10-84B5-4CD4-9AB9-FB4E2E48FA6E}"/>
              </a:ext>
            </a:extLst>
          </p:cNvPr>
          <p:cNvSpPr txBox="1"/>
          <p:nvPr/>
        </p:nvSpPr>
        <p:spPr>
          <a:xfrm>
            <a:off x="5207823" y="4736004"/>
            <a:ext cx="1954381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859 - 548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9ACC91-A0DF-4ECF-932C-1CCE907FE306}"/>
              </a:ext>
            </a:extLst>
          </p:cNvPr>
          <p:cNvSpPr txBox="1"/>
          <p:nvPr/>
        </p:nvSpPr>
        <p:spPr>
          <a:xfrm>
            <a:off x="9192188" y="4797075"/>
            <a:ext cx="172354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482 - 70</a:t>
            </a:r>
          </a:p>
        </p:txBody>
      </p:sp>
    </p:spTree>
    <p:extLst>
      <p:ext uri="{BB962C8B-B14F-4D97-AF65-F5344CB8AC3E}">
        <p14:creationId xmlns:p14="http://schemas.microsoft.com/office/powerpoint/2010/main" val="850590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picture containing text, nature&#10;&#10;Description automatically generated">
            <a:extLst>
              <a:ext uri="{FF2B5EF4-FFF2-40B4-BE49-F238E27FC236}">
                <a16:creationId xmlns:a16="http://schemas.microsoft.com/office/drawing/2014/main" id="{959E7A2B-6A55-AEA9-8574-2A33EBD5BF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6" r="1906" b="-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557" name="Google Shape;3557;p15"/>
          <p:cNvSpPr txBox="1"/>
          <p:nvPr/>
        </p:nvSpPr>
        <p:spPr>
          <a:xfrm>
            <a:off x="1031042" y="1152888"/>
            <a:ext cx="11740550" cy="3261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42857"/>
              </a:lnSpc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YÊU CẦU THẢO LUẬN NHÓM 4 </a:t>
            </a:r>
            <a:r>
              <a:rPr lang="en-US" sz="3600" b="1" dirty="0">
                <a:solidFill>
                  <a:srgbClr val="C00000"/>
                </a:solidFill>
                <a:sym typeface="Arial"/>
              </a:rPr>
              <a:t>(</a:t>
            </a:r>
            <a:r>
              <a:rPr lang="en-US" sz="3600" b="1" dirty="0" err="1">
                <a:solidFill>
                  <a:srgbClr val="C00000"/>
                </a:solidFill>
              </a:rPr>
              <a:t>Thời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err="1">
                <a:solidFill>
                  <a:srgbClr val="C00000"/>
                </a:solidFill>
              </a:rPr>
              <a:t>gian</a:t>
            </a:r>
            <a:r>
              <a:rPr lang="en-US" sz="3600" b="1" dirty="0">
                <a:solidFill>
                  <a:srgbClr val="C00000"/>
                </a:solidFill>
              </a:rPr>
              <a:t> 3 </a:t>
            </a:r>
            <a:r>
              <a:rPr lang="en-US" sz="3600" b="1" dirty="0" err="1">
                <a:solidFill>
                  <a:srgbClr val="C00000"/>
                </a:solidFill>
              </a:rPr>
              <a:t>phút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285750" lvl="0" indent="-285750">
              <a:lnSpc>
                <a:spcPct val="142857"/>
              </a:lnSpc>
              <a:buFontTx/>
              <a:buChar char="-"/>
            </a:pPr>
            <a:r>
              <a:rPr lang="en-US" sz="3600" b="1" dirty="0" err="1">
                <a:solidFill>
                  <a:srgbClr val="FF0000"/>
                </a:solidFill>
              </a:rPr>
              <a:t>Tìm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những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tiếng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khó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viết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trong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endParaRPr lang="en-US" sz="3600" b="1" dirty="0">
              <a:solidFill>
                <a:srgbClr val="FF0000"/>
              </a:solidFill>
            </a:endParaRPr>
          </a:p>
          <a:p>
            <a:pPr marL="285750" lvl="0" indent="-285750">
              <a:lnSpc>
                <a:spcPct val="142857"/>
              </a:lnSpc>
              <a:buFontTx/>
              <a:buChar char="-"/>
            </a:pPr>
            <a:r>
              <a:rPr lang="en-US" sz="3600" b="1" dirty="0" err="1">
                <a:solidFill>
                  <a:srgbClr val="FF0000"/>
                </a:solidFill>
              </a:rPr>
              <a:t>Phân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tích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tiếng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khó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pPr marL="285750" lvl="0" indent="-285750">
              <a:lnSpc>
                <a:spcPct val="142857"/>
              </a:lnSpc>
              <a:buFontTx/>
              <a:buChar char="-"/>
            </a:pPr>
            <a:r>
              <a:rPr lang="en-US" sz="3600" b="1" dirty="0" err="1">
                <a:solidFill>
                  <a:srgbClr val="FF0000"/>
                </a:solidFill>
              </a:rPr>
              <a:t>Nêu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cách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viết</a:t>
            </a:r>
            <a:r>
              <a:rPr lang="en-US" sz="3600" b="1" dirty="0">
                <a:solidFill>
                  <a:srgbClr val="FF0000"/>
                </a:solidFill>
              </a:rPr>
              <a:t> con </a:t>
            </a:r>
            <a:r>
              <a:rPr lang="en-US" sz="3600" b="1" dirty="0" err="1">
                <a:solidFill>
                  <a:srgbClr val="FF0000"/>
                </a:solidFill>
              </a:rPr>
              <a:t>chữ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ghi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âm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vần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  <a:endParaRPr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C8FD463-B7A3-E36E-ABF9-CCD066DF6D99}"/>
              </a:ext>
            </a:extLst>
          </p:cNvPr>
          <p:cNvSpPr/>
          <p:nvPr/>
        </p:nvSpPr>
        <p:spPr>
          <a:xfrm>
            <a:off x="420914" y="467172"/>
            <a:ext cx="1959428" cy="11440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5" name="Google Shape;3555;p15"/>
          <p:cNvSpPr txBox="1"/>
          <p:nvPr/>
        </p:nvSpPr>
        <p:spPr>
          <a:xfrm>
            <a:off x="579612" y="523487"/>
            <a:ext cx="12489543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Nhóm</a:t>
            </a:r>
            <a:r>
              <a:rPr lang="en-US" sz="3600" b="1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4</a:t>
            </a:r>
            <a:r>
              <a:rPr lang="en-US" sz="440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 err="1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417</Words>
  <Application>Microsoft Office PowerPoint</Application>
  <PresentationFormat>Widescreen</PresentationFormat>
  <Paragraphs>99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.VnCentury Schoolbook</vt:lpstr>
      <vt:lpstr>Arial</vt:lpstr>
      <vt:lpstr>Calibri</vt:lpstr>
      <vt:lpstr>Calibri Light</vt:lpstr>
      <vt:lpstr>Leelawadee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61  PHÉP TRỪ (KHÔNG NHỚ) TRONG PHẠM VI 1000  LUYỆN TẬP (Tiết 2)</dc:title>
  <dc:creator>Admin</dc:creator>
  <cp:lastModifiedBy>Administrator</cp:lastModifiedBy>
  <cp:revision>33</cp:revision>
  <dcterms:created xsi:type="dcterms:W3CDTF">2023-04-01T08:48:29Z</dcterms:created>
  <dcterms:modified xsi:type="dcterms:W3CDTF">2024-12-08T15:35:26Z</dcterms:modified>
</cp:coreProperties>
</file>