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80" r:id="rId4"/>
    <p:sldId id="270" r:id="rId5"/>
    <p:sldId id="281" r:id="rId6"/>
    <p:sldId id="271" r:id="rId7"/>
    <p:sldId id="258" r:id="rId8"/>
    <p:sldId id="279" r:id="rId9"/>
    <p:sldId id="274" r:id="rId10"/>
    <p:sldId id="275" r:id="rId11"/>
    <p:sldId id="273" r:id="rId12"/>
    <p:sldId id="276" r:id="rId13"/>
    <p:sldId id="278" r:id="rId14"/>
    <p:sldId id="260" r:id="rId15"/>
    <p:sldId id="282" r:id="rId16"/>
    <p:sldId id="261" r:id="rId17"/>
    <p:sldId id="262" r:id="rId18"/>
    <p:sldId id="26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0FF1"/>
    <a:srgbClr val="2E88DA"/>
    <a:srgbClr val="FF00FF"/>
    <a:srgbClr val="0D94D7"/>
    <a:srgbClr val="FF6600"/>
    <a:srgbClr val="9AD3DE"/>
    <a:srgbClr val="45AEC3"/>
    <a:srgbClr val="7AC5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3DE05-1359-431E-B362-6627184F6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D2CC05-FF54-4136-A96C-1E9FF18339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417DC-C4FA-4ADB-9595-2ED6C681C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777B2-C0B6-4648-96A7-3DA81F731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4C1A2-B181-471D-B9ED-3450CAD5E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149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BC9A0-63EE-4B6C-B7F9-6F97BECCA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126327-B7CB-4A85-848D-7347FB8684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D273E-AC93-4AAF-90AA-D4D56075D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660F5-1A69-41F4-AF77-A73DC1DEF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9F9C5-3807-4B62-8F5E-F5B3D5113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17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04AAEC-CB26-4651-8E91-5F9C9A9E14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E0F59B-9601-4B03-BFA1-04D590702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A6673E-B657-4F09-9A86-5CAB23180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2B632-A4F6-46D4-8845-2A08FDF5C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310E0-7C23-422D-A46D-62CA801F2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96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B470A-C487-4E16-AF15-02B5B50F5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9DE98-EE24-4EB9-96FC-E011643E8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9E891-FF77-4098-B4AB-48E654982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69025-A034-4861-AD5A-F946BD1FF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B32C7-A51E-4DF4-92E7-4480669E8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03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5478C-FF9E-4604-928B-4D0C12211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C5AC0-8DEE-43BF-BCBD-E254B2EC8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F8D51-F88A-40DA-B134-2C11B998F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D97F7-6119-4754-8F3F-27C60A3F3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68E4B-2760-451D-AA4F-6DCA199F5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94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A0AB9-4FD3-45AF-A838-7118A4544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27E75-995A-4114-9253-6B2896D356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7A09D6-AD2A-41ED-BAA6-F55B8C0891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692EEB-03F1-4491-81B8-42FDC3AB2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A4667-086C-44DF-9EF3-CCF68F58E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3891F-4F3A-4A01-92FE-E59853A76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24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3A3DE-A48E-4F54-A08F-CAF0995A9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DA900-C9BD-4BA5-A20D-21E3631C2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EAA462-159E-48F9-B1B6-1683CA7AB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DFF3D6-2C45-4C41-BEC8-7409590B9A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454425-80D2-4981-8B9E-4BC8D31D50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5058AD-F1CD-4310-9A81-AADF9DC10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8BB845-D854-4908-8E22-69A004FB1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34B9BF-33E1-49D5-A140-092C78892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87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23027-A325-453F-B457-18C4D43B5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6A22DD-220A-4064-A459-2BEE9CDAC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F0F12A-1100-4C08-B727-53A39A306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24630B-3A4B-4DEF-BBC2-ABA1CC18E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444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89D4F2-541B-4120-AE12-05D942FA1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182B47-AEDF-40C9-996F-2B7407D84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6CA0EF-FD06-466F-8D4B-A4D66B589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7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58F20-5F65-4C2B-8634-591443DE3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D2667-89D7-4966-B3E6-048E60CD3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5AA930-61E3-43DC-B129-B99A89AEAE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97DD33-F4C2-41CD-B960-8DA5A8D5F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3364FA-9BAE-4366-B865-98CC39484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D1C632-720C-4442-B816-FA473F369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28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B9B43-2876-42C5-AE07-8B7F8B34F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B3202E-2566-4357-A825-372A2E5B21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50AF86-C9E6-4536-B61D-4E8236EB8B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EE9CCC-DBB3-42B4-ACDA-AEDCB72B6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783639-CAF8-4F17-B078-03DC36E03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51B8FE-422B-4C41-A829-F019FD371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76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27029C-4283-4F5F-AE6D-901BCA433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8B4E9-FEDF-4249-A753-7B2BD1138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D7E8A-068A-4343-A0C4-DC6B922F4C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5ED77-E63F-4614-A211-FF0E179E9980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6F2DD-EB9D-41E5-8545-25261CED47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62299-795C-478F-9A59-6FDAEE1428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99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51674F2-A44F-493F-BBF8-A3425F7AF16D}"/>
              </a:ext>
            </a:extLst>
          </p:cNvPr>
          <p:cNvGrpSpPr/>
          <p:nvPr/>
        </p:nvGrpSpPr>
        <p:grpSpPr>
          <a:xfrm>
            <a:off x="-27709" y="-11797"/>
            <a:ext cx="12233565" cy="1604338"/>
            <a:chOff x="-27709" y="-11797"/>
            <a:chExt cx="12233565" cy="160433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E7AB121-7456-44D6-B1E6-9061BC75D928}"/>
                </a:ext>
              </a:extLst>
            </p:cNvPr>
            <p:cNvSpPr/>
            <p:nvPr/>
          </p:nvSpPr>
          <p:spPr>
            <a:xfrm>
              <a:off x="-13853" y="218208"/>
              <a:ext cx="12219709" cy="1374333"/>
            </a:xfrm>
            <a:custGeom>
              <a:avLst/>
              <a:gdLst>
                <a:gd name="connsiteX0" fmla="*/ 0 w 12192000"/>
                <a:gd name="connsiteY0" fmla="*/ 0 h 1435821"/>
                <a:gd name="connsiteX1" fmla="*/ 12192000 w 12192000"/>
                <a:gd name="connsiteY1" fmla="*/ 0 h 1435821"/>
                <a:gd name="connsiteX2" fmla="*/ 12192000 w 12192000"/>
                <a:gd name="connsiteY2" fmla="*/ 1435821 h 1435821"/>
                <a:gd name="connsiteX3" fmla="*/ 0 w 12192000"/>
                <a:gd name="connsiteY3" fmla="*/ 1435821 h 1435821"/>
                <a:gd name="connsiteX4" fmla="*/ 0 w 12192000"/>
                <a:gd name="connsiteY4" fmla="*/ 0 h 1435821"/>
                <a:gd name="connsiteX0" fmla="*/ 0 w 12192000"/>
                <a:gd name="connsiteY0" fmla="*/ 0 h 1503554"/>
                <a:gd name="connsiteX1" fmla="*/ 12192000 w 12192000"/>
                <a:gd name="connsiteY1" fmla="*/ 0 h 1503554"/>
                <a:gd name="connsiteX2" fmla="*/ 12192000 w 12192000"/>
                <a:gd name="connsiteY2" fmla="*/ 1435821 h 1503554"/>
                <a:gd name="connsiteX3" fmla="*/ 0 w 12192000"/>
                <a:gd name="connsiteY3" fmla="*/ 1435821 h 1503554"/>
                <a:gd name="connsiteX4" fmla="*/ 0 w 12192000"/>
                <a:gd name="connsiteY4" fmla="*/ 0 h 1503554"/>
                <a:gd name="connsiteX0" fmla="*/ 27709 w 12219709"/>
                <a:gd name="connsiteY0" fmla="*/ 0 h 1435821"/>
                <a:gd name="connsiteX1" fmla="*/ 12219709 w 12219709"/>
                <a:gd name="connsiteY1" fmla="*/ 0 h 1435821"/>
                <a:gd name="connsiteX2" fmla="*/ 12219709 w 12219709"/>
                <a:gd name="connsiteY2" fmla="*/ 1435821 h 1435821"/>
                <a:gd name="connsiteX3" fmla="*/ 0 w 12219709"/>
                <a:gd name="connsiteY3" fmla="*/ 1241858 h 1435821"/>
                <a:gd name="connsiteX4" fmla="*/ 27709 w 12219709"/>
                <a:gd name="connsiteY4" fmla="*/ 0 h 1435821"/>
                <a:gd name="connsiteX0" fmla="*/ 27709 w 12219709"/>
                <a:gd name="connsiteY0" fmla="*/ 0 h 1313379"/>
                <a:gd name="connsiteX1" fmla="*/ 12219709 w 12219709"/>
                <a:gd name="connsiteY1" fmla="*/ 0 h 1313379"/>
                <a:gd name="connsiteX2" fmla="*/ 12205854 w 12219709"/>
                <a:gd name="connsiteY2" fmla="*/ 1255712 h 1313379"/>
                <a:gd name="connsiteX3" fmla="*/ 0 w 12219709"/>
                <a:gd name="connsiteY3" fmla="*/ 1241858 h 1313379"/>
                <a:gd name="connsiteX4" fmla="*/ 27709 w 12219709"/>
                <a:gd name="connsiteY4" fmla="*/ 0 h 1313379"/>
                <a:gd name="connsiteX0" fmla="*/ 27709 w 12219709"/>
                <a:gd name="connsiteY0" fmla="*/ 0 h 1374333"/>
                <a:gd name="connsiteX1" fmla="*/ 12219709 w 12219709"/>
                <a:gd name="connsiteY1" fmla="*/ 0 h 1374333"/>
                <a:gd name="connsiteX2" fmla="*/ 12205854 w 12219709"/>
                <a:gd name="connsiteY2" fmla="*/ 1255712 h 1374333"/>
                <a:gd name="connsiteX3" fmla="*/ 0 w 12219709"/>
                <a:gd name="connsiteY3" fmla="*/ 1241858 h 1374333"/>
                <a:gd name="connsiteX4" fmla="*/ 27709 w 12219709"/>
                <a:gd name="connsiteY4" fmla="*/ 0 h 137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9709" h="1374333">
                  <a:moveTo>
                    <a:pt x="27709" y="0"/>
                  </a:moveTo>
                  <a:lnTo>
                    <a:pt x="12219709" y="0"/>
                  </a:lnTo>
                  <a:lnTo>
                    <a:pt x="12205854" y="1255712"/>
                  </a:lnTo>
                  <a:cubicBezTo>
                    <a:pt x="6119091" y="1435821"/>
                    <a:pt x="5712691" y="1394258"/>
                    <a:pt x="0" y="1241858"/>
                  </a:cubicBezTo>
                  <a:lnTo>
                    <a:pt x="27709" y="0"/>
                  </a:lnTo>
                  <a:close/>
                </a:path>
              </a:pathLst>
            </a:custGeom>
            <a:solidFill>
              <a:srgbClr val="7AC5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F2966021-9C59-46B7-98C5-FA12D9A336BC}"/>
                </a:ext>
              </a:extLst>
            </p:cNvPr>
            <p:cNvSpPr/>
            <p:nvPr/>
          </p:nvSpPr>
          <p:spPr>
            <a:xfrm>
              <a:off x="-27709" y="-11797"/>
              <a:ext cx="12219709" cy="1374333"/>
            </a:xfrm>
            <a:custGeom>
              <a:avLst/>
              <a:gdLst>
                <a:gd name="connsiteX0" fmla="*/ 0 w 12192000"/>
                <a:gd name="connsiteY0" fmla="*/ 0 h 1435821"/>
                <a:gd name="connsiteX1" fmla="*/ 12192000 w 12192000"/>
                <a:gd name="connsiteY1" fmla="*/ 0 h 1435821"/>
                <a:gd name="connsiteX2" fmla="*/ 12192000 w 12192000"/>
                <a:gd name="connsiteY2" fmla="*/ 1435821 h 1435821"/>
                <a:gd name="connsiteX3" fmla="*/ 0 w 12192000"/>
                <a:gd name="connsiteY3" fmla="*/ 1435821 h 1435821"/>
                <a:gd name="connsiteX4" fmla="*/ 0 w 12192000"/>
                <a:gd name="connsiteY4" fmla="*/ 0 h 1435821"/>
                <a:gd name="connsiteX0" fmla="*/ 0 w 12192000"/>
                <a:gd name="connsiteY0" fmla="*/ 0 h 1503554"/>
                <a:gd name="connsiteX1" fmla="*/ 12192000 w 12192000"/>
                <a:gd name="connsiteY1" fmla="*/ 0 h 1503554"/>
                <a:gd name="connsiteX2" fmla="*/ 12192000 w 12192000"/>
                <a:gd name="connsiteY2" fmla="*/ 1435821 h 1503554"/>
                <a:gd name="connsiteX3" fmla="*/ 0 w 12192000"/>
                <a:gd name="connsiteY3" fmla="*/ 1435821 h 1503554"/>
                <a:gd name="connsiteX4" fmla="*/ 0 w 12192000"/>
                <a:gd name="connsiteY4" fmla="*/ 0 h 1503554"/>
                <a:gd name="connsiteX0" fmla="*/ 27709 w 12219709"/>
                <a:gd name="connsiteY0" fmla="*/ 0 h 1435821"/>
                <a:gd name="connsiteX1" fmla="*/ 12219709 w 12219709"/>
                <a:gd name="connsiteY1" fmla="*/ 0 h 1435821"/>
                <a:gd name="connsiteX2" fmla="*/ 12219709 w 12219709"/>
                <a:gd name="connsiteY2" fmla="*/ 1435821 h 1435821"/>
                <a:gd name="connsiteX3" fmla="*/ 0 w 12219709"/>
                <a:gd name="connsiteY3" fmla="*/ 1241858 h 1435821"/>
                <a:gd name="connsiteX4" fmla="*/ 27709 w 12219709"/>
                <a:gd name="connsiteY4" fmla="*/ 0 h 1435821"/>
                <a:gd name="connsiteX0" fmla="*/ 27709 w 12219709"/>
                <a:gd name="connsiteY0" fmla="*/ 0 h 1313379"/>
                <a:gd name="connsiteX1" fmla="*/ 12219709 w 12219709"/>
                <a:gd name="connsiteY1" fmla="*/ 0 h 1313379"/>
                <a:gd name="connsiteX2" fmla="*/ 12205854 w 12219709"/>
                <a:gd name="connsiteY2" fmla="*/ 1255712 h 1313379"/>
                <a:gd name="connsiteX3" fmla="*/ 0 w 12219709"/>
                <a:gd name="connsiteY3" fmla="*/ 1241858 h 1313379"/>
                <a:gd name="connsiteX4" fmla="*/ 27709 w 12219709"/>
                <a:gd name="connsiteY4" fmla="*/ 0 h 1313379"/>
                <a:gd name="connsiteX0" fmla="*/ 27709 w 12219709"/>
                <a:gd name="connsiteY0" fmla="*/ 0 h 1374333"/>
                <a:gd name="connsiteX1" fmla="*/ 12219709 w 12219709"/>
                <a:gd name="connsiteY1" fmla="*/ 0 h 1374333"/>
                <a:gd name="connsiteX2" fmla="*/ 12205854 w 12219709"/>
                <a:gd name="connsiteY2" fmla="*/ 1255712 h 1374333"/>
                <a:gd name="connsiteX3" fmla="*/ 0 w 12219709"/>
                <a:gd name="connsiteY3" fmla="*/ 1241858 h 1374333"/>
                <a:gd name="connsiteX4" fmla="*/ 27709 w 12219709"/>
                <a:gd name="connsiteY4" fmla="*/ 0 h 137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9709" h="1374333">
                  <a:moveTo>
                    <a:pt x="27709" y="0"/>
                  </a:moveTo>
                  <a:lnTo>
                    <a:pt x="12219709" y="0"/>
                  </a:lnTo>
                  <a:lnTo>
                    <a:pt x="12205854" y="1255712"/>
                  </a:lnTo>
                  <a:cubicBezTo>
                    <a:pt x="6119091" y="1435821"/>
                    <a:pt x="5712691" y="1394258"/>
                    <a:pt x="0" y="1241858"/>
                  </a:cubicBezTo>
                  <a:lnTo>
                    <a:pt x="27709" y="0"/>
                  </a:lnTo>
                  <a:close/>
                </a:path>
              </a:pathLst>
            </a:custGeom>
            <a:solidFill>
              <a:srgbClr val="45AE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07D17E3-2D94-4AC6-975B-ECFD60C3FAB0}"/>
              </a:ext>
            </a:extLst>
          </p:cNvPr>
          <p:cNvGrpSpPr/>
          <p:nvPr/>
        </p:nvGrpSpPr>
        <p:grpSpPr>
          <a:xfrm>
            <a:off x="-353291" y="-359495"/>
            <a:ext cx="3041074" cy="1481858"/>
            <a:chOff x="-277091" y="-223478"/>
            <a:chExt cx="3041074" cy="148185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12A5FED-5B5D-430C-9B01-14852FB6710B}"/>
                </a:ext>
              </a:extLst>
            </p:cNvPr>
            <p:cNvSpPr/>
            <p:nvPr/>
          </p:nvSpPr>
          <p:spPr>
            <a:xfrm>
              <a:off x="34637" y="-177441"/>
              <a:ext cx="2729346" cy="1435821"/>
            </a:xfrm>
            <a:prstGeom prst="ellipse">
              <a:avLst/>
            </a:prstGeom>
            <a:solidFill>
              <a:srgbClr val="0D94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F61C42B-2557-4F7A-B201-7FF4B810F6CD}"/>
                </a:ext>
              </a:extLst>
            </p:cNvPr>
            <p:cNvSpPr/>
            <p:nvPr/>
          </p:nvSpPr>
          <p:spPr>
            <a:xfrm>
              <a:off x="-277091" y="-223478"/>
              <a:ext cx="2729346" cy="1435821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3E55284-FC01-4C65-B22F-4EC10F1AC148}"/>
                </a:ext>
              </a:extLst>
            </p:cNvPr>
            <p:cNvSpPr/>
            <p:nvPr/>
          </p:nvSpPr>
          <p:spPr>
            <a:xfrm>
              <a:off x="-277091" y="-133495"/>
              <a:ext cx="2452255" cy="12558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8B1374E-5523-498F-B031-A5148A0509A3}"/>
              </a:ext>
            </a:extLst>
          </p:cNvPr>
          <p:cNvSpPr txBox="1"/>
          <p:nvPr/>
        </p:nvSpPr>
        <p:spPr>
          <a:xfrm>
            <a:off x="284017" y="106829"/>
            <a:ext cx="2334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TuÇn</a:t>
            </a:r>
            <a:r>
              <a:rPr lang="en-US" sz="3600" b="1" dirty="0">
                <a:solidFill>
                  <a:srgbClr val="0070C0"/>
                </a:solidFill>
                <a:latin typeface=".VnAvant" panose="020B7200000000000000" pitchFamily="34" charset="0"/>
              </a:rPr>
              <a:t> 20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0EEE6E9-7236-43F9-B397-63B34B5C8854}"/>
              </a:ext>
            </a:extLst>
          </p:cNvPr>
          <p:cNvGrpSpPr/>
          <p:nvPr/>
        </p:nvGrpSpPr>
        <p:grpSpPr>
          <a:xfrm>
            <a:off x="1543633" y="1001196"/>
            <a:ext cx="6939425" cy="1288862"/>
            <a:chOff x="1543633" y="1001196"/>
            <a:chExt cx="6939425" cy="128886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D0D1694-7B78-4A51-86EB-A4EA433B0ADD}"/>
                </a:ext>
              </a:extLst>
            </p:cNvPr>
            <p:cNvGrpSpPr/>
            <p:nvPr/>
          </p:nvGrpSpPr>
          <p:grpSpPr>
            <a:xfrm>
              <a:off x="1543633" y="1001196"/>
              <a:ext cx="6939425" cy="1288862"/>
              <a:chOff x="1399567" y="986345"/>
              <a:chExt cx="6939425" cy="1288862"/>
            </a:xfrm>
          </p:grpSpPr>
          <p:sp>
            <p:nvSpPr>
              <p:cNvPr id="25" name="Arrow: Chevron 24">
                <a:extLst>
                  <a:ext uri="{FF2B5EF4-FFF2-40B4-BE49-F238E27FC236}">
                    <a16:creationId xmlns:a16="http://schemas.microsoft.com/office/drawing/2014/main" id="{A59EC3ED-3AA0-408A-8967-9FF97C10B700}"/>
                  </a:ext>
                </a:extLst>
              </p:cNvPr>
              <p:cNvSpPr/>
              <p:nvPr/>
            </p:nvSpPr>
            <p:spPr>
              <a:xfrm>
                <a:off x="1399567" y="1392789"/>
                <a:ext cx="2255235" cy="882418"/>
              </a:xfrm>
              <a:custGeom>
                <a:avLst/>
                <a:gdLst>
                  <a:gd name="connsiteX0" fmla="*/ 0 w 2176897"/>
                  <a:gd name="connsiteY0" fmla="*/ 0 h 923902"/>
                  <a:gd name="connsiteX1" fmla="*/ 1714946 w 2176897"/>
                  <a:gd name="connsiteY1" fmla="*/ 0 h 923902"/>
                  <a:gd name="connsiteX2" fmla="*/ 2176897 w 2176897"/>
                  <a:gd name="connsiteY2" fmla="*/ 461951 h 923902"/>
                  <a:gd name="connsiteX3" fmla="*/ 1714946 w 2176897"/>
                  <a:gd name="connsiteY3" fmla="*/ 923902 h 923902"/>
                  <a:gd name="connsiteX4" fmla="*/ 0 w 2176897"/>
                  <a:gd name="connsiteY4" fmla="*/ 923902 h 923902"/>
                  <a:gd name="connsiteX5" fmla="*/ 461951 w 2176897"/>
                  <a:gd name="connsiteY5" fmla="*/ 461951 h 923902"/>
                  <a:gd name="connsiteX6" fmla="*/ 0 w 2176897"/>
                  <a:gd name="connsiteY6" fmla="*/ 0 h 923902"/>
                  <a:gd name="connsiteX0" fmla="*/ 0 w 2224312"/>
                  <a:gd name="connsiteY0" fmla="*/ 0 h 989308"/>
                  <a:gd name="connsiteX1" fmla="*/ 1762361 w 2224312"/>
                  <a:gd name="connsiteY1" fmla="*/ 65406 h 989308"/>
                  <a:gd name="connsiteX2" fmla="*/ 2224312 w 2224312"/>
                  <a:gd name="connsiteY2" fmla="*/ 527357 h 989308"/>
                  <a:gd name="connsiteX3" fmla="*/ 1762361 w 2224312"/>
                  <a:gd name="connsiteY3" fmla="*/ 989308 h 989308"/>
                  <a:gd name="connsiteX4" fmla="*/ 47415 w 2224312"/>
                  <a:gd name="connsiteY4" fmla="*/ 989308 h 989308"/>
                  <a:gd name="connsiteX5" fmla="*/ 509366 w 2224312"/>
                  <a:gd name="connsiteY5" fmla="*/ 527357 h 989308"/>
                  <a:gd name="connsiteX6" fmla="*/ 0 w 2224312"/>
                  <a:gd name="connsiteY6" fmla="*/ 0 h 989308"/>
                  <a:gd name="connsiteX0" fmla="*/ 0 w 2224312"/>
                  <a:gd name="connsiteY0" fmla="*/ 0 h 989308"/>
                  <a:gd name="connsiteX1" fmla="*/ 1762361 w 2224312"/>
                  <a:gd name="connsiteY1" fmla="*/ 65406 h 989308"/>
                  <a:gd name="connsiteX2" fmla="*/ 2224312 w 2224312"/>
                  <a:gd name="connsiteY2" fmla="*/ 527357 h 989308"/>
                  <a:gd name="connsiteX3" fmla="*/ 1762361 w 2224312"/>
                  <a:gd name="connsiteY3" fmla="*/ 989308 h 989308"/>
                  <a:gd name="connsiteX4" fmla="*/ 47415 w 2224312"/>
                  <a:gd name="connsiteY4" fmla="*/ 989308 h 989308"/>
                  <a:gd name="connsiteX5" fmla="*/ 611375 w 2224312"/>
                  <a:gd name="connsiteY5" fmla="*/ 421128 h 989308"/>
                  <a:gd name="connsiteX6" fmla="*/ 0 w 2224312"/>
                  <a:gd name="connsiteY6" fmla="*/ 0 h 989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24312" h="989308">
                    <a:moveTo>
                      <a:pt x="0" y="0"/>
                    </a:moveTo>
                    <a:lnTo>
                      <a:pt x="1762361" y="65406"/>
                    </a:lnTo>
                    <a:lnTo>
                      <a:pt x="2224312" y="527357"/>
                    </a:lnTo>
                    <a:lnTo>
                      <a:pt x="1762361" y="989308"/>
                    </a:lnTo>
                    <a:lnTo>
                      <a:pt x="47415" y="989308"/>
                    </a:lnTo>
                    <a:lnTo>
                      <a:pt x="611375" y="4211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" name="Arrow: Chevron 1">
                <a:extLst>
                  <a:ext uri="{FF2B5EF4-FFF2-40B4-BE49-F238E27FC236}">
                    <a16:creationId xmlns:a16="http://schemas.microsoft.com/office/drawing/2014/main" id="{B63FA407-F6E7-4460-BE00-59C5CD88A4FA}"/>
                  </a:ext>
                </a:extLst>
              </p:cNvPr>
              <p:cNvSpPr/>
              <p:nvPr/>
            </p:nvSpPr>
            <p:spPr>
              <a:xfrm rot="272365">
                <a:off x="1802298" y="1221534"/>
                <a:ext cx="2176897" cy="980242"/>
              </a:xfrm>
              <a:custGeom>
                <a:avLst/>
                <a:gdLst>
                  <a:gd name="connsiteX0" fmla="*/ 0 w 2176897"/>
                  <a:gd name="connsiteY0" fmla="*/ 0 h 923902"/>
                  <a:gd name="connsiteX1" fmla="*/ 1714946 w 2176897"/>
                  <a:gd name="connsiteY1" fmla="*/ 0 h 923902"/>
                  <a:gd name="connsiteX2" fmla="*/ 2176897 w 2176897"/>
                  <a:gd name="connsiteY2" fmla="*/ 461951 h 923902"/>
                  <a:gd name="connsiteX3" fmla="*/ 1714946 w 2176897"/>
                  <a:gd name="connsiteY3" fmla="*/ 923902 h 923902"/>
                  <a:gd name="connsiteX4" fmla="*/ 0 w 2176897"/>
                  <a:gd name="connsiteY4" fmla="*/ 923902 h 923902"/>
                  <a:gd name="connsiteX5" fmla="*/ 461951 w 2176897"/>
                  <a:gd name="connsiteY5" fmla="*/ 461951 h 923902"/>
                  <a:gd name="connsiteX6" fmla="*/ 0 w 2176897"/>
                  <a:gd name="connsiteY6" fmla="*/ 0 h 92390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461951 w 2176897"/>
                  <a:gd name="connsiteY5" fmla="*/ 518291 h 980242"/>
                  <a:gd name="connsiteX6" fmla="*/ 9424 w 2176897"/>
                  <a:gd name="connsiteY6" fmla="*/ 0 h 98024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649824 w 2176897"/>
                  <a:gd name="connsiteY5" fmla="*/ 433884 h 980242"/>
                  <a:gd name="connsiteX6" fmla="*/ 9424 w 2176897"/>
                  <a:gd name="connsiteY6" fmla="*/ 0 h 98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76897" h="980242">
                    <a:moveTo>
                      <a:pt x="9424" y="0"/>
                    </a:moveTo>
                    <a:lnTo>
                      <a:pt x="1714946" y="56340"/>
                    </a:lnTo>
                    <a:lnTo>
                      <a:pt x="2176897" y="518291"/>
                    </a:lnTo>
                    <a:lnTo>
                      <a:pt x="1714946" y="980242"/>
                    </a:lnTo>
                    <a:lnTo>
                      <a:pt x="0" y="980242"/>
                    </a:lnTo>
                    <a:lnTo>
                      <a:pt x="649824" y="433884"/>
                    </a:lnTo>
                    <a:lnTo>
                      <a:pt x="9424" y="0"/>
                    </a:lnTo>
                    <a:close/>
                  </a:path>
                </a:pathLst>
              </a:custGeom>
              <a:solidFill>
                <a:srgbClr val="9AD3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Arrow: Chevron 1">
                <a:extLst>
                  <a:ext uri="{FF2B5EF4-FFF2-40B4-BE49-F238E27FC236}">
                    <a16:creationId xmlns:a16="http://schemas.microsoft.com/office/drawing/2014/main" id="{590CC015-3E37-462D-87F1-800608B7309E}"/>
                  </a:ext>
                </a:extLst>
              </p:cNvPr>
              <p:cNvSpPr/>
              <p:nvPr/>
            </p:nvSpPr>
            <p:spPr>
              <a:xfrm rot="10800000">
                <a:off x="6162095" y="1114568"/>
                <a:ext cx="2176897" cy="906303"/>
              </a:xfrm>
              <a:custGeom>
                <a:avLst/>
                <a:gdLst>
                  <a:gd name="connsiteX0" fmla="*/ 0 w 2176897"/>
                  <a:gd name="connsiteY0" fmla="*/ 0 h 923902"/>
                  <a:gd name="connsiteX1" fmla="*/ 1714946 w 2176897"/>
                  <a:gd name="connsiteY1" fmla="*/ 0 h 923902"/>
                  <a:gd name="connsiteX2" fmla="*/ 2176897 w 2176897"/>
                  <a:gd name="connsiteY2" fmla="*/ 461951 h 923902"/>
                  <a:gd name="connsiteX3" fmla="*/ 1714946 w 2176897"/>
                  <a:gd name="connsiteY3" fmla="*/ 923902 h 923902"/>
                  <a:gd name="connsiteX4" fmla="*/ 0 w 2176897"/>
                  <a:gd name="connsiteY4" fmla="*/ 923902 h 923902"/>
                  <a:gd name="connsiteX5" fmla="*/ 461951 w 2176897"/>
                  <a:gd name="connsiteY5" fmla="*/ 461951 h 923902"/>
                  <a:gd name="connsiteX6" fmla="*/ 0 w 2176897"/>
                  <a:gd name="connsiteY6" fmla="*/ 0 h 92390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461951 w 2176897"/>
                  <a:gd name="connsiteY5" fmla="*/ 518291 h 980242"/>
                  <a:gd name="connsiteX6" fmla="*/ 9424 w 2176897"/>
                  <a:gd name="connsiteY6" fmla="*/ 0 h 98024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649824 w 2176897"/>
                  <a:gd name="connsiteY5" fmla="*/ 433884 h 980242"/>
                  <a:gd name="connsiteX6" fmla="*/ 9424 w 2176897"/>
                  <a:gd name="connsiteY6" fmla="*/ 0 h 98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76897" h="980242">
                    <a:moveTo>
                      <a:pt x="9424" y="0"/>
                    </a:moveTo>
                    <a:lnTo>
                      <a:pt x="1714946" y="56340"/>
                    </a:lnTo>
                    <a:lnTo>
                      <a:pt x="2176897" y="518291"/>
                    </a:lnTo>
                    <a:lnTo>
                      <a:pt x="1714946" y="980242"/>
                    </a:lnTo>
                    <a:lnTo>
                      <a:pt x="0" y="980242"/>
                    </a:lnTo>
                    <a:lnTo>
                      <a:pt x="649824" y="433884"/>
                    </a:lnTo>
                    <a:lnTo>
                      <a:pt x="9424" y="0"/>
                    </a:lnTo>
                    <a:close/>
                  </a:path>
                </a:pathLst>
              </a:custGeom>
              <a:solidFill>
                <a:srgbClr val="9AD3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88827ECE-11D4-41A5-BD76-14CB0C233C3C}"/>
                  </a:ext>
                </a:extLst>
              </p:cNvPr>
              <p:cNvGrpSpPr/>
              <p:nvPr/>
            </p:nvGrpSpPr>
            <p:grpSpPr>
              <a:xfrm>
                <a:off x="3224644" y="986345"/>
                <a:ext cx="4627419" cy="1174964"/>
                <a:chOff x="3186544" y="986344"/>
                <a:chExt cx="4627419" cy="1174964"/>
              </a:xfrm>
            </p:grpSpPr>
            <p:sp>
              <p:nvSpPr>
                <p:cNvPr id="12" name="Flowchart: Process 11">
                  <a:extLst>
                    <a:ext uri="{FF2B5EF4-FFF2-40B4-BE49-F238E27FC236}">
                      <a16:creationId xmlns:a16="http://schemas.microsoft.com/office/drawing/2014/main" id="{BD9F4E7D-C279-42A3-AD35-63E330C3EF98}"/>
                    </a:ext>
                  </a:extLst>
                </p:cNvPr>
                <p:cNvSpPr/>
                <p:nvPr/>
              </p:nvSpPr>
              <p:spPr>
                <a:xfrm rot="10800000">
                  <a:off x="3186544" y="986344"/>
                  <a:ext cx="4627419" cy="1174964"/>
                </a:xfrm>
                <a:custGeom>
                  <a:avLst/>
                  <a:gdLst>
                    <a:gd name="connsiteX0" fmla="*/ 0 w 4391890"/>
                    <a:gd name="connsiteY0" fmla="*/ 0 h 820948"/>
                    <a:gd name="connsiteX1" fmla="*/ 3981416 w 4391890"/>
                    <a:gd name="connsiteY1" fmla="*/ 0 h 820948"/>
                    <a:gd name="connsiteX2" fmla="*/ 4391890 w 4391890"/>
                    <a:gd name="connsiteY2" fmla="*/ 410474 h 820948"/>
                    <a:gd name="connsiteX3" fmla="*/ 3981416 w 4391890"/>
                    <a:gd name="connsiteY3" fmla="*/ 820948 h 820948"/>
                    <a:gd name="connsiteX4" fmla="*/ 0 w 4391890"/>
                    <a:gd name="connsiteY4" fmla="*/ 820948 h 820948"/>
                    <a:gd name="connsiteX5" fmla="*/ 410474 w 4391890"/>
                    <a:gd name="connsiteY5" fmla="*/ 410474 h 820948"/>
                    <a:gd name="connsiteX6" fmla="*/ 0 w 4391890"/>
                    <a:gd name="connsiteY6" fmla="*/ 0 h 820948"/>
                    <a:gd name="connsiteX0" fmla="*/ 0 w 4003963"/>
                    <a:gd name="connsiteY0" fmla="*/ 0 h 820948"/>
                    <a:gd name="connsiteX1" fmla="*/ 3981416 w 4003963"/>
                    <a:gd name="connsiteY1" fmla="*/ 0 h 820948"/>
                    <a:gd name="connsiteX2" fmla="*/ 4003963 w 4003963"/>
                    <a:gd name="connsiteY2" fmla="*/ 355056 h 820948"/>
                    <a:gd name="connsiteX3" fmla="*/ 3981416 w 4003963"/>
                    <a:gd name="connsiteY3" fmla="*/ 820948 h 820948"/>
                    <a:gd name="connsiteX4" fmla="*/ 0 w 4003963"/>
                    <a:gd name="connsiteY4" fmla="*/ 820948 h 820948"/>
                    <a:gd name="connsiteX5" fmla="*/ 410474 w 4003963"/>
                    <a:gd name="connsiteY5" fmla="*/ 410474 h 820948"/>
                    <a:gd name="connsiteX6" fmla="*/ 0 w 4003963"/>
                    <a:gd name="connsiteY6" fmla="*/ 0 h 820948"/>
                    <a:gd name="connsiteX0" fmla="*/ 0 w 4003963"/>
                    <a:gd name="connsiteY0" fmla="*/ 0 h 904075"/>
                    <a:gd name="connsiteX1" fmla="*/ 3981416 w 4003963"/>
                    <a:gd name="connsiteY1" fmla="*/ 0 h 904075"/>
                    <a:gd name="connsiteX2" fmla="*/ 4003963 w 4003963"/>
                    <a:gd name="connsiteY2" fmla="*/ 355056 h 904075"/>
                    <a:gd name="connsiteX3" fmla="*/ 3981416 w 4003963"/>
                    <a:gd name="connsiteY3" fmla="*/ 820948 h 904075"/>
                    <a:gd name="connsiteX4" fmla="*/ 0 w 4003963"/>
                    <a:gd name="connsiteY4" fmla="*/ 904075 h 904075"/>
                    <a:gd name="connsiteX5" fmla="*/ 410474 w 4003963"/>
                    <a:gd name="connsiteY5" fmla="*/ 410474 h 904075"/>
                    <a:gd name="connsiteX6" fmla="*/ 0 w 4003963"/>
                    <a:gd name="connsiteY6" fmla="*/ 0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138546 w 4142509"/>
                    <a:gd name="connsiteY4" fmla="*/ 904075 h 904075"/>
                    <a:gd name="connsiteX5" fmla="*/ 549020 w 4142509"/>
                    <a:gd name="connsiteY5" fmla="*/ 410474 h 904075"/>
                    <a:gd name="connsiteX6" fmla="*/ 0 w 4142509"/>
                    <a:gd name="connsiteY6" fmla="*/ 180109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568037 w 4142509"/>
                    <a:gd name="connsiteY4" fmla="*/ 831272 h 904075"/>
                    <a:gd name="connsiteX5" fmla="*/ 138546 w 4142509"/>
                    <a:gd name="connsiteY5" fmla="*/ 904075 h 904075"/>
                    <a:gd name="connsiteX6" fmla="*/ 549020 w 4142509"/>
                    <a:gd name="connsiteY6" fmla="*/ 410474 h 904075"/>
                    <a:gd name="connsiteX7" fmla="*/ 0 w 4142509"/>
                    <a:gd name="connsiteY7" fmla="*/ 180109 h 90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42509" h="904075">
                      <a:moveTo>
                        <a:pt x="0" y="180109"/>
                      </a:moveTo>
                      <a:lnTo>
                        <a:pt x="4119962" y="0"/>
                      </a:lnTo>
                      <a:lnTo>
                        <a:pt x="4142509" y="355056"/>
                      </a:lnTo>
                      <a:lnTo>
                        <a:pt x="4119962" y="820948"/>
                      </a:lnTo>
                      <a:cubicBezTo>
                        <a:pt x="2935987" y="852098"/>
                        <a:pt x="1752012" y="800122"/>
                        <a:pt x="568037" y="831272"/>
                      </a:cubicBezTo>
                      <a:lnTo>
                        <a:pt x="138546" y="904075"/>
                      </a:lnTo>
                      <a:lnTo>
                        <a:pt x="549020" y="410474"/>
                      </a:lnTo>
                      <a:lnTo>
                        <a:pt x="0" y="180109"/>
                      </a:lnTo>
                      <a:close/>
                    </a:path>
                  </a:pathLst>
                </a:custGeom>
                <a:solidFill>
                  <a:srgbClr val="0D94D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" name="Flowchart: Process 11">
                  <a:extLst>
                    <a:ext uri="{FF2B5EF4-FFF2-40B4-BE49-F238E27FC236}">
                      <a16:creationId xmlns:a16="http://schemas.microsoft.com/office/drawing/2014/main" id="{91A18FC5-A49A-4527-ACF9-B885DAF2C54B}"/>
                    </a:ext>
                  </a:extLst>
                </p:cNvPr>
                <p:cNvSpPr/>
                <p:nvPr/>
              </p:nvSpPr>
              <p:spPr>
                <a:xfrm rot="10800000">
                  <a:off x="3359724" y="1095843"/>
                  <a:ext cx="4281057" cy="981003"/>
                </a:xfrm>
                <a:custGeom>
                  <a:avLst/>
                  <a:gdLst>
                    <a:gd name="connsiteX0" fmla="*/ 0 w 4391890"/>
                    <a:gd name="connsiteY0" fmla="*/ 0 h 820948"/>
                    <a:gd name="connsiteX1" fmla="*/ 3981416 w 4391890"/>
                    <a:gd name="connsiteY1" fmla="*/ 0 h 820948"/>
                    <a:gd name="connsiteX2" fmla="*/ 4391890 w 4391890"/>
                    <a:gd name="connsiteY2" fmla="*/ 410474 h 820948"/>
                    <a:gd name="connsiteX3" fmla="*/ 3981416 w 4391890"/>
                    <a:gd name="connsiteY3" fmla="*/ 820948 h 820948"/>
                    <a:gd name="connsiteX4" fmla="*/ 0 w 4391890"/>
                    <a:gd name="connsiteY4" fmla="*/ 820948 h 820948"/>
                    <a:gd name="connsiteX5" fmla="*/ 410474 w 4391890"/>
                    <a:gd name="connsiteY5" fmla="*/ 410474 h 820948"/>
                    <a:gd name="connsiteX6" fmla="*/ 0 w 4391890"/>
                    <a:gd name="connsiteY6" fmla="*/ 0 h 820948"/>
                    <a:gd name="connsiteX0" fmla="*/ 0 w 4003963"/>
                    <a:gd name="connsiteY0" fmla="*/ 0 h 820948"/>
                    <a:gd name="connsiteX1" fmla="*/ 3981416 w 4003963"/>
                    <a:gd name="connsiteY1" fmla="*/ 0 h 820948"/>
                    <a:gd name="connsiteX2" fmla="*/ 4003963 w 4003963"/>
                    <a:gd name="connsiteY2" fmla="*/ 355056 h 820948"/>
                    <a:gd name="connsiteX3" fmla="*/ 3981416 w 4003963"/>
                    <a:gd name="connsiteY3" fmla="*/ 820948 h 820948"/>
                    <a:gd name="connsiteX4" fmla="*/ 0 w 4003963"/>
                    <a:gd name="connsiteY4" fmla="*/ 820948 h 820948"/>
                    <a:gd name="connsiteX5" fmla="*/ 410474 w 4003963"/>
                    <a:gd name="connsiteY5" fmla="*/ 410474 h 820948"/>
                    <a:gd name="connsiteX6" fmla="*/ 0 w 4003963"/>
                    <a:gd name="connsiteY6" fmla="*/ 0 h 820948"/>
                    <a:gd name="connsiteX0" fmla="*/ 0 w 4003963"/>
                    <a:gd name="connsiteY0" fmla="*/ 0 h 904075"/>
                    <a:gd name="connsiteX1" fmla="*/ 3981416 w 4003963"/>
                    <a:gd name="connsiteY1" fmla="*/ 0 h 904075"/>
                    <a:gd name="connsiteX2" fmla="*/ 4003963 w 4003963"/>
                    <a:gd name="connsiteY2" fmla="*/ 355056 h 904075"/>
                    <a:gd name="connsiteX3" fmla="*/ 3981416 w 4003963"/>
                    <a:gd name="connsiteY3" fmla="*/ 820948 h 904075"/>
                    <a:gd name="connsiteX4" fmla="*/ 0 w 4003963"/>
                    <a:gd name="connsiteY4" fmla="*/ 904075 h 904075"/>
                    <a:gd name="connsiteX5" fmla="*/ 410474 w 4003963"/>
                    <a:gd name="connsiteY5" fmla="*/ 410474 h 904075"/>
                    <a:gd name="connsiteX6" fmla="*/ 0 w 4003963"/>
                    <a:gd name="connsiteY6" fmla="*/ 0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138546 w 4142509"/>
                    <a:gd name="connsiteY4" fmla="*/ 904075 h 904075"/>
                    <a:gd name="connsiteX5" fmla="*/ 549020 w 4142509"/>
                    <a:gd name="connsiteY5" fmla="*/ 410474 h 904075"/>
                    <a:gd name="connsiteX6" fmla="*/ 0 w 4142509"/>
                    <a:gd name="connsiteY6" fmla="*/ 180109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568037 w 4142509"/>
                    <a:gd name="connsiteY4" fmla="*/ 831272 h 904075"/>
                    <a:gd name="connsiteX5" fmla="*/ 138546 w 4142509"/>
                    <a:gd name="connsiteY5" fmla="*/ 904075 h 904075"/>
                    <a:gd name="connsiteX6" fmla="*/ 549020 w 4142509"/>
                    <a:gd name="connsiteY6" fmla="*/ 410474 h 904075"/>
                    <a:gd name="connsiteX7" fmla="*/ 0 w 4142509"/>
                    <a:gd name="connsiteY7" fmla="*/ 180109 h 90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42509" h="904075">
                      <a:moveTo>
                        <a:pt x="0" y="180109"/>
                      </a:moveTo>
                      <a:lnTo>
                        <a:pt x="4119962" y="0"/>
                      </a:lnTo>
                      <a:lnTo>
                        <a:pt x="4142509" y="355056"/>
                      </a:lnTo>
                      <a:lnTo>
                        <a:pt x="4119962" y="820948"/>
                      </a:lnTo>
                      <a:cubicBezTo>
                        <a:pt x="2935987" y="852098"/>
                        <a:pt x="1752012" y="800122"/>
                        <a:pt x="568037" y="831272"/>
                      </a:cubicBezTo>
                      <a:lnTo>
                        <a:pt x="138546" y="904075"/>
                      </a:lnTo>
                      <a:lnTo>
                        <a:pt x="549020" y="410474"/>
                      </a:lnTo>
                      <a:lnTo>
                        <a:pt x="0" y="18010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B316B6E-E7AC-496E-B8EA-19739A405995}"/>
                </a:ext>
              </a:extLst>
            </p:cNvPr>
            <p:cNvSpPr/>
            <p:nvPr/>
          </p:nvSpPr>
          <p:spPr>
            <a:xfrm>
              <a:off x="2618509" y="1151516"/>
              <a:ext cx="1246908" cy="1034829"/>
            </a:xfrm>
            <a:prstGeom prst="ellipse">
              <a:avLst/>
            </a:prstGeom>
            <a:solidFill>
              <a:srgbClr val="45AEC3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latin typeface=".VnAvant" panose="020B7200000000000000" pitchFamily="34" charset="0"/>
                </a:rPr>
                <a:t>Bµi</a:t>
              </a:r>
              <a:r>
                <a:rPr lang="en-US" b="1" dirty="0">
                  <a:latin typeface=".VnAvant" panose="020B7200000000000000" pitchFamily="34" charset="0"/>
                </a:rPr>
                <a:t> </a:t>
              </a:r>
            </a:p>
            <a:p>
              <a:pPr algn="ctr"/>
              <a:r>
                <a:rPr lang="en-US" sz="4000" b="1" dirty="0">
                  <a:latin typeface=".VnAvant" panose="020B7200000000000000" pitchFamily="34" charset="0"/>
                </a:rPr>
                <a:t>3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844E92B-6A1F-49C4-B6AC-341CD38D38AD}"/>
              </a:ext>
            </a:extLst>
          </p:cNvPr>
          <p:cNvSpPr txBox="1"/>
          <p:nvPr/>
        </p:nvSpPr>
        <p:spPr>
          <a:xfrm>
            <a:off x="3879271" y="1219628"/>
            <a:ext cx="3546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HP211"/>
                <a:cs typeface="Arial" panose="020B0604020202020204" pitchFamily="34" charset="0"/>
              </a:rPr>
              <a:t>HOẠ MI HÓT (4T)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B5D5D34-26A9-4E5B-9D7C-1F00AC919AB7}"/>
              </a:ext>
            </a:extLst>
          </p:cNvPr>
          <p:cNvGrpSpPr/>
          <p:nvPr/>
        </p:nvGrpSpPr>
        <p:grpSpPr>
          <a:xfrm>
            <a:off x="76668" y="2256335"/>
            <a:ext cx="1524000" cy="823848"/>
            <a:chOff x="36715" y="2258787"/>
            <a:chExt cx="1524000" cy="823848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AF53A9C-848C-418D-BB3E-C9F5AE240CA4}"/>
                </a:ext>
              </a:extLst>
            </p:cNvPr>
            <p:cNvGrpSpPr/>
            <p:nvPr/>
          </p:nvGrpSpPr>
          <p:grpSpPr>
            <a:xfrm>
              <a:off x="36715" y="2258787"/>
              <a:ext cx="1524000" cy="823848"/>
              <a:chOff x="3186544" y="986344"/>
              <a:chExt cx="4627419" cy="1174964"/>
            </a:xfrm>
          </p:grpSpPr>
          <p:sp>
            <p:nvSpPr>
              <p:cNvPr id="22" name="Flowchart: Process 11">
                <a:extLst>
                  <a:ext uri="{FF2B5EF4-FFF2-40B4-BE49-F238E27FC236}">
                    <a16:creationId xmlns:a16="http://schemas.microsoft.com/office/drawing/2014/main" id="{EE8B47D8-BED0-4E8C-AB5D-2D01EBAC7AE5}"/>
                  </a:ext>
                </a:extLst>
              </p:cNvPr>
              <p:cNvSpPr/>
              <p:nvPr/>
            </p:nvSpPr>
            <p:spPr>
              <a:xfrm rot="10800000">
                <a:off x="3186544" y="986344"/>
                <a:ext cx="4627419" cy="1174964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Flowchart: Process 11">
                <a:extLst>
                  <a:ext uri="{FF2B5EF4-FFF2-40B4-BE49-F238E27FC236}">
                    <a16:creationId xmlns:a16="http://schemas.microsoft.com/office/drawing/2014/main" id="{9B3A1BCB-BC5A-44AB-81AA-D7A984880ABC}"/>
                  </a:ext>
                </a:extLst>
              </p:cNvPr>
              <p:cNvSpPr/>
              <p:nvPr/>
            </p:nvSpPr>
            <p:spPr>
              <a:xfrm rot="10800000">
                <a:off x="3359724" y="1095843"/>
                <a:ext cx="4281057" cy="981003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34D26B2-8C83-46C4-9891-4112C518A20D}"/>
                </a:ext>
              </a:extLst>
            </p:cNvPr>
            <p:cNvSpPr txBox="1"/>
            <p:nvPr/>
          </p:nvSpPr>
          <p:spPr>
            <a:xfrm>
              <a:off x="207243" y="2419749"/>
              <a:ext cx="93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046BB300-8368-4DA3-B767-F1795E4AE0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45" t="11900" r="19091" b="19177"/>
          <a:stretch/>
        </p:blipFill>
        <p:spPr>
          <a:xfrm>
            <a:off x="2230582" y="2449611"/>
            <a:ext cx="7730836" cy="43501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11B5609-39C3-4426-9F99-C2F2D9FEF51D}"/>
              </a:ext>
            </a:extLst>
          </p:cNvPr>
          <p:cNvSpPr txBox="1"/>
          <p:nvPr/>
        </p:nvSpPr>
        <p:spPr>
          <a:xfrm>
            <a:off x="9961418" y="6080482"/>
            <a:ext cx="22924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S: 16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4E0260E-F6D3-4F68-AA55-6B2449BA7308}"/>
              </a:ext>
            </a:extLst>
          </p:cNvPr>
          <p:cNvSpPr txBox="1"/>
          <p:nvPr/>
        </p:nvSpPr>
        <p:spPr>
          <a:xfrm>
            <a:off x="63170" y="3164368"/>
            <a:ext cx="2247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VNI-Avo" pitchFamily="2" charset="0"/>
              </a:rPr>
              <a:t>Tieát</a:t>
            </a:r>
            <a:r>
              <a:rPr lang="en-US" sz="3200" b="1" dirty="0">
                <a:latin typeface="VNI-Avo" pitchFamily="2" charset="0"/>
              </a:rPr>
              <a:t> 1, 2</a:t>
            </a:r>
          </a:p>
        </p:txBody>
      </p:sp>
    </p:spTree>
    <p:extLst>
      <p:ext uri="{BB962C8B-B14F-4D97-AF65-F5344CB8AC3E}">
        <p14:creationId xmlns:p14="http://schemas.microsoft.com/office/powerpoint/2010/main" val="167986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001B7-50D6-4B8E-88BB-00C10146B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91D8E-0B33-4CDB-998F-BFCAA9BB1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1455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VNI-Avo" pitchFamily="2" charset="0"/>
              </a:rPr>
              <a:t>2.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gôïn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soùng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treân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hoà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coù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thay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ñoåi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khi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nhòp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vôùi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tieáng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hoaï</a:t>
            </a:r>
            <a:r>
              <a:rPr lang="en-US" dirty="0">
                <a:latin typeface="VNI-Avo" pitchFamily="2" charset="0"/>
              </a:rPr>
              <a:t> mi </a:t>
            </a:r>
            <a:r>
              <a:rPr lang="en-US" dirty="0" err="1">
                <a:latin typeface="VNI-Avo" pitchFamily="2" charset="0"/>
              </a:rPr>
              <a:t>hoùt</a:t>
            </a:r>
            <a:r>
              <a:rPr lang="en-US" dirty="0">
                <a:latin typeface="VNI-Avo" pitchFamily="2" charset="0"/>
              </a:rPr>
              <a:t>?</a:t>
            </a:r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70DB42B-9BAF-4CC2-9023-42765213F53D}"/>
              </a:ext>
            </a:extLst>
          </p:cNvPr>
          <p:cNvSpPr txBox="1">
            <a:spLocks/>
          </p:cNvSpPr>
          <p:nvPr/>
        </p:nvSpPr>
        <p:spPr>
          <a:xfrm>
            <a:off x="984790" y="3422073"/>
            <a:ext cx="10515600" cy="1115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 err="1">
                <a:latin typeface="VNI-Avo" pitchFamily="2" charset="0"/>
              </a:rPr>
              <a:t>Traû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lôøi</a:t>
            </a:r>
            <a:r>
              <a:rPr lang="en-US" b="1" dirty="0">
                <a:latin typeface="VNI-Avo" pitchFamily="2" charset="0"/>
              </a:rPr>
              <a:t>: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gôïn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soùng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treân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hoà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trôû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neân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laáp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laùnh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theâm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khi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nhòp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vôùi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tieáng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hoaï</a:t>
            </a:r>
            <a:r>
              <a:rPr lang="en-US" dirty="0">
                <a:latin typeface="VNI-Avo" pitchFamily="2" charset="0"/>
              </a:rPr>
              <a:t> mi </a:t>
            </a:r>
            <a:r>
              <a:rPr lang="en-US" dirty="0" err="1">
                <a:latin typeface="VNI-Avo" pitchFamily="2" charset="0"/>
              </a:rPr>
              <a:t>hoùt</a:t>
            </a:r>
            <a:r>
              <a:rPr lang="en-US" dirty="0">
                <a:latin typeface="VNI-Avo" pitchFamily="2" charset="0"/>
              </a:rPr>
              <a:t>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5565293-9625-4792-B9BD-AA3579788D74}"/>
              </a:ext>
            </a:extLst>
          </p:cNvPr>
          <p:cNvSpPr/>
          <p:nvPr/>
        </p:nvSpPr>
        <p:spPr>
          <a:xfrm>
            <a:off x="1828800" y="397471"/>
            <a:ext cx="4045527" cy="76313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atin typeface="VNI-Avo" pitchFamily="2" charset="0"/>
              </a:rPr>
              <a:t>Traû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lôøi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caâu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hoûi</a:t>
            </a:r>
            <a:r>
              <a:rPr lang="en-US" sz="3000" b="1" dirty="0">
                <a:latin typeface="VNI-Avo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80641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0BAAEEB-D851-4A8F-9325-74284424D38B}"/>
              </a:ext>
            </a:extLst>
          </p:cNvPr>
          <p:cNvSpPr txBox="1">
            <a:spLocks/>
          </p:cNvSpPr>
          <p:nvPr/>
        </p:nvSpPr>
        <p:spPr>
          <a:xfrm>
            <a:off x="955964" y="3608486"/>
            <a:ext cx="105156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 err="1">
                <a:latin typeface="VNI-Avo" pitchFamily="2" charset="0"/>
              </a:rPr>
              <a:t>Traû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lôøi</a:t>
            </a:r>
            <a:r>
              <a:rPr lang="en-US" b="1" dirty="0">
                <a:latin typeface="VNI-Avo" pitchFamily="2" charset="0"/>
              </a:rPr>
              <a:t>: </a:t>
            </a:r>
            <a:r>
              <a:rPr lang="en-US" dirty="0" err="1">
                <a:latin typeface="VNI-Avo" pitchFamily="2" charset="0"/>
              </a:rPr>
              <a:t>Caùc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loaøi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nghe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tieáng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hoùt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trong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suoát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cuûa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hoaï</a:t>
            </a:r>
            <a:r>
              <a:rPr lang="en-US" dirty="0">
                <a:latin typeface="VNI-Avo" pitchFamily="2" charset="0"/>
              </a:rPr>
              <a:t> mi </a:t>
            </a:r>
            <a:r>
              <a:rPr lang="en-US" dirty="0" err="1">
                <a:latin typeface="VNI-Avo" pitchFamily="2" charset="0"/>
              </a:rPr>
              <a:t>chôït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böøng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giaác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xoeø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caùnh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ñeïp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baøy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ñuû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maøu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saéc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xanh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töôi</a:t>
            </a:r>
            <a:r>
              <a:rPr lang="en-US" dirty="0">
                <a:latin typeface="VNI-Avo" pitchFamily="2" charset="0"/>
              </a:rPr>
              <a:t>. </a:t>
            </a:r>
            <a:r>
              <a:rPr lang="en-US" dirty="0" err="1">
                <a:latin typeface="VNI-Avo" pitchFamily="2" charset="0"/>
              </a:rPr>
              <a:t>Caùc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loaøi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chim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err="1">
                <a:latin typeface="VNI-Avo" pitchFamily="2" charset="0"/>
              </a:rPr>
              <a:t>daïo</a:t>
            </a:r>
            <a:r>
              <a:rPr lang="en-US">
                <a:latin typeface="VNI-Avo" pitchFamily="2" charset="0"/>
              </a:rPr>
              <a:t> 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mtClean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khuùc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nhaïc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töng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böøng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ngôïi</a:t>
            </a:r>
            <a:r>
              <a:rPr lang="en-US" dirty="0">
                <a:latin typeface="VNI-Avo" pitchFamily="2" charset="0"/>
              </a:rPr>
              <a:t> ca </a:t>
            </a:r>
            <a:r>
              <a:rPr lang="en-US" dirty="0" err="1">
                <a:latin typeface="VNI-Avo" pitchFamily="2" charset="0"/>
              </a:rPr>
              <a:t>nuùi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soâng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ñang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ñoåi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môùi</a:t>
            </a:r>
            <a:r>
              <a:rPr lang="en-US" dirty="0">
                <a:latin typeface="VNI-Avo" pitchFamily="2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59FC96-8D32-4700-8E4B-516E37C2E952}"/>
              </a:ext>
            </a:extLst>
          </p:cNvPr>
          <p:cNvSpPr txBox="1"/>
          <p:nvPr/>
        </p:nvSpPr>
        <p:spPr>
          <a:xfrm>
            <a:off x="1000993" y="1185372"/>
            <a:ext cx="10633364" cy="2243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000" dirty="0">
                <a:latin typeface="VNI-Avo" pitchFamily="2" charset="0"/>
              </a:rPr>
              <a:t>3. </a:t>
            </a:r>
            <a:r>
              <a:rPr lang="en-US" sz="3000" dirty="0" err="1">
                <a:latin typeface="VNI-Avo" pitchFamily="2" charset="0"/>
              </a:rPr>
              <a:t>Noùi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tieáp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söï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thay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ñoåi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cuûa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caùc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söï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vaät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treân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maët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ñaát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khi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nghe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hoaï</a:t>
            </a:r>
            <a:r>
              <a:rPr lang="en-US" sz="3000" dirty="0">
                <a:latin typeface="VNI-Avo" pitchFamily="2" charset="0"/>
              </a:rPr>
              <a:t> mi </a:t>
            </a:r>
            <a:r>
              <a:rPr lang="en-US" sz="3000" dirty="0" err="1">
                <a:latin typeface="VNI-Avo" pitchFamily="2" charset="0"/>
              </a:rPr>
              <a:t>hoùt</a:t>
            </a:r>
            <a:r>
              <a:rPr lang="en-US" sz="3000" dirty="0">
                <a:latin typeface="VNI-Avo" pitchFamily="2" charset="0"/>
              </a:rPr>
              <a:t>.</a:t>
            </a:r>
          </a:p>
          <a:p>
            <a:pPr marL="514350" indent="-514350">
              <a:lnSpc>
                <a:spcPct val="120000"/>
              </a:lnSpc>
              <a:buAutoNum type="alphaLcPeriod"/>
            </a:pPr>
            <a:r>
              <a:rPr lang="en-US" sz="3000" dirty="0" err="1">
                <a:latin typeface="VNI-Avo" pitchFamily="2" charset="0"/>
              </a:rPr>
              <a:t>Caùc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loaøi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hoa</a:t>
            </a:r>
            <a:r>
              <a:rPr lang="en-US" sz="3000" dirty="0">
                <a:latin typeface="VNI-Avo" pitchFamily="2" charset="0"/>
              </a:rPr>
              <a:t> (…)</a:t>
            </a:r>
          </a:p>
          <a:p>
            <a:pPr marL="514350" indent="-514350">
              <a:lnSpc>
                <a:spcPct val="120000"/>
              </a:lnSpc>
              <a:buAutoNum type="alphaLcPeriod"/>
            </a:pPr>
            <a:r>
              <a:rPr lang="en-US" sz="3000" dirty="0" err="1">
                <a:latin typeface="VNI-Avo" pitchFamily="2" charset="0"/>
              </a:rPr>
              <a:t>Caùc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loaøi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chim</a:t>
            </a:r>
            <a:r>
              <a:rPr lang="en-US" sz="3000" dirty="0">
                <a:latin typeface="VNI-Avo" pitchFamily="2" charset="0"/>
              </a:rPr>
              <a:t> (…)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87CD8FC-FB38-4D91-AAC2-7F7153AAD8C2}"/>
              </a:ext>
            </a:extLst>
          </p:cNvPr>
          <p:cNvSpPr/>
          <p:nvPr/>
        </p:nvSpPr>
        <p:spPr>
          <a:xfrm>
            <a:off x="1828800" y="0"/>
            <a:ext cx="4045527" cy="76313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atin typeface="VNI-Avo" pitchFamily="2" charset="0"/>
              </a:rPr>
              <a:t>Traû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lôøi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caâu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hoûi</a:t>
            </a:r>
            <a:r>
              <a:rPr lang="en-US" sz="3000" b="1" dirty="0">
                <a:latin typeface="VNI-Avo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5340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FAFC9-1E17-4AEA-9DED-B04707BF8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802171"/>
            <a:ext cx="10515600" cy="515172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000" dirty="0">
                <a:latin typeface="VNI-Avo" pitchFamily="2" charset="0"/>
              </a:rPr>
              <a:t>4. </a:t>
            </a:r>
            <a:r>
              <a:rPr lang="en-US" sz="3000" dirty="0" err="1">
                <a:latin typeface="VNI-Avo" pitchFamily="2" charset="0"/>
              </a:rPr>
              <a:t>Neáu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ñöôïc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ñaët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teân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cho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baøi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ñoïc</a:t>
            </a:r>
            <a:r>
              <a:rPr lang="en-US" sz="3000" dirty="0">
                <a:latin typeface="VNI-Avo" pitchFamily="2" charset="0"/>
              </a:rPr>
              <a:t>, </a:t>
            </a:r>
            <a:r>
              <a:rPr lang="en-US" sz="3000" dirty="0" err="1">
                <a:latin typeface="VNI-Avo" pitchFamily="2" charset="0"/>
              </a:rPr>
              <a:t>em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seõ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choïn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teân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naøo</a:t>
            </a:r>
            <a:r>
              <a:rPr lang="en-US" sz="3000" dirty="0">
                <a:latin typeface="VNI-Avo" pitchFamily="2" charset="0"/>
              </a:rPr>
              <a:t>?</a:t>
            </a:r>
          </a:p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3000" dirty="0" err="1">
                <a:latin typeface="VNI-Avo" pitchFamily="2" charset="0"/>
              </a:rPr>
              <a:t>Söù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giaû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cuûa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muøa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xuaân</a:t>
            </a:r>
            <a:endParaRPr lang="en-US" sz="3000" dirty="0">
              <a:latin typeface="VNI-Avo" pitchFamily="2" charset="0"/>
            </a:endParaRPr>
          </a:p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3000" dirty="0" err="1">
                <a:latin typeface="VNI-Avo" pitchFamily="2" charset="0"/>
              </a:rPr>
              <a:t>Hoaï</a:t>
            </a:r>
            <a:r>
              <a:rPr lang="en-US" sz="3000" dirty="0">
                <a:latin typeface="VNI-Avo" pitchFamily="2" charset="0"/>
              </a:rPr>
              <a:t> mi </a:t>
            </a:r>
            <a:r>
              <a:rPr lang="en-US" sz="3000" dirty="0" err="1">
                <a:latin typeface="VNI-Avo" pitchFamily="2" charset="0"/>
              </a:rPr>
              <a:t>vaø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muøa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xuaân</a:t>
            </a:r>
            <a:endParaRPr lang="en-US" sz="3000" dirty="0">
              <a:latin typeface="VNI-Avo" pitchFamily="2" charset="0"/>
            </a:endParaRPr>
          </a:p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3000" dirty="0" err="1">
                <a:latin typeface="VNI-Avo" pitchFamily="2" charset="0"/>
              </a:rPr>
              <a:t>Hoaï</a:t>
            </a:r>
            <a:r>
              <a:rPr lang="en-US" sz="3000" dirty="0">
                <a:latin typeface="VNI-Avo" pitchFamily="2" charset="0"/>
              </a:rPr>
              <a:t> mi </a:t>
            </a:r>
            <a:r>
              <a:rPr lang="en-US" sz="3000" dirty="0" err="1">
                <a:latin typeface="VNI-Avo" pitchFamily="2" charset="0"/>
              </a:rPr>
              <a:t>hoùt</a:t>
            </a:r>
            <a:endParaRPr lang="en-US" sz="3000" dirty="0">
              <a:latin typeface="VNI-Avo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3000" dirty="0"/>
          </a:p>
        </p:txBody>
      </p:sp>
      <p:pic>
        <p:nvPicPr>
          <p:cNvPr id="1026" name="Picture 2" descr="Tick-mark-icon-png-66191 - Hệ Thống PP BĐS Nghỉ Dưỡng Cao Cấp Địa ốc 5 Sao">
            <a:extLst>
              <a:ext uri="{FF2B5EF4-FFF2-40B4-BE49-F238E27FC236}">
                <a16:creationId xmlns:a16="http://schemas.microsoft.com/office/drawing/2014/main" id="{6320FFC5-57E7-4EF2-AF33-6E405924B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419" y="3119654"/>
            <a:ext cx="907473" cy="90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ick-mark-icon-png-66191 - Hệ Thống PP BĐS Nghỉ Dưỡng Cao Cấp Địa ốc 5 Sao">
            <a:extLst>
              <a:ext uri="{FF2B5EF4-FFF2-40B4-BE49-F238E27FC236}">
                <a16:creationId xmlns:a16="http://schemas.microsoft.com/office/drawing/2014/main" id="{4E3C1623-E7C0-4550-B883-DFE04DE95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883" y="4019117"/>
            <a:ext cx="907473" cy="90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Tick-mark-icon-png-66191 - Hệ Thống PP BĐS Nghỉ Dưỡng Cao Cấp Địa ốc 5 Sao">
            <a:extLst>
              <a:ext uri="{FF2B5EF4-FFF2-40B4-BE49-F238E27FC236}">
                <a16:creationId xmlns:a16="http://schemas.microsoft.com/office/drawing/2014/main" id="{C26F511E-AA8C-4B49-9B8F-4D151CE61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123" y="4781549"/>
            <a:ext cx="907473" cy="90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E88285B-2203-4150-B012-DA254EAD17BD}"/>
              </a:ext>
            </a:extLst>
          </p:cNvPr>
          <p:cNvSpPr/>
          <p:nvPr/>
        </p:nvSpPr>
        <p:spPr>
          <a:xfrm>
            <a:off x="1818409" y="262100"/>
            <a:ext cx="4045527" cy="76313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atin typeface="VNI-Avo" pitchFamily="2" charset="0"/>
              </a:rPr>
              <a:t>Traû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lôøi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caâu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hoûi</a:t>
            </a:r>
            <a:r>
              <a:rPr lang="en-US" sz="3000" b="1" dirty="0">
                <a:latin typeface="VNI-Avo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91780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ƯỚNG DẪN DẠY TIẾNG ANH CHO BÉ TẠI NHÀ TỪ 3 ĐẾN 5 TUỔI - KVBro-Nhịp sống  Nhật Bản">
            <a:extLst>
              <a:ext uri="{FF2B5EF4-FFF2-40B4-BE49-F238E27FC236}">
                <a16:creationId xmlns:a16="http://schemas.microsoft.com/office/drawing/2014/main" id="{132AA5FC-338C-445E-810C-BEBE75657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463" y="3592108"/>
            <a:ext cx="2789052" cy="186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A8CA9C-7CB4-4C37-9413-4FDE42C0738A}"/>
              </a:ext>
            </a:extLst>
          </p:cNvPr>
          <p:cNvSpPr txBox="1"/>
          <p:nvPr/>
        </p:nvSpPr>
        <p:spPr>
          <a:xfrm>
            <a:off x="3502253" y="2558006"/>
            <a:ext cx="72485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4.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Luyeän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ñoïc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laïi</a:t>
            </a:r>
            <a:endParaRPr lang="en-US" sz="4000" b="1" dirty="0">
              <a:solidFill>
                <a:schemeClr val="bg1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96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FDE4FB-6D8F-4B2D-BEFC-E95AE1F3A2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500" t="74735" r="50000" b="11370"/>
          <a:stretch/>
        </p:blipFill>
        <p:spPr>
          <a:xfrm>
            <a:off x="1543050" y="2853531"/>
            <a:ext cx="1104900" cy="11509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037E1C-469C-4972-895F-582D116142CF}"/>
              </a:ext>
            </a:extLst>
          </p:cNvPr>
          <p:cNvSpPr txBox="1"/>
          <p:nvPr/>
        </p:nvSpPr>
        <p:spPr>
          <a:xfrm>
            <a:off x="2647950" y="3075057"/>
            <a:ext cx="9010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5.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Luyeän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taäp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theo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vaên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baûn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ñoïc</a:t>
            </a:r>
            <a:endParaRPr lang="en-US" sz="4000" b="1" dirty="0">
              <a:solidFill>
                <a:schemeClr val="bg1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39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1BDBA16-E421-4B4C-B71C-36209713B7C4}"/>
              </a:ext>
            </a:extLst>
          </p:cNvPr>
          <p:cNvSpPr txBox="1">
            <a:spLocks/>
          </p:cNvSpPr>
          <p:nvPr/>
        </p:nvSpPr>
        <p:spPr>
          <a:xfrm>
            <a:off x="1290205" y="2465388"/>
            <a:ext cx="11168495" cy="5184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 err="1">
                <a:latin typeface="VNI-Avo" pitchFamily="2" charset="0"/>
              </a:rPr>
              <a:t>Tìm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trong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baøi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ñoïc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töø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ngöõ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taû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tieáng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chim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hoùt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cuûa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hoaï</a:t>
            </a:r>
            <a:r>
              <a:rPr lang="en-US" dirty="0">
                <a:latin typeface="VNI-Avo" pitchFamily="2" charset="0"/>
              </a:rPr>
              <a:t> mi.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VNI-Avo" pitchFamily="2" charset="0"/>
              </a:rPr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VNI-Avo" pitchFamily="2" charset="0"/>
              </a:rPr>
              <a:t>	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Töø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ngöõ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taû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tieáng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chim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hoùt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cuûa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hoaï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 mi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laø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: vang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löøng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,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trong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suoát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,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dìu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daët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,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kì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dieäu</a:t>
            </a:r>
            <a:endParaRPr lang="en-US" dirty="0">
              <a:solidFill>
                <a:srgbClr val="1A0FF1"/>
              </a:solidFill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VNI-Avo" pitchFamily="2" charset="0"/>
              </a:rPr>
              <a:t>2. </a:t>
            </a:r>
            <a:r>
              <a:rPr lang="en-US" dirty="0" err="1">
                <a:latin typeface="VNI-Avo" pitchFamily="2" charset="0"/>
              </a:rPr>
              <a:t>Ñaët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moät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caâu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vôùi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töø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ngöõ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vöøa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tìm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ñöôïc</a:t>
            </a:r>
            <a:r>
              <a:rPr lang="en-US" dirty="0">
                <a:latin typeface="VNI-Avo" pitchFamily="2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18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A020E-C852-4598-972B-93AF46C50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424" y="1597025"/>
            <a:ext cx="105156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err="1">
                <a:latin typeface="VNI-Avo" pitchFamily="2" charset="0"/>
              </a:rPr>
              <a:t>Vieát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chöõ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</a:t>
            </a:r>
            <a:r>
              <a:rPr lang="en-US" dirty="0">
                <a:latin typeface="VNI-Avo" pitchFamily="2" charset="0"/>
              </a:rPr>
              <a:t>: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E8E3D71-AC87-4B09-9102-0964C78640E4}"/>
              </a:ext>
            </a:extLst>
          </p:cNvPr>
          <p:cNvGrpSpPr/>
          <p:nvPr/>
        </p:nvGrpSpPr>
        <p:grpSpPr>
          <a:xfrm>
            <a:off x="309996" y="440629"/>
            <a:ext cx="1524000" cy="823848"/>
            <a:chOff x="36715" y="2258787"/>
            <a:chExt cx="1524000" cy="82384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193C04B-5948-4355-B14A-2DAA4E2BEC3A}"/>
                </a:ext>
              </a:extLst>
            </p:cNvPr>
            <p:cNvGrpSpPr/>
            <p:nvPr/>
          </p:nvGrpSpPr>
          <p:grpSpPr>
            <a:xfrm>
              <a:off x="36715" y="2258787"/>
              <a:ext cx="1524000" cy="823848"/>
              <a:chOff x="3186544" y="986344"/>
              <a:chExt cx="4627419" cy="1174964"/>
            </a:xfrm>
          </p:grpSpPr>
          <p:sp>
            <p:nvSpPr>
              <p:cNvPr id="7" name="Flowchart: Process 11">
                <a:extLst>
                  <a:ext uri="{FF2B5EF4-FFF2-40B4-BE49-F238E27FC236}">
                    <a16:creationId xmlns:a16="http://schemas.microsoft.com/office/drawing/2014/main" id="{3003A314-1BAD-4F1E-BA75-5039C4A2C145}"/>
                  </a:ext>
                </a:extLst>
              </p:cNvPr>
              <p:cNvSpPr/>
              <p:nvPr/>
            </p:nvSpPr>
            <p:spPr>
              <a:xfrm rot="10800000">
                <a:off x="3186544" y="986344"/>
                <a:ext cx="4627419" cy="1174964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Flowchart: Process 11">
                <a:extLst>
                  <a:ext uri="{FF2B5EF4-FFF2-40B4-BE49-F238E27FC236}">
                    <a16:creationId xmlns:a16="http://schemas.microsoft.com/office/drawing/2014/main" id="{35C7E71B-3F89-4459-8CC8-FB8F4A779C05}"/>
                  </a:ext>
                </a:extLst>
              </p:cNvPr>
              <p:cNvSpPr/>
              <p:nvPr/>
            </p:nvSpPr>
            <p:spPr>
              <a:xfrm rot="10800000">
                <a:off x="3359724" y="1095843"/>
                <a:ext cx="4281057" cy="981003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DF97810-FDA7-4853-85DE-AB038AF4581E}"/>
                </a:ext>
              </a:extLst>
            </p:cNvPr>
            <p:cNvSpPr txBox="1"/>
            <p:nvPr/>
          </p:nvSpPr>
          <p:spPr>
            <a:xfrm>
              <a:off x="207243" y="2419749"/>
              <a:ext cx="93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</a:p>
          </p:txBody>
        </p:sp>
      </p:grpSp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CFCA939B-9CCE-43E5-8253-B8C49CA3E8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888839"/>
              </p:ext>
            </p:extLst>
          </p:nvPr>
        </p:nvGraphicFramePr>
        <p:xfrm>
          <a:off x="1935018" y="2393278"/>
          <a:ext cx="3840480" cy="3291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134197651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03549371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45953176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5370652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96511363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412288406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60443202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61729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278507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933596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169779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920786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896111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4B0CB39-1C2A-445C-904A-0F06554514DC}"/>
              </a:ext>
            </a:extLst>
          </p:cNvPr>
          <p:cNvSpPr txBox="1"/>
          <p:nvPr/>
        </p:nvSpPr>
        <p:spPr>
          <a:xfrm>
            <a:off x="2404922" y="3574517"/>
            <a:ext cx="31777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900" dirty="0">
                <a:latin typeface="HP001 4 hàng" panose="020B0603050302020204" pitchFamily="34" charset="0"/>
              </a:rPr>
              <a:t>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12D5B7-131A-4965-8D7F-189476DE62E5}"/>
              </a:ext>
            </a:extLst>
          </p:cNvPr>
          <p:cNvSpPr txBox="1"/>
          <p:nvPr/>
        </p:nvSpPr>
        <p:spPr>
          <a:xfrm>
            <a:off x="977206" y="6094205"/>
            <a:ext cx="1048881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latin typeface="VNI-Avo" pitchFamily="2" charset="0"/>
              </a:rPr>
              <a:t>2. </a:t>
            </a:r>
            <a:r>
              <a:rPr lang="en-US" sz="3000" dirty="0" err="1">
                <a:latin typeface="VNI-Avo" pitchFamily="2" charset="0"/>
              </a:rPr>
              <a:t>Vieát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öùng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duïng</a:t>
            </a:r>
            <a:r>
              <a:rPr lang="en-US" sz="3000" dirty="0">
                <a:latin typeface="VNI-Avo" pitchFamily="2" charset="0"/>
              </a:rPr>
              <a:t>: </a:t>
            </a:r>
            <a:r>
              <a:rPr lang="en-US" sz="3000" dirty="0" err="1">
                <a:solidFill>
                  <a:srgbClr val="2E88DA"/>
                </a:solidFill>
                <a:latin typeface="VNI-Avo" pitchFamily="2" charset="0"/>
              </a:rPr>
              <a:t>Röøng</a:t>
            </a:r>
            <a:r>
              <a:rPr lang="en-US" sz="3000" dirty="0">
                <a:solidFill>
                  <a:srgbClr val="2E88DA"/>
                </a:solidFill>
                <a:latin typeface="VNI-Avo" pitchFamily="2" charset="0"/>
              </a:rPr>
              <a:t> </a:t>
            </a:r>
            <a:r>
              <a:rPr lang="en-US" sz="3000" dirty="0" err="1">
                <a:solidFill>
                  <a:srgbClr val="2E88DA"/>
                </a:solidFill>
                <a:latin typeface="VNI-Avo" pitchFamily="2" charset="0"/>
              </a:rPr>
              <a:t>caây</a:t>
            </a:r>
            <a:r>
              <a:rPr lang="en-US" sz="3000" dirty="0">
                <a:solidFill>
                  <a:srgbClr val="2E88DA"/>
                </a:solidFill>
                <a:latin typeface="VNI-Avo" pitchFamily="2" charset="0"/>
              </a:rPr>
              <a:t> </a:t>
            </a:r>
            <a:r>
              <a:rPr lang="en-US" sz="3000" dirty="0" err="1">
                <a:solidFill>
                  <a:srgbClr val="2E88DA"/>
                </a:solidFill>
                <a:latin typeface="VNI-Avo" pitchFamily="2" charset="0"/>
              </a:rPr>
              <a:t>vöôn</a:t>
            </a:r>
            <a:r>
              <a:rPr lang="en-US" sz="3000" dirty="0">
                <a:solidFill>
                  <a:srgbClr val="2E88DA"/>
                </a:solidFill>
                <a:latin typeface="VNI-Avo" pitchFamily="2" charset="0"/>
              </a:rPr>
              <a:t> </a:t>
            </a:r>
            <a:r>
              <a:rPr lang="en-US" sz="3000" dirty="0" err="1">
                <a:solidFill>
                  <a:srgbClr val="2E88DA"/>
                </a:solidFill>
                <a:latin typeface="VNI-Avo" pitchFamily="2" charset="0"/>
              </a:rPr>
              <a:t>mình</a:t>
            </a:r>
            <a:r>
              <a:rPr lang="en-US" sz="3000" dirty="0">
                <a:solidFill>
                  <a:srgbClr val="2E88DA"/>
                </a:solidFill>
                <a:latin typeface="VNI-Avo" pitchFamily="2" charset="0"/>
              </a:rPr>
              <a:t> </a:t>
            </a:r>
            <a:r>
              <a:rPr lang="en-US" sz="3000" dirty="0" err="1">
                <a:solidFill>
                  <a:srgbClr val="2E88DA"/>
                </a:solidFill>
                <a:latin typeface="VNI-Avo" pitchFamily="2" charset="0"/>
              </a:rPr>
              <a:t>ñoùn</a:t>
            </a:r>
            <a:r>
              <a:rPr lang="en-US" sz="3000" dirty="0">
                <a:solidFill>
                  <a:srgbClr val="2E88DA"/>
                </a:solidFill>
                <a:latin typeface="VNI-Avo" pitchFamily="2" charset="0"/>
              </a:rPr>
              <a:t> </a:t>
            </a:r>
            <a:r>
              <a:rPr lang="en-US" sz="3000" dirty="0" err="1">
                <a:solidFill>
                  <a:srgbClr val="2E88DA"/>
                </a:solidFill>
                <a:latin typeface="VNI-Avo" pitchFamily="2" charset="0"/>
              </a:rPr>
              <a:t>naéng</a:t>
            </a:r>
            <a:r>
              <a:rPr lang="en-US" sz="3000" dirty="0">
                <a:solidFill>
                  <a:srgbClr val="2E88DA"/>
                </a:solidFill>
                <a:latin typeface="VNI-Avo" pitchFamily="2" charset="0"/>
              </a:rPr>
              <a:t> </a:t>
            </a:r>
            <a:r>
              <a:rPr lang="en-US" sz="3000" dirty="0" err="1">
                <a:solidFill>
                  <a:srgbClr val="2E88DA"/>
                </a:solidFill>
                <a:latin typeface="VNI-Avo" pitchFamily="2" charset="0"/>
              </a:rPr>
              <a:t>mai</a:t>
            </a:r>
            <a:r>
              <a:rPr lang="en-US" sz="3000" dirty="0">
                <a:solidFill>
                  <a:srgbClr val="2E88DA"/>
                </a:solidFill>
                <a:latin typeface="VNI-Avo" pitchFamily="2" charset="0"/>
              </a:rPr>
              <a:t>.</a:t>
            </a:r>
          </a:p>
        </p:txBody>
      </p:sp>
      <p:graphicFrame>
        <p:nvGraphicFramePr>
          <p:cNvPr id="12" name="Table 8">
            <a:extLst>
              <a:ext uri="{FF2B5EF4-FFF2-40B4-BE49-F238E27FC236}">
                <a16:creationId xmlns:a16="http://schemas.microsoft.com/office/drawing/2014/main" id="{A7D67A59-D10A-4D70-85F7-3222BE0B2D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981516"/>
              </p:ext>
            </p:extLst>
          </p:nvPr>
        </p:nvGraphicFramePr>
        <p:xfrm>
          <a:off x="6528497" y="2393278"/>
          <a:ext cx="3291840" cy="3291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134197651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03549371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45953176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5370652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96511363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4122884066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61729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278507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933596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169779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920786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896111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6B7DB357-5FA6-4349-B77C-8F6F4F2BA879}"/>
              </a:ext>
            </a:extLst>
          </p:cNvPr>
          <p:cNvSpPr txBox="1"/>
          <p:nvPr/>
        </p:nvSpPr>
        <p:spPr>
          <a:xfrm>
            <a:off x="7006014" y="4618363"/>
            <a:ext cx="3177772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700" dirty="0">
                <a:latin typeface="HP001 4 hàng" panose="020B0603050302020204" pitchFamily="34" charset="0"/>
              </a:rPr>
              <a:t>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F84A77-EFFE-4FDD-8D00-A38B5E68479A}"/>
              </a:ext>
            </a:extLst>
          </p:cNvPr>
          <p:cNvSpPr txBox="1"/>
          <p:nvPr/>
        </p:nvSpPr>
        <p:spPr>
          <a:xfrm>
            <a:off x="1947490" y="517406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VNI-Avo" pitchFamily="2" charset="0"/>
              </a:rPr>
              <a:t>Tieát</a:t>
            </a:r>
            <a:r>
              <a:rPr lang="en-US" sz="3200" b="1" dirty="0">
                <a:latin typeface="VNI-Avo" pitchFamily="2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974904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A21D0-FD13-46CA-A38E-946F8C77B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654008"/>
            <a:ext cx="11991109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err="1">
                <a:latin typeface="VNI-Avo" pitchFamily="2" charset="0"/>
              </a:rPr>
              <a:t>Döïa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vaøo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tranh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caâu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hoûi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gôïi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yù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ñoaùn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noäi</a:t>
            </a:r>
            <a:r>
              <a:rPr lang="en-US" dirty="0">
                <a:latin typeface="VNI-Avo" pitchFamily="2" charset="0"/>
              </a:rPr>
              <a:t> dung </a:t>
            </a:r>
            <a:r>
              <a:rPr lang="en-US" dirty="0" err="1">
                <a:latin typeface="VNI-Avo" pitchFamily="2" charset="0"/>
              </a:rPr>
              <a:t>cuûa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töøng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tranh</a:t>
            </a:r>
            <a:endParaRPr lang="en-US" dirty="0">
              <a:latin typeface="VNI-Avo" pitchFamily="2" charset="0"/>
            </a:endParaRPr>
          </a:p>
          <a:p>
            <a:pPr marL="0" indent="0" algn="ctr">
              <a:buNone/>
            </a:pPr>
            <a:r>
              <a:rPr lang="en-US" dirty="0" err="1">
                <a:solidFill>
                  <a:srgbClr val="FF6600"/>
                </a:solidFill>
                <a:latin typeface="VNI-Avo" pitchFamily="2" charset="0"/>
              </a:rPr>
              <a:t>Hoà</a:t>
            </a:r>
            <a:r>
              <a:rPr lang="en-US" dirty="0">
                <a:solidFill>
                  <a:srgbClr val="FF6600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6600"/>
                </a:solidFill>
                <a:latin typeface="VNI-Avo" pitchFamily="2" charset="0"/>
              </a:rPr>
              <a:t>nöôùc</a:t>
            </a:r>
            <a:r>
              <a:rPr lang="en-US" dirty="0">
                <a:solidFill>
                  <a:srgbClr val="FF6600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6600"/>
                </a:solidFill>
                <a:latin typeface="VNI-Avo" pitchFamily="2" charset="0"/>
              </a:rPr>
              <a:t>vaø</a:t>
            </a:r>
            <a:r>
              <a:rPr lang="en-US" dirty="0">
                <a:solidFill>
                  <a:srgbClr val="FF6600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FF6600"/>
                </a:solidFill>
                <a:latin typeface="VNI-Avo" pitchFamily="2" charset="0"/>
              </a:rPr>
              <a:t>maây</a:t>
            </a:r>
            <a:endParaRPr lang="en-US" dirty="0">
              <a:solidFill>
                <a:srgbClr val="FF6600"/>
              </a:solidFill>
              <a:latin typeface="VNI-Avo" pitchFamily="2" charset="0"/>
            </a:endParaRPr>
          </a:p>
          <a:p>
            <a:pPr marL="0" indent="0" algn="ctr">
              <a:buNone/>
            </a:pP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9332284-0AEB-4BCB-81F7-DF5964D88B36}"/>
              </a:ext>
            </a:extLst>
          </p:cNvPr>
          <p:cNvGrpSpPr/>
          <p:nvPr/>
        </p:nvGrpSpPr>
        <p:grpSpPr>
          <a:xfrm>
            <a:off x="372336" y="-31402"/>
            <a:ext cx="3132859" cy="732127"/>
            <a:chOff x="552449" y="681036"/>
            <a:chExt cx="3132859" cy="73212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32DE2F5-DED8-4378-8E7C-4779EF384A47}"/>
                </a:ext>
              </a:extLst>
            </p:cNvPr>
            <p:cNvGrpSpPr/>
            <p:nvPr/>
          </p:nvGrpSpPr>
          <p:grpSpPr>
            <a:xfrm>
              <a:off x="552449" y="681036"/>
              <a:ext cx="3132859" cy="732127"/>
              <a:chOff x="3186544" y="986344"/>
              <a:chExt cx="4627419" cy="1174964"/>
            </a:xfrm>
          </p:grpSpPr>
          <p:sp>
            <p:nvSpPr>
              <p:cNvPr id="7" name="Flowchart: Process 11">
                <a:extLst>
                  <a:ext uri="{FF2B5EF4-FFF2-40B4-BE49-F238E27FC236}">
                    <a16:creationId xmlns:a16="http://schemas.microsoft.com/office/drawing/2014/main" id="{B475ABBB-CB21-4F89-A97B-0B9F98F879B3}"/>
                  </a:ext>
                </a:extLst>
              </p:cNvPr>
              <p:cNvSpPr/>
              <p:nvPr/>
            </p:nvSpPr>
            <p:spPr>
              <a:xfrm rot="10800000">
                <a:off x="3186544" y="986344"/>
                <a:ext cx="4627419" cy="1174964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Flowchart: Process 11">
                <a:extLst>
                  <a:ext uri="{FF2B5EF4-FFF2-40B4-BE49-F238E27FC236}">
                    <a16:creationId xmlns:a16="http://schemas.microsoft.com/office/drawing/2014/main" id="{B6773D54-4CEA-445C-929C-5766E3459580}"/>
                  </a:ext>
                </a:extLst>
              </p:cNvPr>
              <p:cNvSpPr/>
              <p:nvPr/>
            </p:nvSpPr>
            <p:spPr>
              <a:xfrm rot="10800000">
                <a:off x="3359724" y="1095843"/>
                <a:ext cx="4281057" cy="981003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C647750-3BC2-431B-9BAE-0BF8BED0F15A}"/>
                </a:ext>
              </a:extLst>
            </p:cNvPr>
            <p:cNvSpPr txBox="1"/>
            <p:nvPr/>
          </p:nvSpPr>
          <p:spPr>
            <a:xfrm>
              <a:off x="870446" y="809694"/>
              <a:ext cx="24175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NÓI VÀ NGHE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559E94BA-D675-4EAE-A0FB-2C37966DB9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04" t="14730" r="36364" b="12508"/>
          <a:stretch/>
        </p:blipFill>
        <p:spPr>
          <a:xfrm>
            <a:off x="1676400" y="1981201"/>
            <a:ext cx="9171708" cy="49876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DE2AD09-F4B6-496F-8294-AB6AA5A249AB}"/>
              </a:ext>
            </a:extLst>
          </p:cNvPr>
          <p:cNvSpPr txBox="1"/>
          <p:nvPr/>
        </p:nvSpPr>
        <p:spPr>
          <a:xfrm>
            <a:off x="3705946" y="18915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VNI-Avo" pitchFamily="2" charset="0"/>
              </a:rPr>
              <a:t>Tieát</a:t>
            </a:r>
            <a:r>
              <a:rPr lang="en-US" sz="3200" b="1" dirty="0">
                <a:latin typeface="VNI-Avo" pitchFamily="2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2236246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22731-3F3F-46CA-8811-ED81ADD5E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VNI-Avo" pitchFamily="2" charset="0"/>
              </a:rPr>
              <a:t>2. Nghe </a:t>
            </a:r>
            <a:r>
              <a:rPr lang="en-US" dirty="0" err="1">
                <a:latin typeface="VNI-Avo" pitchFamily="2" charset="0"/>
              </a:rPr>
              <a:t>keå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chuyeän</a:t>
            </a:r>
            <a:endParaRPr lang="en-US" dirty="0">
              <a:latin typeface="VNI-Avo" pitchFamily="2" charset="0"/>
            </a:endParaRPr>
          </a:p>
          <a:p>
            <a:pPr marL="0" indent="0">
              <a:buNone/>
            </a:pPr>
            <a:r>
              <a:rPr lang="en-US" dirty="0">
                <a:latin typeface="VNI-Avo" pitchFamily="2" charset="0"/>
              </a:rPr>
              <a:t>3. </a:t>
            </a:r>
            <a:r>
              <a:rPr lang="en-US" dirty="0" err="1">
                <a:latin typeface="VNI-Avo" pitchFamily="2" charset="0"/>
              </a:rPr>
              <a:t>Keå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laïi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töøng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ñoaïn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cuûa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caâu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chuyeän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theo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tranh</a:t>
            </a:r>
            <a:r>
              <a:rPr lang="en-US" dirty="0">
                <a:latin typeface="VNI-Avo" pitchFamily="2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0F9F1D-8E75-489F-9546-1E47B4B01C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520" r="2045" b="34942"/>
          <a:stretch/>
        </p:blipFill>
        <p:spPr>
          <a:xfrm>
            <a:off x="124691" y="3135601"/>
            <a:ext cx="11942618" cy="195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66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A8AE4-2C38-4A2D-97D0-7D9897994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627" y="338138"/>
            <a:ext cx="10882745" cy="6181724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sz="2800" dirty="0">
                <a:latin typeface=".VnAvant" panose="020B7200000000000000" pitchFamily="34" charset="0"/>
              </a:rPr>
              <a:t>	</a:t>
            </a:r>
          </a:p>
          <a:p>
            <a:pPr marL="0" indent="0" algn="just">
              <a:buNone/>
            </a:pPr>
            <a:r>
              <a:rPr lang="en-US" sz="2800" dirty="0" err="1">
                <a:latin typeface=".VnAvant" panose="020B7200000000000000" pitchFamily="34" charset="0"/>
              </a:rPr>
              <a:t>Mïa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xu©n</a:t>
            </a:r>
            <a:r>
              <a:rPr lang="en-US" sz="2800" dirty="0">
                <a:latin typeface=".VnAvant" panose="020B7200000000000000" pitchFamily="34" charset="0"/>
              </a:rPr>
              <a:t>! </a:t>
            </a:r>
            <a:r>
              <a:rPr lang="en-US" sz="2800" dirty="0" err="1">
                <a:latin typeface=".VnAvant" panose="020B7200000000000000" pitchFamily="34" charset="0"/>
              </a:rPr>
              <a:t>Mçi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khi</a:t>
            </a:r>
            <a:r>
              <a:rPr lang="en-US" sz="2800" dirty="0">
                <a:latin typeface=".VnAvant" panose="020B7200000000000000" pitchFamily="34" charset="0"/>
              </a:rPr>
              <a:t> ho¹ mi </a:t>
            </a:r>
            <a:r>
              <a:rPr lang="en-US" sz="2800" dirty="0" err="1">
                <a:latin typeface=".VnAvant" panose="020B7200000000000000" pitchFamily="34" charset="0"/>
              </a:rPr>
              <a:t>cÊt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lªn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nh÷ng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tiÕng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hãt</a:t>
            </a:r>
            <a:r>
              <a:rPr lang="en-US" sz="2800" dirty="0">
                <a:latin typeface=".VnAvant" panose="020B7200000000000000" pitchFamily="34" charset="0"/>
              </a:rPr>
              <a:t> vang </a:t>
            </a:r>
            <a:r>
              <a:rPr lang="en-US" sz="2800" dirty="0" err="1">
                <a:latin typeface="VNI-Avo" pitchFamily="2" charset="0"/>
              </a:rPr>
              <a:t>löøng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mäi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vËt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nhö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cã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sù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thay</a:t>
            </a:r>
            <a:r>
              <a:rPr lang="en-US" sz="2800" dirty="0">
                <a:latin typeface=".VnAvant" panose="020B7200000000000000" pitchFamily="34" charset="0"/>
              </a:rPr>
              <a:t> ®</a:t>
            </a:r>
            <a:r>
              <a:rPr lang="en-US" sz="2800" dirty="0" err="1">
                <a:latin typeface=".VnAvant" panose="020B7200000000000000" pitchFamily="34" charset="0"/>
              </a:rPr>
              <a:t>æi</a:t>
            </a:r>
            <a:r>
              <a:rPr lang="en-US" sz="2800" dirty="0">
                <a:latin typeface=".VnAvant" panose="020B7200000000000000" pitchFamily="34" charset="0"/>
              </a:rPr>
              <a:t> k× </a:t>
            </a:r>
            <a:r>
              <a:rPr lang="en-US" sz="2800" dirty="0" err="1">
                <a:latin typeface=".VnAvant" panose="020B7200000000000000" pitchFamily="34" charset="0"/>
              </a:rPr>
              <a:t>diÖu</a:t>
            </a:r>
            <a:r>
              <a:rPr lang="en-US" sz="2800" dirty="0">
                <a:latin typeface=".VnAvant" panose="020B7200000000000000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US" sz="2800" dirty="0">
                <a:latin typeface=".VnAvant" panose="020B7200000000000000" pitchFamily="34" charset="0"/>
              </a:rPr>
              <a:t>	</a:t>
            </a:r>
            <a:r>
              <a:rPr lang="en-US" sz="2800" dirty="0" err="1">
                <a:latin typeface=".VnAvant" panose="020B7200000000000000" pitchFamily="34" charset="0"/>
              </a:rPr>
              <a:t>Trêi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bçng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s¸ng</a:t>
            </a:r>
            <a:r>
              <a:rPr lang="en-US" sz="2800" dirty="0">
                <a:latin typeface=".VnAvant" panose="020B7200000000000000" pitchFamily="34" charset="0"/>
              </a:rPr>
              <a:t> ra. </a:t>
            </a:r>
            <a:r>
              <a:rPr lang="en-US" sz="2800" dirty="0" err="1">
                <a:latin typeface=".VnAvant" panose="020B7200000000000000" pitchFamily="34" charset="0"/>
              </a:rPr>
              <a:t>Nh÷ng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luång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s¸ng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chiÕu</a:t>
            </a:r>
            <a:r>
              <a:rPr lang="en-US" sz="2800" dirty="0">
                <a:latin typeface=".VnAvant" panose="020B7200000000000000" pitchFamily="34" charset="0"/>
              </a:rPr>
              <a:t> qua </a:t>
            </a:r>
            <a:r>
              <a:rPr lang="en-US" sz="2800" dirty="0" err="1">
                <a:latin typeface=".VnAvant" panose="020B7200000000000000" pitchFamily="34" charset="0"/>
              </a:rPr>
              <a:t>c¸c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chïm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léc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míi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nhó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rùc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rì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h¬n</a:t>
            </a:r>
            <a:r>
              <a:rPr lang="en-US" sz="2800" dirty="0">
                <a:latin typeface=".VnAvant" panose="020B7200000000000000" pitchFamily="34" charset="0"/>
              </a:rPr>
              <a:t>. </a:t>
            </a:r>
            <a:r>
              <a:rPr lang="en-US" sz="2800" dirty="0" err="1">
                <a:latin typeface=".VnAvant" panose="020B7200000000000000" pitchFamily="34" charset="0"/>
              </a:rPr>
              <a:t>Nh÷ng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gîn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sãng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trªn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hå</a:t>
            </a:r>
            <a:r>
              <a:rPr lang="en-US" sz="2800" dirty="0">
                <a:latin typeface=".VnAvant" panose="020B7200000000000000" pitchFamily="34" charset="0"/>
              </a:rPr>
              <a:t> hoµ </a:t>
            </a:r>
            <a:r>
              <a:rPr lang="en-US" sz="2800" dirty="0" err="1">
                <a:latin typeface=".VnAvant" panose="020B7200000000000000" pitchFamily="34" charset="0"/>
              </a:rPr>
              <a:t>nhÞp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víi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tiÕng</a:t>
            </a:r>
            <a:r>
              <a:rPr lang="en-US" sz="2800" dirty="0">
                <a:latin typeface=".VnAvant" panose="020B7200000000000000" pitchFamily="34" charset="0"/>
              </a:rPr>
              <a:t> ho¹ mi </a:t>
            </a:r>
            <a:r>
              <a:rPr lang="en-US" sz="2800" dirty="0" err="1">
                <a:latin typeface=".VnAvant" panose="020B7200000000000000" pitchFamily="34" charset="0"/>
              </a:rPr>
              <a:t>hãt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lÊp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l¸nh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thªm</a:t>
            </a:r>
            <a:r>
              <a:rPr lang="en-US" sz="2800" dirty="0">
                <a:latin typeface=".VnAvant" panose="020B7200000000000000" pitchFamily="34" charset="0"/>
              </a:rPr>
              <a:t>. Da </a:t>
            </a:r>
            <a:r>
              <a:rPr lang="en-US" sz="2800" dirty="0" err="1">
                <a:latin typeface=".VnAvant" panose="020B7200000000000000" pitchFamily="34" charset="0"/>
              </a:rPr>
              <a:t>trêi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bçng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xanh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h¬n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nh÷ng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lµn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m©y</a:t>
            </a:r>
            <a:r>
              <a:rPr lang="en-US" sz="2800" dirty="0">
                <a:latin typeface=".VnAvant" panose="020B7200000000000000" pitchFamily="34" charset="0"/>
              </a:rPr>
              <a:t> tr¾ng </a:t>
            </a:r>
            <a:r>
              <a:rPr lang="en-US" sz="2800" dirty="0" err="1">
                <a:latin typeface=".VnAvant" panose="020B7200000000000000" pitchFamily="34" charset="0"/>
              </a:rPr>
              <a:t>h¬n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xèp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h¬n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tr«i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nhÑ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nhµng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h¬n</a:t>
            </a:r>
            <a:r>
              <a:rPr lang="en-US" sz="2800" dirty="0">
                <a:latin typeface=".VnAvant" panose="020B7200000000000000" pitchFamily="34" charset="0"/>
              </a:rPr>
              <a:t>. </a:t>
            </a:r>
            <a:r>
              <a:rPr lang="en-US" sz="2800" dirty="0" err="1">
                <a:latin typeface=".VnAvant" panose="020B7200000000000000" pitchFamily="34" charset="0"/>
              </a:rPr>
              <a:t>C¸c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loµi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hoa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nghe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tiÕng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hãt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trong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suèt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cña</a:t>
            </a:r>
            <a:r>
              <a:rPr lang="en-US" sz="2800" dirty="0">
                <a:latin typeface=".VnAvant" panose="020B7200000000000000" pitchFamily="34" charset="0"/>
              </a:rPr>
              <a:t> ho¹ mi </a:t>
            </a:r>
            <a:r>
              <a:rPr lang="en-US" sz="2800" dirty="0" err="1">
                <a:latin typeface=".VnAvant" panose="020B7200000000000000" pitchFamily="34" charset="0"/>
              </a:rPr>
              <a:t>chît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bõng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giÊc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xoÌ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nh÷ng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c¸nh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hoa</a:t>
            </a:r>
            <a:r>
              <a:rPr lang="en-US" sz="2800" dirty="0">
                <a:latin typeface=".VnAvant" panose="020B7200000000000000" pitchFamily="34" charset="0"/>
              </a:rPr>
              <a:t> ®</a:t>
            </a:r>
            <a:r>
              <a:rPr lang="en-US" sz="2800" dirty="0" err="1">
                <a:latin typeface=".VnAvant" panose="020B7200000000000000" pitchFamily="34" charset="0"/>
              </a:rPr>
              <a:t>Ñp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bµy</a:t>
            </a:r>
            <a:r>
              <a:rPr lang="en-US" sz="2800" dirty="0">
                <a:latin typeface=".VnAvant" panose="020B7200000000000000" pitchFamily="34" charset="0"/>
              </a:rPr>
              <a:t> ®ñ </a:t>
            </a:r>
            <a:r>
              <a:rPr lang="en-US" sz="2800" dirty="0" err="1">
                <a:latin typeface=".VnAvant" panose="020B7200000000000000" pitchFamily="34" charset="0"/>
              </a:rPr>
              <a:t>c¸c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mµu</a:t>
            </a:r>
            <a:r>
              <a:rPr lang="en-US" sz="2800" dirty="0">
                <a:latin typeface=".VnAvant" panose="020B7200000000000000" pitchFamily="34" charset="0"/>
              </a:rPr>
              <a:t> s¾c </a:t>
            </a:r>
            <a:r>
              <a:rPr lang="en-US" sz="2800" dirty="0" err="1">
                <a:latin typeface=".VnAvant" panose="020B7200000000000000" pitchFamily="34" charset="0"/>
              </a:rPr>
              <a:t>xanh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töôi</a:t>
            </a:r>
            <a:r>
              <a:rPr lang="en-US" sz="2800" dirty="0">
                <a:latin typeface="VNI-Avo" pitchFamily="2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Tieáng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hoùt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dìu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daët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cuûa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hoaï</a:t>
            </a:r>
            <a:r>
              <a:rPr lang="en-US" sz="2800" dirty="0">
                <a:latin typeface="VNI-Avo" pitchFamily="2" charset="0"/>
              </a:rPr>
              <a:t> mi </a:t>
            </a:r>
            <a:r>
              <a:rPr lang="en-US" sz="2800" dirty="0" err="1">
                <a:latin typeface="VNI-Avo" pitchFamily="2" charset="0"/>
              </a:rPr>
              <a:t>giuïc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caùc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loaøi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chim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daïo</a:t>
            </a:r>
            <a:r>
              <a:rPr lang="en-US" sz="2800" dirty="0">
                <a:latin typeface="VNI-Avo" pitchFamily="2" charset="0"/>
              </a:rPr>
              <a:t> lean </a:t>
            </a:r>
            <a:r>
              <a:rPr lang="en-US" sz="2800" dirty="0" err="1">
                <a:latin typeface="VNI-Avo" pitchFamily="2" charset="0"/>
              </a:rPr>
              <a:t>nhöõng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khuùc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nhaïc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töng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böøng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ngôïi</a:t>
            </a:r>
            <a:r>
              <a:rPr lang="en-US" sz="2800" dirty="0">
                <a:latin typeface="VNI-Avo" pitchFamily="2" charset="0"/>
              </a:rPr>
              <a:t> ca </a:t>
            </a:r>
            <a:r>
              <a:rPr lang="en-US" sz="2800" dirty="0" err="1">
                <a:latin typeface="VNI-Avo" pitchFamily="2" charset="0"/>
              </a:rPr>
              <a:t>nuùi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soâng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ñang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ñoåi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môùi</a:t>
            </a:r>
            <a:r>
              <a:rPr lang="en-US" sz="2800" dirty="0">
                <a:latin typeface="VNI-Avo" pitchFamily="2" charset="0"/>
              </a:rPr>
              <a:t>.</a:t>
            </a:r>
          </a:p>
          <a:p>
            <a:pPr marL="0" indent="0" algn="just">
              <a:buNone/>
            </a:pPr>
            <a:r>
              <a:rPr lang="en-US" sz="2800" dirty="0">
                <a:latin typeface=".VnAvant" panose="020B7200000000000000" pitchFamily="34" charset="0"/>
              </a:rPr>
              <a:t>	</a:t>
            </a:r>
            <a:r>
              <a:rPr lang="en-US" sz="2800" dirty="0" err="1">
                <a:latin typeface=".VnAvant" panose="020B7200000000000000" pitchFamily="34" charset="0"/>
              </a:rPr>
              <a:t>Chim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m©y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nöôùc</a:t>
            </a:r>
            <a:r>
              <a:rPr lang="en-US" sz="4000" dirty="0">
                <a:latin typeface="VNI-Avo" pitchFamily="2" charset="0"/>
              </a:rPr>
              <a:t> </a:t>
            </a:r>
            <a:r>
              <a:rPr lang="en-US" sz="2800" dirty="0">
                <a:latin typeface=".VnAvant" panose="020B7200000000000000" pitchFamily="34" charset="0"/>
              </a:rPr>
              <a:t>vµ </a:t>
            </a:r>
            <a:r>
              <a:rPr lang="en-US" sz="2800" dirty="0" err="1">
                <a:latin typeface=".VnAvant" panose="020B7200000000000000" pitchFamily="34" charset="0"/>
              </a:rPr>
              <a:t>hoa</a:t>
            </a:r>
            <a:r>
              <a:rPr lang="en-US" sz="2800" dirty="0">
                <a:latin typeface=".VnAvant" panose="020B7200000000000000" pitchFamily="34" charset="0"/>
              </a:rPr>
              <a:t> ®</a:t>
            </a:r>
            <a:r>
              <a:rPr lang="en-US" sz="2800" dirty="0" err="1">
                <a:latin typeface=".VnAvant" panose="020B7200000000000000" pitchFamily="34" charset="0"/>
              </a:rPr>
              <a:t>Òu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cho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r»ng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tiÕng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hãt</a:t>
            </a:r>
            <a:r>
              <a:rPr lang="en-US" sz="2800" dirty="0">
                <a:latin typeface=".VnAvant" panose="020B7200000000000000" pitchFamily="34" charset="0"/>
              </a:rPr>
              <a:t> k× </a:t>
            </a:r>
            <a:r>
              <a:rPr lang="en-US" sz="2800" dirty="0" err="1">
                <a:latin typeface=".VnAvant" panose="020B7200000000000000" pitchFamily="34" charset="0"/>
              </a:rPr>
              <a:t>diÖu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cña</a:t>
            </a:r>
            <a:r>
              <a:rPr lang="en-US" sz="2800" dirty="0">
                <a:latin typeface=".VnAvant" panose="020B7200000000000000" pitchFamily="34" charset="0"/>
              </a:rPr>
              <a:t> ho¹ mi ®· </a:t>
            </a:r>
            <a:r>
              <a:rPr lang="en-US" sz="2800" dirty="0" err="1">
                <a:latin typeface=".VnAvant" panose="020B7200000000000000" pitchFamily="34" charset="0"/>
              </a:rPr>
              <a:t>lµm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cho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tÊt</a:t>
            </a:r>
            <a:r>
              <a:rPr lang="en-US" sz="2800" dirty="0">
                <a:latin typeface=".VnAvant" panose="020B7200000000000000" pitchFamily="34" charset="0"/>
              </a:rPr>
              <a:t> c¶ </a:t>
            </a:r>
            <a:r>
              <a:rPr lang="en-US" sz="2800" dirty="0" err="1">
                <a:latin typeface=".VnAvant" panose="020B7200000000000000" pitchFamily="34" charset="0"/>
              </a:rPr>
              <a:t>bõng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tØnh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giÊc</a:t>
            </a:r>
            <a:r>
              <a:rPr lang="en-US" sz="2800" dirty="0">
                <a:latin typeface=".VnAvant" panose="020B7200000000000000" pitchFamily="34" charset="0"/>
              </a:rPr>
              <a:t>… Ho¹ mi </a:t>
            </a:r>
            <a:r>
              <a:rPr lang="en-US" sz="2800" dirty="0" err="1">
                <a:latin typeface=".VnAvant" panose="020B7200000000000000" pitchFamily="34" charset="0"/>
              </a:rPr>
              <a:t>thÊy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lßng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vui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söôùng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cè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hãt</a:t>
            </a:r>
            <a:r>
              <a:rPr lang="en-US" sz="2800" dirty="0">
                <a:latin typeface=".VnAvant" panose="020B7200000000000000" pitchFamily="34" charset="0"/>
              </a:rPr>
              <a:t> hay </a:t>
            </a:r>
            <a:r>
              <a:rPr lang="en-US" sz="2800" dirty="0" err="1">
                <a:latin typeface=".VnAvant" panose="020B7200000000000000" pitchFamily="34" charset="0"/>
              </a:rPr>
              <a:t>h¬n</a:t>
            </a:r>
            <a:r>
              <a:rPr lang="en-US" sz="2800" dirty="0">
                <a:latin typeface=".VnAvant" panose="020B7200000000000000" pitchFamily="34" charset="0"/>
              </a:rPr>
              <a:t>.</a:t>
            </a:r>
          </a:p>
          <a:p>
            <a:pPr marL="0" indent="0" algn="r">
              <a:buNone/>
            </a:pPr>
            <a:r>
              <a:rPr lang="en-US" sz="2800" dirty="0">
                <a:latin typeface=".VnAvant" panose="020B7200000000000000" pitchFamily="34" charset="0"/>
              </a:rPr>
              <a:t>(</a:t>
            </a:r>
            <a:r>
              <a:rPr lang="en-US" sz="2800" i="1" dirty="0">
                <a:latin typeface=".VnAvant" panose="020B7200000000000000" pitchFamily="34" charset="0"/>
              </a:rPr>
              <a:t>Theo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Vâ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Qu¶ng</a:t>
            </a:r>
            <a:r>
              <a:rPr lang="en-US" sz="2800" dirty="0">
                <a:latin typeface=".VnAvant" panose="020B7200000000000000" pitchFamily="34" charset="0"/>
              </a:rPr>
              <a:t>)</a:t>
            </a:r>
          </a:p>
          <a:p>
            <a:pPr marL="0" indent="0">
              <a:buNone/>
            </a:pPr>
            <a:endParaRPr lang="en-US" b="1" dirty="0">
              <a:latin typeface="VNI-Avo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7F8C4D-3927-4A29-9E7A-F0D74F4192B4}"/>
              </a:ext>
            </a:extLst>
          </p:cNvPr>
          <p:cNvSpPr txBox="1"/>
          <p:nvPr/>
        </p:nvSpPr>
        <p:spPr>
          <a:xfrm>
            <a:off x="4924425" y="129600"/>
            <a:ext cx="2343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Họa</a:t>
            </a:r>
            <a:r>
              <a:rPr lang="en-US" sz="3200" dirty="0">
                <a:solidFill>
                  <a:srgbClr val="FF0000"/>
                </a:solidFill>
              </a:rPr>
              <a:t> mi </a:t>
            </a:r>
            <a:r>
              <a:rPr lang="en-US" sz="3200" dirty="0" err="1">
                <a:solidFill>
                  <a:srgbClr val="FF0000"/>
                </a:solidFill>
              </a:rPr>
              <a:t>hót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61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49C0B-5639-43C2-A4E4-4AB4132B3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8944" y="2977469"/>
            <a:ext cx="7638143" cy="1309461"/>
          </a:xfrm>
        </p:spPr>
        <p:txBody>
          <a:bodyPr/>
          <a:lstStyle/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1.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Luyeän</a:t>
            </a: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ñoïc</a:t>
            </a: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caâu</a:t>
            </a:r>
            <a:endParaRPr lang="en-US" sz="4800" b="1" dirty="0">
              <a:solidFill>
                <a:schemeClr val="bg1"/>
              </a:solidFill>
              <a:latin typeface="VNI-Avo" pitchFamily="2" charset="0"/>
            </a:endParaRPr>
          </a:p>
          <a:p>
            <a:pPr marL="0" indent="0">
              <a:buNone/>
            </a:pPr>
            <a:endParaRPr lang="en-US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35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B280D-4ECA-4CFF-BDA5-E02CDD118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2679" y="2212811"/>
            <a:ext cx="10515600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i="1" dirty="0">
                <a:latin typeface="VNI-Avo" pitchFamily="2" charset="0"/>
              </a:rPr>
              <a:t>- </a:t>
            </a:r>
            <a:r>
              <a:rPr lang="en-US" i="1" dirty="0" err="1">
                <a:latin typeface="VNI-Avo" pitchFamily="2" charset="0"/>
              </a:rPr>
              <a:t>Töø</a:t>
            </a:r>
            <a:r>
              <a:rPr lang="en-US" i="1" dirty="0">
                <a:latin typeface="VNI-Avo" pitchFamily="2" charset="0"/>
              </a:rPr>
              <a:t> </a:t>
            </a:r>
            <a:r>
              <a:rPr lang="en-US" i="1" dirty="0" err="1">
                <a:latin typeface="VNI-Avo" pitchFamily="2" charset="0"/>
              </a:rPr>
              <a:t>khoù</a:t>
            </a:r>
            <a:r>
              <a:rPr lang="en-US" i="1" dirty="0">
                <a:latin typeface="VNI-Avo" pitchFamily="2" charset="0"/>
              </a:rPr>
              <a:t>: </a:t>
            </a:r>
            <a:r>
              <a:rPr lang="en-US" dirty="0" err="1">
                <a:latin typeface="VNI-Avo" pitchFamily="2" charset="0"/>
              </a:rPr>
              <a:t>luoàng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saùng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röïc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rôõ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laáp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laùnh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trong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suoát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gôïn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soùng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vui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söôùng</a:t>
            </a:r>
            <a:endParaRPr lang="en-US" dirty="0">
              <a:latin typeface="VNI-Avo" pitchFamily="2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i="1" dirty="0" err="1">
                <a:latin typeface="VNI-Avo" pitchFamily="2" charset="0"/>
              </a:rPr>
              <a:t>Caâu</a:t>
            </a:r>
            <a:r>
              <a:rPr lang="en-US" i="1" dirty="0">
                <a:latin typeface="VNI-Avo" pitchFamily="2" charset="0"/>
              </a:rPr>
              <a:t> </a:t>
            </a:r>
            <a:r>
              <a:rPr lang="en-US" i="1" dirty="0" err="1">
                <a:latin typeface="VNI-Avo" pitchFamily="2" charset="0"/>
              </a:rPr>
              <a:t>daøi</a:t>
            </a:r>
            <a:r>
              <a:rPr lang="en-US" i="1" dirty="0">
                <a:latin typeface="VNI-Avo" pitchFamily="2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.VnAvant" panose="020B7200000000000000" pitchFamily="34" charset="0"/>
              </a:rPr>
              <a:t>Da </a:t>
            </a:r>
            <a:r>
              <a:rPr lang="en-US" sz="2800" dirty="0" err="1">
                <a:latin typeface=".VnAvant" panose="020B7200000000000000" pitchFamily="34" charset="0"/>
              </a:rPr>
              <a:t>trêi</a:t>
            </a:r>
            <a:r>
              <a:rPr lang="en-US" sz="2800" dirty="0">
                <a:latin typeface=".VnAvant" panose="020B7200000000000000" pitchFamily="34" charset="0"/>
              </a:rPr>
              <a:t> / </a:t>
            </a:r>
            <a:r>
              <a:rPr lang="en-US" sz="2800" dirty="0" err="1">
                <a:latin typeface=".VnAvant" panose="020B7200000000000000" pitchFamily="34" charset="0"/>
              </a:rPr>
              <a:t>bçng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xanh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h¬n</a:t>
            </a:r>
            <a:r>
              <a:rPr lang="en-US" sz="2800" dirty="0">
                <a:latin typeface=".VnAvant" panose="020B7200000000000000" pitchFamily="34" charset="0"/>
              </a:rPr>
              <a:t>,/ </a:t>
            </a:r>
            <a:r>
              <a:rPr lang="en-US" sz="2800" dirty="0" err="1">
                <a:latin typeface=".VnAvant" panose="020B7200000000000000" pitchFamily="34" charset="0"/>
              </a:rPr>
              <a:t>nh÷ng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lµn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m©y</a:t>
            </a:r>
            <a:r>
              <a:rPr lang="en-US" sz="2800" dirty="0">
                <a:latin typeface=".VnAvant" panose="020B7200000000000000" pitchFamily="34" charset="0"/>
              </a:rPr>
              <a:t> tr¾ng </a:t>
            </a:r>
            <a:r>
              <a:rPr lang="en-US" sz="2800" dirty="0" err="1">
                <a:latin typeface=".VnAvant" panose="020B7200000000000000" pitchFamily="34" charset="0"/>
              </a:rPr>
              <a:t>h¬n</a:t>
            </a:r>
            <a:r>
              <a:rPr lang="en-US" sz="2800" dirty="0">
                <a:latin typeface=".VnAvant" panose="020B7200000000000000" pitchFamily="34" charset="0"/>
              </a:rPr>
              <a:t>,/ </a:t>
            </a:r>
            <a:r>
              <a:rPr lang="en-US" sz="2800" dirty="0" err="1">
                <a:latin typeface=".VnAvant" panose="020B7200000000000000" pitchFamily="34" charset="0"/>
              </a:rPr>
              <a:t>xèp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h¬n</a:t>
            </a:r>
            <a:r>
              <a:rPr lang="en-US" sz="2800" dirty="0">
                <a:latin typeface=".VnAvant" panose="020B7200000000000000" pitchFamily="34" charset="0"/>
              </a:rPr>
              <a:t>,/ </a:t>
            </a:r>
            <a:r>
              <a:rPr lang="en-US" sz="2800" dirty="0" err="1">
                <a:latin typeface=".VnAvant" panose="020B7200000000000000" pitchFamily="34" charset="0"/>
              </a:rPr>
              <a:t>tr«i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nhÑ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nhµng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h¬n</a:t>
            </a:r>
            <a:r>
              <a:rPr lang="en-US" sz="2800" dirty="0">
                <a:latin typeface=".VnAvant" panose="020B7200000000000000" pitchFamily="34" charset="0"/>
              </a:rPr>
              <a:t>.</a:t>
            </a:r>
            <a:endParaRPr lang="en-US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69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890A2B5-2A7E-43F1-BD24-104210EB6707}"/>
              </a:ext>
            </a:extLst>
          </p:cNvPr>
          <p:cNvSpPr txBox="1">
            <a:spLocks/>
          </p:cNvSpPr>
          <p:nvPr/>
        </p:nvSpPr>
        <p:spPr>
          <a:xfrm>
            <a:off x="2971801" y="2977469"/>
            <a:ext cx="7638143" cy="1309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2.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Luyeän</a:t>
            </a: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ñoïc</a:t>
            </a: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ñoaïn</a:t>
            </a:r>
            <a:endParaRPr lang="en-US" sz="4800" b="1" dirty="0">
              <a:solidFill>
                <a:schemeClr val="bg1"/>
              </a:solidFill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25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52EE2A4E-FE4F-4188-86DD-3BC123F92F22}"/>
              </a:ext>
            </a:extLst>
          </p:cNvPr>
          <p:cNvSpPr/>
          <p:nvPr/>
        </p:nvSpPr>
        <p:spPr>
          <a:xfrm>
            <a:off x="221675" y="462935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3720635-6DBD-4416-8A42-D27C8DDAE487}"/>
              </a:ext>
            </a:extLst>
          </p:cNvPr>
          <p:cNvSpPr/>
          <p:nvPr/>
        </p:nvSpPr>
        <p:spPr>
          <a:xfrm>
            <a:off x="221675" y="1682267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F71AD37-C28A-4FA6-A32B-2B4D6134302A}"/>
              </a:ext>
            </a:extLst>
          </p:cNvPr>
          <p:cNvSpPr/>
          <p:nvPr/>
        </p:nvSpPr>
        <p:spPr>
          <a:xfrm>
            <a:off x="393447" y="5178328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6E99E8D-0C5B-4998-BFE8-A78DCD54E557}"/>
              </a:ext>
            </a:extLst>
          </p:cNvPr>
          <p:cNvSpPr txBox="1">
            <a:spLocks/>
          </p:cNvSpPr>
          <p:nvPr/>
        </p:nvSpPr>
        <p:spPr>
          <a:xfrm>
            <a:off x="930565" y="530750"/>
            <a:ext cx="10577945" cy="1151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800" dirty="0">
                <a:latin typeface=".VnAvant" panose="020B7200000000000000" pitchFamily="34" charset="0"/>
              </a:rPr>
              <a:t>	</a:t>
            </a:r>
            <a:r>
              <a:rPr lang="en-US" sz="2800" dirty="0" err="1">
                <a:latin typeface=".VnAvant" panose="020B7200000000000000" pitchFamily="34" charset="0"/>
              </a:rPr>
              <a:t>Mïa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xu©n</a:t>
            </a:r>
            <a:r>
              <a:rPr lang="en-US" sz="2800" dirty="0">
                <a:latin typeface=".VnAvant" panose="020B7200000000000000" pitchFamily="34" charset="0"/>
              </a:rPr>
              <a:t>! </a:t>
            </a:r>
            <a:r>
              <a:rPr lang="en-US" sz="2800" dirty="0" err="1">
                <a:latin typeface=".VnAvant" panose="020B7200000000000000" pitchFamily="34" charset="0"/>
              </a:rPr>
              <a:t>Mçi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khi</a:t>
            </a:r>
            <a:r>
              <a:rPr lang="en-US" sz="2800" dirty="0">
                <a:latin typeface=".VnAvant" panose="020B7200000000000000" pitchFamily="34" charset="0"/>
              </a:rPr>
              <a:t> ho¹ mi </a:t>
            </a:r>
            <a:r>
              <a:rPr lang="en-US" sz="2800" dirty="0" err="1">
                <a:latin typeface=".VnAvant" panose="020B7200000000000000" pitchFamily="34" charset="0"/>
              </a:rPr>
              <a:t>cÊt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lªn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nh÷ng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tiÕng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hãt</a:t>
            </a:r>
            <a:r>
              <a:rPr lang="en-US" sz="2800" dirty="0">
                <a:latin typeface=".VnAvant" panose="020B7200000000000000" pitchFamily="34" charset="0"/>
              </a:rPr>
              <a:t> vang </a:t>
            </a:r>
            <a:r>
              <a:rPr lang="en-US" sz="2800" dirty="0" err="1">
                <a:latin typeface="VNI-Avo" pitchFamily="2" charset="0"/>
              </a:rPr>
              <a:t>löøng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mäi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vËt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nhö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cã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sù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thay</a:t>
            </a:r>
            <a:r>
              <a:rPr lang="en-US" sz="2800" dirty="0">
                <a:latin typeface=".VnAvant" panose="020B7200000000000000" pitchFamily="34" charset="0"/>
              </a:rPr>
              <a:t> ®</a:t>
            </a:r>
            <a:r>
              <a:rPr lang="en-US" sz="2800" dirty="0" err="1">
                <a:latin typeface=".VnAvant" panose="020B7200000000000000" pitchFamily="34" charset="0"/>
              </a:rPr>
              <a:t>æi</a:t>
            </a:r>
            <a:r>
              <a:rPr lang="en-US" sz="2800" dirty="0">
                <a:latin typeface=".VnAvant" panose="020B7200000000000000" pitchFamily="34" charset="0"/>
              </a:rPr>
              <a:t> k× </a:t>
            </a:r>
            <a:r>
              <a:rPr lang="en-US" sz="2800" dirty="0" err="1">
                <a:latin typeface=".VnAvant" panose="020B7200000000000000" pitchFamily="34" charset="0"/>
              </a:rPr>
              <a:t>diÖu</a:t>
            </a:r>
            <a:r>
              <a:rPr lang="en-US" sz="2800" dirty="0">
                <a:latin typeface=".VnAvant" panose="020B7200000000000000" pitchFamily="34" charset="0"/>
              </a:rPr>
              <a:t>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FA8560E-E12D-4A2C-8036-6D8B8CC5942A}"/>
              </a:ext>
            </a:extLst>
          </p:cNvPr>
          <p:cNvSpPr txBox="1">
            <a:spLocks/>
          </p:cNvSpPr>
          <p:nvPr/>
        </p:nvSpPr>
        <p:spPr>
          <a:xfrm>
            <a:off x="1085274" y="1505186"/>
            <a:ext cx="10577945" cy="11515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dirty="0">
                <a:latin typeface=".VnAvant" panose="020B7200000000000000" pitchFamily="34" charset="0"/>
              </a:rPr>
              <a:t>	</a:t>
            </a:r>
            <a:r>
              <a:rPr lang="en-US" dirty="0" err="1">
                <a:latin typeface=".VnAvant" panose="020B7200000000000000" pitchFamily="34" charset="0"/>
              </a:rPr>
              <a:t>Trêi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bçng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s¸ng</a:t>
            </a:r>
            <a:r>
              <a:rPr lang="en-US" dirty="0">
                <a:latin typeface=".VnAvant" panose="020B7200000000000000" pitchFamily="34" charset="0"/>
              </a:rPr>
              <a:t> ra. </a:t>
            </a:r>
            <a:r>
              <a:rPr lang="en-US" dirty="0" err="1">
                <a:latin typeface=".VnAvant" panose="020B7200000000000000" pitchFamily="34" charset="0"/>
              </a:rPr>
              <a:t>Nh÷ng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luång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s¸ng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chiÕu</a:t>
            </a:r>
            <a:r>
              <a:rPr lang="en-US" dirty="0">
                <a:latin typeface=".VnAvant" panose="020B7200000000000000" pitchFamily="34" charset="0"/>
              </a:rPr>
              <a:t> qua </a:t>
            </a:r>
            <a:r>
              <a:rPr lang="en-US" dirty="0" err="1">
                <a:latin typeface=".VnAvant" panose="020B7200000000000000" pitchFamily="34" charset="0"/>
              </a:rPr>
              <a:t>c¸c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chïm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léc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míi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nhó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.VnAvant" panose="020B7200000000000000" pitchFamily="34" charset="0"/>
              </a:rPr>
              <a:t>rùc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rì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h¬n</a:t>
            </a:r>
            <a:r>
              <a:rPr lang="en-US" dirty="0">
                <a:latin typeface=".VnAvant" panose="020B7200000000000000" pitchFamily="34" charset="0"/>
              </a:rPr>
              <a:t>. </a:t>
            </a:r>
            <a:r>
              <a:rPr lang="en-US" dirty="0" err="1">
                <a:latin typeface=".VnAvant" panose="020B7200000000000000" pitchFamily="34" charset="0"/>
              </a:rPr>
              <a:t>Nh÷ng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gîn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sãng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trªn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hå</a:t>
            </a:r>
            <a:r>
              <a:rPr lang="en-US" dirty="0">
                <a:latin typeface=".VnAvant" panose="020B7200000000000000" pitchFamily="34" charset="0"/>
              </a:rPr>
              <a:t> hoµ </a:t>
            </a:r>
            <a:r>
              <a:rPr lang="en-US" dirty="0" err="1">
                <a:latin typeface=".VnAvant" panose="020B7200000000000000" pitchFamily="34" charset="0"/>
              </a:rPr>
              <a:t>nhÞp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víi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tiÕng</a:t>
            </a:r>
            <a:r>
              <a:rPr lang="en-US" dirty="0">
                <a:latin typeface=".VnAvant" panose="020B7200000000000000" pitchFamily="34" charset="0"/>
              </a:rPr>
              <a:t> ho¹ mi </a:t>
            </a:r>
            <a:r>
              <a:rPr lang="en-US" dirty="0" err="1">
                <a:latin typeface=".VnAvant" panose="020B7200000000000000" pitchFamily="34" charset="0"/>
              </a:rPr>
              <a:t>hãt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.VnAvant" panose="020B7200000000000000" pitchFamily="34" charset="0"/>
              </a:rPr>
              <a:t>lÊp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l¸nh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thªm</a:t>
            </a:r>
            <a:r>
              <a:rPr lang="en-US" dirty="0">
                <a:latin typeface=".VnAvant" panose="020B7200000000000000" pitchFamily="34" charset="0"/>
              </a:rPr>
              <a:t>. Da </a:t>
            </a:r>
            <a:r>
              <a:rPr lang="en-US" dirty="0" err="1">
                <a:latin typeface=".VnAvant" panose="020B7200000000000000" pitchFamily="34" charset="0"/>
              </a:rPr>
              <a:t>trêi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bçng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xanh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h¬n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.VnAvant" panose="020B7200000000000000" pitchFamily="34" charset="0"/>
              </a:rPr>
              <a:t>nh÷ng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lµn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m©y</a:t>
            </a:r>
            <a:r>
              <a:rPr lang="en-US" dirty="0">
                <a:latin typeface=".VnAvant" panose="020B7200000000000000" pitchFamily="34" charset="0"/>
              </a:rPr>
              <a:t> tr¾ng </a:t>
            </a:r>
            <a:r>
              <a:rPr lang="en-US" dirty="0" err="1">
                <a:latin typeface=".VnAvant" panose="020B7200000000000000" pitchFamily="34" charset="0"/>
              </a:rPr>
              <a:t>h¬n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.VnAvant" panose="020B7200000000000000" pitchFamily="34" charset="0"/>
              </a:rPr>
              <a:t>xèp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h¬n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.VnAvant" panose="020B7200000000000000" pitchFamily="34" charset="0"/>
              </a:rPr>
              <a:t>tr«i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nhÑ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nhµng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h¬n</a:t>
            </a:r>
            <a:r>
              <a:rPr lang="en-US" dirty="0">
                <a:latin typeface=".VnAvant" panose="020B7200000000000000" pitchFamily="34" charset="0"/>
              </a:rPr>
              <a:t>. </a:t>
            </a:r>
            <a:r>
              <a:rPr lang="en-US" dirty="0" err="1">
                <a:latin typeface=".VnAvant" panose="020B7200000000000000" pitchFamily="34" charset="0"/>
              </a:rPr>
              <a:t>C¸c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loµi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hoa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nghe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tiÕng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hãt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trong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suèt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cña</a:t>
            </a:r>
            <a:r>
              <a:rPr lang="en-US" dirty="0">
                <a:latin typeface=".VnAvant" panose="020B7200000000000000" pitchFamily="34" charset="0"/>
              </a:rPr>
              <a:t> ho¹ mi </a:t>
            </a:r>
            <a:r>
              <a:rPr lang="en-US" dirty="0" err="1">
                <a:latin typeface=".VnAvant" panose="020B7200000000000000" pitchFamily="34" charset="0"/>
              </a:rPr>
              <a:t>chît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bõng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giÊc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.VnAvant" panose="020B7200000000000000" pitchFamily="34" charset="0"/>
              </a:rPr>
              <a:t>xoÌ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nh÷ng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c¸nh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hoa</a:t>
            </a:r>
            <a:r>
              <a:rPr lang="en-US" dirty="0">
                <a:latin typeface=".VnAvant" panose="020B7200000000000000" pitchFamily="34" charset="0"/>
              </a:rPr>
              <a:t> ®</a:t>
            </a:r>
            <a:r>
              <a:rPr lang="en-US" dirty="0" err="1">
                <a:latin typeface=".VnAvant" panose="020B7200000000000000" pitchFamily="34" charset="0"/>
              </a:rPr>
              <a:t>Ñp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.VnAvant" panose="020B7200000000000000" pitchFamily="34" charset="0"/>
              </a:rPr>
              <a:t>bµy</a:t>
            </a:r>
            <a:r>
              <a:rPr lang="en-US" dirty="0">
                <a:latin typeface=".VnAvant" panose="020B7200000000000000" pitchFamily="34" charset="0"/>
              </a:rPr>
              <a:t> ®ñ </a:t>
            </a:r>
            <a:r>
              <a:rPr lang="en-US" dirty="0" err="1">
                <a:latin typeface=".VnAvant" panose="020B7200000000000000" pitchFamily="34" charset="0"/>
              </a:rPr>
              <a:t>c¸c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mµu</a:t>
            </a:r>
            <a:r>
              <a:rPr lang="en-US" dirty="0">
                <a:latin typeface=".VnAvant" panose="020B7200000000000000" pitchFamily="34" charset="0"/>
              </a:rPr>
              <a:t> s¾c </a:t>
            </a:r>
            <a:r>
              <a:rPr lang="en-US" dirty="0" err="1">
                <a:latin typeface=".VnAvant" panose="020B7200000000000000" pitchFamily="34" charset="0"/>
              </a:rPr>
              <a:t>xanh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VNI-Avo" pitchFamily="2" charset="0"/>
              </a:rPr>
              <a:t>töôi</a:t>
            </a:r>
            <a:r>
              <a:rPr lang="en-US" dirty="0">
                <a:latin typeface="VNI-Avo" pitchFamily="2" charset="0"/>
              </a:rPr>
              <a:t>. </a:t>
            </a:r>
            <a:r>
              <a:rPr lang="en-US" dirty="0" err="1">
                <a:latin typeface="VNI-Avo" pitchFamily="2" charset="0"/>
              </a:rPr>
              <a:t>Tieáng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hoùt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dìu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daët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cuûa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hoaï</a:t>
            </a:r>
            <a:r>
              <a:rPr lang="en-US" dirty="0">
                <a:latin typeface="VNI-Avo" pitchFamily="2" charset="0"/>
              </a:rPr>
              <a:t> mi </a:t>
            </a:r>
            <a:r>
              <a:rPr lang="en-US" dirty="0" err="1">
                <a:latin typeface="VNI-Avo" pitchFamily="2" charset="0"/>
              </a:rPr>
              <a:t>giuïc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loaøi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chim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daïo</a:t>
            </a:r>
            <a:r>
              <a:rPr lang="en-US" dirty="0">
                <a:latin typeface="VNI-Avo" pitchFamily="2" charset="0"/>
              </a:rPr>
              <a:t> lean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khuùc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nhaïc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töng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böøng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ngôïi</a:t>
            </a:r>
            <a:r>
              <a:rPr lang="en-US" dirty="0">
                <a:latin typeface="VNI-Avo" pitchFamily="2" charset="0"/>
              </a:rPr>
              <a:t> ca </a:t>
            </a:r>
            <a:r>
              <a:rPr lang="en-US" dirty="0" err="1">
                <a:latin typeface="VNI-Avo" pitchFamily="2" charset="0"/>
              </a:rPr>
              <a:t>nuùi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soâng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ñang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ñoåi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môùi</a:t>
            </a:r>
            <a:r>
              <a:rPr lang="en-US" dirty="0">
                <a:latin typeface="VNI-Avo" pitchFamily="2" charset="0"/>
              </a:rPr>
              <a:t>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EFFE345-10D2-4F94-BCC4-2494E2106E43}"/>
              </a:ext>
            </a:extLst>
          </p:cNvPr>
          <p:cNvSpPr txBox="1">
            <a:spLocks/>
          </p:cNvSpPr>
          <p:nvPr/>
        </p:nvSpPr>
        <p:spPr>
          <a:xfrm>
            <a:off x="1085274" y="5098207"/>
            <a:ext cx="10577945" cy="11515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dirty="0">
                <a:latin typeface=".VnAvant" panose="020B7200000000000000" pitchFamily="34" charset="0"/>
              </a:rPr>
              <a:t>	</a:t>
            </a:r>
            <a:r>
              <a:rPr lang="en-US" dirty="0" err="1">
                <a:latin typeface=".VnAvant" panose="020B7200000000000000" pitchFamily="34" charset="0"/>
              </a:rPr>
              <a:t>Chim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.VnAvant" panose="020B7200000000000000" pitchFamily="34" charset="0"/>
              </a:rPr>
              <a:t>m©y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VNI-Avo" pitchFamily="2" charset="0"/>
              </a:rPr>
              <a:t>nöôùc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>
                <a:latin typeface=".VnAvant" panose="020B7200000000000000" pitchFamily="34" charset="0"/>
              </a:rPr>
              <a:t>vµ </a:t>
            </a:r>
            <a:r>
              <a:rPr lang="en-US" dirty="0" err="1">
                <a:latin typeface=".VnAvant" panose="020B7200000000000000" pitchFamily="34" charset="0"/>
              </a:rPr>
              <a:t>hoa</a:t>
            </a:r>
            <a:r>
              <a:rPr lang="en-US" dirty="0">
                <a:latin typeface=".VnAvant" panose="020B7200000000000000" pitchFamily="34" charset="0"/>
              </a:rPr>
              <a:t> ®</a:t>
            </a:r>
            <a:r>
              <a:rPr lang="en-US" dirty="0" err="1">
                <a:latin typeface=".VnAvant" panose="020B7200000000000000" pitchFamily="34" charset="0"/>
              </a:rPr>
              <a:t>Òu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cho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r»ng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tiÕng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hãt</a:t>
            </a:r>
            <a:r>
              <a:rPr lang="en-US" dirty="0">
                <a:latin typeface=".VnAvant" panose="020B7200000000000000" pitchFamily="34" charset="0"/>
              </a:rPr>
              <a:t> k× </a:t>
            </a:r>
            <a:r>
              <a:rPr lang="en-US" dirty="0" err="1">
                <a:latin typeface=".VnAvant" panose="020B7200000000000000" pitchFamily="34" charset="0"/>
              </a:rPr>
              <a:t>diÖu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cña</a:t>
            </a:r>
            <a:r>
              <a:rPr lang="en-US" dirty="0">
                <a:latin typeface=".VnAvant" panose="020B7200000000000000" pitchFamily="34" charset="0"/>
              </a:rPr>
              <a:t> ho¹ mi ®· </a:t>
            </a:r>
            <a:r>
              <a:rPr lang="en-US" dirty="0" err="1">
                <a:latin typeface=".VnAvant" panose="020B7200000000000000" pitchFamily="34" charset="0"/>
              </a:rPr>
              <a:t>lµm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cho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tÊt</a:t>
            </a:r>
            <a:r>
              <a:rPr lang="en-US" dirty="0">
                <a:latin typeface=".VnAvant" panose="020B7200000000000000" pitchFamily="34" charset="0"/>
              </a:rPr>
              <a:t> c¶ </a:t>
            </a:r>
            <a:r>
              <a:rPr lang="en-US" dirty="0" err="1">
                <a:latin typeface=".VnAvant" panose="020B7200000000000000" pitchFamily="34" charset="0"/>
              </a:rPr>
              <a:t>bõng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tØnh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giÊc</a:t>
            </a:r>
            <a:r>
              <a:rPr lang="en-US" dirty="0">
                <a:latin typeface=".VnAvant" panose="020B7200000000000000" pitchFamily="34" charset="0"/>
              </a:rPr>
              <a:t>… Ho¹ mi </a:t>
            </a:r>
            <a:r>
              <a:rPr lang="en-US" dirty="0" err="1">
                <a:latin typeface=".VnAvant" panose="020B7200000000000000" pitchFamily="34" charset="0"/>
              </a:rPr>
              <a:t>thÊy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lßng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vui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VNI-Avo" pitchFamily="2" charset="0"/>
              </a:rPr>
              <a:t>söôùng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.VnAvant" panose="020B7200000000000000" pitchFamily="34" charset="0"/>
              </a:rPr>
              <a:t>cè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hãt</a:t>
            </a:r>
            <a:r>
              <a:rPr lang="en-US" dirty="0">
                <a:latin typeface=".VnAvant" panose="020B7200000000000000" pitchFamily="34" charset="0"/>
              </a:rPr>
              <a:t> hay </a:t>
            </a:r>
            <a:r>
              <a:rPr lang="en-US" dirty="0" err="1">
                <a:latin typeface=".VnAvant" panose="020B7200000000000000" pitchFamily="34" charset="0"/>
              </a:rPr>
              <a:t>h¬n</a:t>
            </a:r>
            <a:r>
              <a:rPr lang="en-US" dirty="0">
                <a:latin typeface=".VnAvant" panose="020B7200000000000000" pitchFamily="34" charset="0"/>
              </a:rPr>
              <a:t>.</a:t>
            </a:r>
          </a:p>
          <a:p>
            <a:pPr marL="0" indent="0" algn="r">
              <a:buNone/>
            </a:pPr>
            <a:r>
              <a:rPr lang="en-US" dirty="0">
                <a:latin typeface=".VnAvant" panose="020B7200000000000000" pitchFamily="34" charset="0"/>
              </a:rPr>
              <a:t>(</a:t>
            </a:r>
            <a:r>
              <a:rPr lang="en-US" i="1" dirty="0">
                <a:latin typeface=".VnAvant" panose="020B7200000000000000" pitchFamily="34" charset="0"/>
              </a:rPr>
              <a:t>Theo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Vâ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Qu¶ng</a:t>
            </a:r>
            <a:r>
              <a:rPr lang="en-US" dirty="0">
                <a:latin typeface=".VnAvant" panose="020B7200000000000000" pitchFamily="34" charset="0"/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00A9A0-B106-4571-85F6-FCD1DB34F87C}"/>
              </a:ext>
            </a:extLst>
          </p:cNvPr>
          <p:cNvSpPr txBox="1"/>
          <p:nvPr/>
        </p:nvSpPr>
        <p:spPr>
          <a:xfrm>
            <a:off x="4752975" y="0"/>
            <a:ext cx="2343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Họa</a:t>
            </a:r>
            <a:r>
              <a:rPr lang="en-US" sz="3200" dirty="0">
                <a:solidFill>
                  <a:srgbClr val="FF0000"/>
                </a:solidFill>
              </a:rPr>
              <a:t> mi </a:t>
            </a:r>
            <a:r>
              <a:rPr lang="en-US" sz="3200" dirty="0" err="1">
                <a:solidFill>
                  <a:srgbClr val="FF0000"/>
                </a:solidFill>
              </a:rPr>
              <a:t>hót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93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38A01C3-8340-4112-814C-BC7FB1302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7408" y="1907020"/>
            <a:ext cx="10515600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 err="1">
                <a:solidFill>
                  <a:srgbClr val="FF00FF"/>
                </a:solidFill>
                <a:latin typeface="VNI-Avo" pitchFamily="2" charset="0"/>
              </a:rPr>
              <a:t>Töø</a:t>
            </a:r>
            <a:r>
              <a:rPr lang="en-US" b="1" dirty="0">
                <a:solidFill>
                  <a:srgbClr val="FF00FF"/>
                </a:solidFill>
                <a:latin typeface="VNI-Avo" pitchFamily="2" charset="0"/>
              </a:rPr>
              <a:t> </a:t>
            </a:r>
            <a:r>
              <a:rPr lang="en-US" b="1" dirty="0" err="1">
                <a:solidFill>
                  <a:srgbClr val="FF00FF"/>
                </a:solidFill>
                <a:latin typeface="VNI-Avo" pitchFamily="2" charset="0"/>
              </a:rPr>
              <a:t>ngöõ</a:t>
            </a:r>
            <a:endParaRPr lang="en-US" b="1" dirty="0">
              <a:solidFill>
                <a:srgbClr val="FF00FF"/>
              </a:solidFill>
              <a:latin typeface="VNI-Avo" pitchFamily="2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i="1" dirty="0" err="1">
                <a:latin typeface="VNI-Avo" pitchFamily="2" charset="0"/>
              </a:rPr>
              <a:t>Luoàng</a:t>
            </a:r>
            <a:r>
              <a:rPr lang="en-US" i="1" dirty="0">
                <a:latin typeface="VNI-Avo" pitchFamily="2" charset="0"/>
              </a:rPr>
              <a:t> </a:t>
            </a:r>
            <a:r>
              <a:rPr lang="en-US" i="1" dirty="0" err="1">
                <a:latin typeface="VNI-Avo" pitchFamily="2" charset="0"/>
              </a:rPr>
              <a:t>saùng</a:t>
            </a:r>
            <a:r>
              <a:rPr lang="en-US" dirty="0">
                <a:latin typeface="VNI-Avo" pitchFamily="2" charset="0"/>
              </a:rPr>
              <a:t>: </a:t>
            </a:r>
            <a:r>
              <a:rPr lang="en-US" dirty="0" err="1">
                <a:latin typeface="VNI-Avo" pitchFamily="2" charset="0"/>
              </a:rPr>
              <a:t>aùnh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saùng</a:t>
            </a:r>
            <a:r>
              <a:rPr lang="en-US" dirty="0">
                <a:latin typeface="VNI-Avo" pitchFamily="2" charset="0"/>
              </a:rPr>
              <a:t> di </a:t>
            </a:r>
            <a:r>
              <a:rPr lang="en-US" dirty="0" err="1">
                <a:latin typeface="VNI-Avo" pitchFamily="2" charset="0"/>
              </a:rPr>
              <a:t>chuyeån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theo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moät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chieàu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nhaát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ñònh</a:t>
            </a:r>
            <a:r>
              <a:rPr lang="en-US" dirty="0">
                <a:latin typeface="VNI-Avo" pitchFamily="2" charset="0"/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>
                <a:latin typeface="VNI-Avo" pitchFamily="2" charset="0"/>
              </a:rPr>
              <a:t> </a:t>
            </a:r>
            <a:r>
              <a:rPr lang="en-US" i="1" dirty="0" err="1">
                <a:latin typeface="VNI-Avo" pitchFamily="2" charset="0"/>
              </a:rPr>
              <a:t>Loäc</a:t>
            </a:r>
            <a:r>
              <a:rPr lang="en-US" dirty="0">
                <a:latin typeface="VNI-Avo" pitchFamily="2" charset="0"/>
              </a:rPr>
              <a:t>: </a:t>
            </a:r>
            <a:r>
              <a:rPr lang="en-US" dirty="0" err="1">
                <a:latin typeface="VNI-Avo" pitchFamily="2" charset="0"/>
              </a:rPr>
              <a:t>laù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môùi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baét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ñaàu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vaøo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muøa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xuaân</a:t>
            </a:r>
            <a:r>
              <a:rPr lang="en-US" dirty="0">
                <a:latin typeface="VNI-Avo" pitchFamily="2" charset="0"/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i="1" dirty="0" err="1">
                <a:latin typeface="VNI-Avo" pitchFamily="2" charset="0"/>
              </a:rPr>
              <a:t>Dìu</a:t>
            </a:r>
            <a:r>
              <a:rPr lang="en-US" i="1" dirty="0">
                <a:latin typeface="VNI-Avo" pitchFamily="2" charset="0"/>
              </a:rPr>
              <a:t> </a:t>
            </a:r>
            <a:r>
              <a:rPr lang="en-US" i="1" dirty="0" err="1">
                <a:latin typeface="VNI-Avo" pitchFamily="2" charset="0"/>
              </a:rPr>
              <a:t>daët</a:t>
            </a:r>
            <a:r>
              <a:rPr lang="en-US" i="1" dirty="0">
                <a:latin typeface="VNI-Avo" pitchFamily="2" charset="0"/>
              </a:rPr>
              <a:t>: </a:t>
            </a:r>
            <a:r>
              <a:rPr lang="en-US" dirty="0" err="1">
                <a:latin typeface="VNI-Avo" pitchFamily="2" charset="0"/>
              </a:rPr>
              <a:t>aâm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thanh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luùc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nhanh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luùc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chaäm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moät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caùch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nhòp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nhaøng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eâm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nheï</a:t>
            </a:r>
            <a:r>
              <a:rPr lang="en-US" dirty="0">
                <a:latin typeface="VNI-Av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770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49C0B-5639-43C2-A4E4-4AB4132B3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4315" y="3050040"/>
            <a:ext cx="7638143" cy="1309461"/>
          </a:xfrm>
        </p:spPr>
        <p:txBody>
          <a:bodyPr/>
          <a:lstStyle/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3.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Tìm</a:t>
            </a: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hieåu</a:t>
            </a: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baøi</a:t>
            </a:r>
            <a:endParaRPr lang="en-US" sz="4800" b="1" dirty="0">
              <a:solidFill>
                <a:schemeClr val="bg1"/>
              </a:solidFill>
              <a:latin typeface="VNI-Avo" pitchFamily="2" charset="0"/>
            </a:endParaRPr>
          </a:p>
          <a:p>
            <a:pPr marL="0" indent="0">
              <a:buNone/>
            </a:pPr>
            <a:endParaRPr lang="en-US" dirty="0">
              <a:latin typeface="VNI-Avo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368AAB-2FBC-448A-AD9F-5B6E406365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937" t="19986" r="50000" b="65563"/>
          <a:stretch/>
        </p:blipFill>
        <p:spPr>
          <a:xfrm>
            <a:off x="8153400" y="2805605"/>
            <a:ext cx="1390650" cy="124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53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4439A29-9A7E-4C01-BDC9-28146672D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750" y="3715471"/>
            <a:ext cx="10515600" cy="210690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 err="1">
                <a:latin typeface="VNI-Avo" pitchFamily="2" charset="0"/>
              </a:rPr>
              <a:t>Traû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lôøi</a:t>
            </a:r>
            <a:r>
              <a:rPr lang="en-US" b="1" dirty="0">
                <a:latin typeface="VNI-Avo" pitchFamily="2" charset="0"/>
              </a:rPr>
              <a:t>: </a:t>
            </a:r>
            <a:r>
              <a:rPr lang="en-US" dirty="0" err="1">
                <a:latin typeface="VNI-Avo" pitchFamily="2" charset="0"/>
              </a:rPr>
              <a:t>Tieáng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hoùt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kì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dieäu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cuûa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hoaï</a:t>
            </a:r>
            <a:r>
              <a:rPr lang="en-US" dirty="0">
                <a:latin typeface="VNI-Avo" pitchFamily="2" charset="0"/>
              </a:rPr>
              <a:t> mi </a:t>
            </a:r>
            <a:r>
              <a:rPr lang="en-US" dirty="0" err="1">
                <a:latin typeface="VNI-Avo" pitchFamily="2" charset="0"/>
              </a:rPr>
              <a:t>ñaõ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laøm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söï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vaät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treân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baàu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trôøi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thay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ñoåi</a:t>
            </a:r>
            <a:r>
              <a:rPr lang="en-US" dirty="0">
                <a:latin typeface="VNI-Avo" pitchFamily="2" charset="0"/>
              </a:rPr>
              <a:t>: </a:t>
            </a:r>
            <a:r>
              <a:rPr lang="en-US" dirty="0" err="1">
                <a:latin typeface="VNI-Avo" pitchFamily="2" charset="0"/>
              </a:rPr>
              <a:t>trôøi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boãng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saùng</a:t>
            </a:r>
            <a:r>
              <a:rPr lang="en-US" dirty="0">
                <a:latin typeface="VNI-Avo" pitchFamily="2" charset="0"/>
              </a:rPr>
              <a:t> ra,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luoàng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saùng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chieáu</a:t>
            </a:r>
            <a:r>
              <a:rPr lang="en-US" dirty="0">
                <a:latin typeface="VNI-Avo" pitchFamily="2" charset="0"/>
              </a:rPr>
              <a:t> qua </a:t>
            </a:r>
            <a:r>
              <a:rPr lang="en-US" dirty="0" err="1">
                <a:latin typeface="VNI-Avo" pitchFamily="2" charset="0"/>
              </a:rPr>
              <a:t>caùc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chuøm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loäc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môùi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nhuù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röïc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rôõ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hôn</a:t>
            </a:r>
            <a:r>
              <a:rPr lang="en-US" dirty="0">
                <a:latin typeface="VNI-Avo" pitchFamily="2" charset="0"/>
              </a:rPr>
              <a:t>, da </a:t>
            </a:r>
            <a:r>
              <a:rPr lang="en-US" dirty="0" err="1">
                <a:latin typeface="VNI-Avo" pitchFamily="2" charset="0"/>
              </a:rPr>
              <a:t>trôøi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boãng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xanh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hôn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laøn</a:t>
            </a:r>
            <a:r>
              <a:rPr lang="en-US" dirty="0">
                <a:latin typeface="VNI-Avo" pitchFamily="2" charset="0"/>
              </a:rPr>
              <a:t> may </a:t>
            </a:r>
            <a:r>
              <a:rPr lang="en-US" dirty="0" err="1">
                <a:latin typeface="VNI-Avo" pitchFamily="2" charset="0"/>
              </a:rPr>
              <a:t>traéng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traéng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hôn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xoáp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hôn</a:t>
            </a:r>
            <a:endParaRPr lang="en-US" dirty="0">
              <a:latin typeface="VNI-Avo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07F486-37CB-43A7-9CCA-C61EFC84C227}"/>
              </a:ext>
            </a:extLst>
          </p:cNvPr>
          <p:cNvSpPr txBox="1"/>
          <p:nvPr/>
        </p:nvSpPr>
        <p:spPr>
          <a:xfrm>
            <a:off x="1047750" y="2293368"/>
            <a:ext cx="10356273" cy="1135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sz="3000" dirty="0" err="1">
                <a:latin typeface="VNI-Avo" pitchFamily="2" charset="0"/>
              </a:rPr>
              <a:t>Tieáng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hoùt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kì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dieäu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cuûa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hoaï</a:t>
            </a:r>
            <a:r>
              <a:rPr lang="en-US" sz="3000" dirty="0">
                <a:latin typeface="VNI-Avo" pitchFamily="2" charset="0"/>
              </a:rPr>
              <a:t> mi </a:t>
            </a:r>
            <a:r>
              <a:rPr lang="en-US" sz="3000" dirty="0" err="1">
                <a:latin typeface="VNI-Avo" pitchFamily="2" charset="0"/>
              </a:rPr>
              <a:t>ñaõ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laøm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cho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nhöõng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söï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vaät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treân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baàu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trôøi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thay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ñoåi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nhu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theá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naøo</a:t>
            </a:r>
            <a:r>
              <a:rPr lang="en-US" sz="3000" dirty="0">
                <a:latin typeface="VNI-Avo" pitchFamily="2" charset="0"/>
              </a:rPr>
              <a:t>?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9E072AB-0374-4B24-B9F1-4E36DF6BAEB4}"/>
              </a:ext>
            </a:extLst>
          </p:cNvPr>
          <p:cNvSpPr/>
          <p:nvPr/>
        </p:nvSpPr>
        <p:spPr>
          <a:xfrm>
            <a:off x="1828800" y="0"/>
            <a:ext cx="4045527" cy="76313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atin typeface="VNI-Avo" pitchFamily="2" charset="0"/>
              </a:rPr>
              <a:t>Traû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lôøi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caâu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hoûi</a:t>
            </a:r>
            <a:r>
              <a:rPr lang="en-US" sz="3000" b="1" dirty="0">
                <a:latin typeface="VNI-Avo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43225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472</Words>
  <Application>Microsoft Office PowerPoint</Application>
  <PresentationFormat>Widescreen</PresentationFormat>
  <Paragraphs>66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.VnAvant</vt:lpstr>
      <vt:lpstr>Arial</vt:lpstr>
      <vt:lpstr>Calibri</vt:lpstr>
      <vt:lpstr>Calibri Light</vt:lpstr>
      <vt:lpstr>HP001 4 hàng</vt:lpstr>
      <vt:lpstr>HP211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Loan Đồng</dc:creator>
  <cp:lastModifiedBy>STD</cp:lastModifiedBy>
  <cp:revision>45</cp:revision>
  <dcterms:created xsi:type="dcterms:W3CDTF">2021-07-06T02:11:11Z</dcterms:created>
  <dcterms:modified xsi:type="dcterms:W3CDTF">2025-02-23T12:23:51Z</dcterms:modified>
</cp:coreProperties>
</file>