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1" d="100"/>
          <a:sy n="61" d="100"/>
        </p:scale>
        <p:origin x="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297257"/>
                  </p:ext>
                </p:extLst>
              </p:nvPr>
            </p:nvGraphicFramePr>
            <p:xfrm>
              <a:off x="7099965" y="288618"/>
              <a:ext cx="2951124" cy="61112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solidFill>
                                <a:srgbClr val="FF0000"/>
                              </a:solidFill>
                            </a:rPr>
                            <a:t>Bảng </a:t>
                          </a:r>
                          <a:r>
                            <a:rPr lang="vi-VN" sz="2800" b="1">
                              <a:solidFill>
                                <a:srgbClr val="FF0000"/>
                              </a:solidFill>
                            </a:rPr>
                            <a:t>nhân </a:t>
                          </a:r>
                          <a:r>
                            <a:rPr lang="en-GB" sz="2800" b="1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vi-VN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2297257"/>
                  </p:ext>
                </p:extLst>
              </p:nvPr>
            </p:nvGraphicFramePr>
            <p:xfrm>
              <a:off x="7099965" y="288618"/>
              <a:ext cx="2951124" cy="61112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>
                              <a:solidFill>
                                <a:srgbClr val="FF0000"/>
                              </a:solidFill>
                            </a:rPr>
                            <a:t>Bảng </a:t>
                          </a:r>
                          <a:r>
                            <a:rPr lang="vi-VN" sz="2800" b="1">
                              <a:solidFill>
                                <a:srgbClr val="FF0000"/>
                              </a:solidFill>
                            </a:rPr>
                            <a:t>nhân </a:t>
                          </a:r>
                          <a:r>
                            <a:rPr lang="en-GB" sz="2800" b="1" smtClean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lang="vi-VN" sz="2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03261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03261" r="-1031" b="-8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06593" r="-1031" b="-732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02174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02174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02174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02174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10989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1087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001087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433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165</cp:revision>
  <dcterms:created xsi:type="dcterms:W3CDTF">2021-06-02T01:34:28Z</dcterms:created>
  <dcterms:modified xsi:type="dcterms:W3CDTF">2025-02-04T02:44:40Z</dcterms:modified>
</cp:coreProperties>
</file>