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</p:sldMasterIdLst>
  <p:notesMasterIdLst>
    <p:notesMasterId r:id="rId1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DEA95-0DC5-4B56-9E71-B7C1762382E1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E1159-986D-4CA9-A4F6-72338A6B6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69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4230078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AC6F-05C8-480C-8A16-BF65BC5F06D9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070B-4153-43FD-971B-661541AF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01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AC6F-05C8-480C-8A16-BF65BC5F06D9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070B-4153-43FD-971B-661541AF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0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AC6F-05C8-480C-8A16-BF65BC5F06D9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070B-4153-43FD-971B-661541AF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61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42377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26245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09412" y="-82062"/>
            <a:ext cx="11973172" cy="694005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5422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067957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715546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09412" y="-82062"/>
            <a:ext cx="11973172" cy="694005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6246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917257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810468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AC6F-05C8-480C-8A16-BF65BC5F06D9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070B-4153-43FD-971B-661541AF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26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09412" y="-82062"/>
            <a:ext cx="11973172" cy="694005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8895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664082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75920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09412" y="-82062"/>
            <a:ext cx="11973172" cy="694005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5789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7716726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883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09412" y="-82062"/>
            <a:ext cx="11973172" cy="694005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96244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648398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22559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09412" y="-82062"/>
            <a:ext cx="11973172" cy="694005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6373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AC6F-05C8-480C-8A16-BF65BC5F06D9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070B-4153-43FD-971B-661541AF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065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606076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41954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09412" y="-82062"/>
            <a:ext cx="11973172" cy="694005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68786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4920791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3232341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09412" y="-82062"/>
            <a:ext cx="11973172" cy="694005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8249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AC6F-05C8-480C-8A16-BF65BC5F06D9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070B-4153-43FD-971B-661541AF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4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AC6F-05C8-480C-8A16-BF65BC5F06D9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070B-4153-43FD-971B-661541AF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39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AC6F-05C8-480C-8A16-BF65BC5F06D9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070B-4153-43FD-971B-661541AF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11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AC6F-05C8-480C-8A16-BF65BC5F06D9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070B-4153-43FD-971B-661541AF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9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AC6F-05C8-480C-8A16-BF65BC5F06D9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070B-4153-43FD-971B-661541AF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97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AC6F-05C8-480C-8A16-BF65BC5F06D9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070B-4153-43FD-971B-661541AF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56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CAC6F-05C8-480C-8A16-BF65BC5F06D9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5070B-4153-43FD-971B-661541AF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1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03345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59531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8973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15810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40134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56920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21973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53526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microsoft.com/office/2007/relationships/hdphoto" Target="../media/hdphoto3.wdp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microsoft.com/office/2007/relationships/hdphoto" Target="../media/hdphoto6.wdp"/><Relationship Id="rId4" Type="http://schemas.openxmlformats.org/officeDocument/2006/relationships/image" Target="../media/image6.png"/><Relationship Id="rId9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Relationship Id="rId4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36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642" y="496183"/>
            <a:ext cx="1715388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16642" y="2392040"/>
            <a:ext cx="2278065" cy="419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5333" kern="0" dirty="0">
                <a:solidFill>
                  <a:srgbClr val="FB5B53"/>
                </a:solidFill>
                <a:latin typeface="UTM Cookies" panose="02040603050506020204" pitchFamily="18" charset="0"/>
                <a:cs typeface="Arial"/>
                <a:sym typeface="Arial"/>
              </a:rPr>
              <a:t>VẺ</a:t>
            </a:r>
          </a:p>
          <a:p>
            <a:pPr algn="ctr" defTabSz="1219170">
              <a:buClr>
                <a:srgbClr val="000000"/>
              </a:buClr>
              <a:defRPr/>
            </a:pPr>
            <a:r>
              <a:rPr lang="en-US" sz="5333" kern="0" dirty="0">
                <a:solidFill>
                  <a:srgbClr val="FB5B53"/>
                </a:solidFill>
                <a:latin typeface="UTM Cookies" panose="02040603050506020204" pitchFamily="18" charset="0"/>
                <a:cs typeface="Arial"/>
                <a:sym typeface="Arial"/>
              </a:rPr>
              <a:t>ĐẸP</a:t>
            </a:r>
          </a:p>
          <a:p>
            <a:pPr algn="ctr" defTabSz="1219170">
              <a:buClr>
                <a:srgbClr val="000000"/>
              </a:buClr>
              <a:defRPr/>
            </a:pPr>
            <a:r>
              <a:rPr lang="en-US" sz="5333" kern="0" dirty="0">
                <a:solidFill>
                  <a:srgbClr val="FB5B53"/>
                </a:solidFill>
                <a:latin typeface="UTM Cookies" panose="02040603050506020204" pitchFamily="18" charset="0"/>
                <a:cs typeface="Arial"/>
                <a:sym typeface="Arial"/>
              </a:rPr>
              <a:t>QUANH</a:t>
            </a:r>
          </a:p>
          <a:p>
            <a:pPr algn="ctr" defTabSz="1219170">
              <a:buClr>
                <a:srgbClr val="000000"/>
              </a:buClr>
              <a:defRPr/>
            </a:pPr>
            <a:r>
              <a:rPr lang="en-US" sz="5333" kern="0" dirty="0">
                <a:solidFill>
                  <a:srgbClr val="FB5B53"/>
                </a:solidFill>
                <a:latin typeface="UTM Cookies" panose="02040603050506020204" pitchFamily="18" charset="0"/>
                <a:cs typeface="Arial"/>
                <a:sym typeface="Arial"/>
              </a:rPr>
              <a:t>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F6DE71-BBCF-6A4D-BC60-A38481D84B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3" t="1466"/>
          <a:stretch/>
        </p:blipFill>
        <p:spPr>
          <a:xfrm>
            <a:off x="4294707" y="578816"/>
            <a:ext cx="5712527" cy="5700369"/>
          </a:xfrm>
          <a:prstGeom prst="ellips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960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3700383" y="573635"/>
            <a:ext cx="614804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5333" kern="0" dirty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Nói và nghe</a:t>
            </a:r>
            <a:endParaRPr lang="en-US" sz="5333" kern="0" dirty="0">
              <a:solidFill>
                <a:srgbClr val="FFFFFF"/>
              </a:solidFill>
              <a:latin typeface="UTM Cookies" panose="02040603050506020204" pitchFamily="18" charset="0"/>
              <a:cs typeface="Arial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4695CB-A6C5-8642-8253-33D3ECA4C332}"/>
              </a:ext>
            </a:extLst>
          </p:cNvPr>
          <p:cNvSpPr txBox="1"/>
          <p:nvPr/>
        </p:nvSpPr>
        <p:spPr>
          <a:xfrm>
            <a:off x="2169336" y="2799107"/>
            <a:ext cx="20532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4800" kern="0" dirty="0">
                <a:solidFill>
                  <a:srgbClr val="FF0000"/>
                </a:solidFill>
                <a:latin typeface="UTM Alberta Heavy" panose="02040603050506020204" pitchFamily="18" charset="0"/>
                <a:cs typeface="Arial"/>
                <a:sym typeface="Arial"/>
              </a:rPr>
              <a:t>Chiếc đèn lồng</a:t>
            </a:r>
            <a:endParaRPr lang="en-VN" sz="4800" kern="0" dirty="0">
              <a:solidFill>
                <a:srgbClr val="FF0000"/>
              </a:solidFill>
              <a:latin typeface="UTM Alberta Heavy" panose="02040603050506020204" pitchFamily="18" charset="0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B7EC9F-AD55-A245-9018-549B410871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274" t="3805" r="30572"/>
          <a:stretch/>
        </p:blipFill>
        <p:spPr>
          <a:xfrm>
            <a:off x="2039895" y="502695"/>
            <a:ext cx="1676319" cy="1674352"/>
          </a:xfrm>
          <a:prstGeom prst="ellipse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D1A1C2-311D-5D4D-B558-FB04D35BFC9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65" t="1734"/>
          <a:stretch/>
        </p:blipFill>
        <p:spPr>
          <a:xfrm>
            <a:off x="4728972" y="1794646"/>
            <a:ext cx="2454232" cy="2350015"/>
          </a:xfrm>
          <a:prstGeom prst="roundRect">
            <a:avLst>
              <a:gd name="adj" fmla="val 6571"/>
            </a:avLst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367A16-EC8E-EF47-B12D-35E246EB505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38" t="1379"/>
          <a:stretch/>
        </p:blipFill>
        <p:spPr>
          <a:xfrm>
            <a:off x="7273968" y="1794647"/>
            <a:ext cx="2518873" cy="2339101"/>
          </a:xfrm>
          <a:prstGeom prst="roundRect">
            <a:avLst>
              <a:gd name="adj" fmla="val 7415"/>
            </a:avLst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CF44BF-DB10-6A43-AD79-5D51F6EE768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616" t="1296"/>
          <a:stretch/>
        </p:blipFill>
        <p:spPr>
          <a:xfrm>
            <a:off x="4728972" y="4166453"/>
            <a:ext cx="2454232" cy="2350292"/>
          </a:xfrm>
          <a:prstGeom prst="roundRect">
            <a:avLst>
              <a:gd name="adj" fmla="val 7876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668D92B-766A-DE41-B782-AD9A211723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87921" y="4144661"/>
            <a:ext cx="2504920" cy="2372084"/>
          </a:xfrm>
          <a:prstGeom prst="roundRect">
            <a:avLst>
              <a:gd name="adj" fmla="val 8774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225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6EDC691-89B2-D942-85BC-36877714CD6B}"/>
              </a:ext>
            </a:extLst>
          </p:cNvPr>
          <p:cNvSpPr/>
          <p:nvPr/>
        </p:nvSpPr>
        <p:spPr>
          <a:xfrm>
            <a:off x="2096314" y="3183500"/>
            <a:ext cx="3999687" cy="32417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1867" kern="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Bác đom đóm già nghĩ gì khi nhìn bầy đom đóm nhỏ rước đèn lồng?</a:t>
            </a:r>
            <a:endParaRPr lang="en-VN" sz="1867" kern="0" dirty="0">
              <a:solidFill>
                <a:srgbClr val="000000"/>
              </a:solidFill>
              <a:latin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1867" kern="0" dirty="0">
                <a:solidFill>
                  <a:srgbClr val="000000"/>
                </a:solidFill>
                <a:latin typeface="Arial"/>
                <a:sym typeface="Arial"/>
              </a:rPr>
              <a:t> </a:t>
            </a:r>
            <a:endParaRPr lang="en-VN" sz="1867" kern="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9E2502B-2765-C548-B116-958C9A888CE4}"/>
              </a:ext>
            </a:extLst>
          </p:cNvPr>
          <p:cNvSpPr/>
          <p:nvPr/>
        </p:nvSpPr>
        <p:spPr>
          <a:xfrm>
            <a:off x="6025255" y="3064013"/>
            <a:ext cx="3887832" cy="32417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1867" kern="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Bác đom đóm làm gì khi nghe tiếng khóc của ong non? </a:t>
            </a:r>
            <a:endParaRPr lang="en-VN" sz="1867" kern="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540A90-12E5-4240-B744-FAE964ECADF5}"/>
              </a:ext>
            </a:extLst>
          </p:cNvPr>
          <p:cNvSpPr/>
          <p:nvPr/>
        </p:nvSpPr>
        <p:spPr>
          <a:xfrm>
            <a:off x="2144787" y="5943153"/>
            <a:ext cx="3999687" cy="63087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1867" kern="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Chuyện gì xảy ra với bác đom đóm sau khi đưa ong non về nhà? </a:t>
            </a:r>
            <a:endParaRPr lang="en-US" sz="1867" kern="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7737C89-AB42-DE44-A538-5161F14AACAC}"/>
              </a:ext>
            </a:extLst>
          </p:cNvPr>
          <p:cNvSpPr/>
          <p:nvPr/>
        </p:nvSpPr>
        <p:spPr>
          <a:xfrm>
            <a:off x="6252220" y="6003137"/>
            <a:ext cx="3660867" cy="57088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1867" kern="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Điều gì khiến bác đom đóm cảm động?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F54D6D-D156-8A48-B767-0E6FF83457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65" t="1734"/>
          <a:stretch/>
        </p:blipFill>
        <p:spPr>
          <a:xfrm>
            <a:off x="2869040" y="518519"/>
            <a:ext cx="2454232" cy="2350015"/>
          </a:xfrm>
          <a:prstGeom prst="roundRect">
            <a:avLst>
              <a:gd name="adj" fmla="val 6571"/>
            </a:avLst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824A6D-9A56-764B-97E1-273D03C502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38" t="1379"/>
          <a:stretch/>
        </p:blipFill>
        <p:spPr>
          <a:xfrm>
            <a:off x="6716712" y="529432"/>
            <a:ext cx="2518873" cy="2339101"/>
          </a:xfrm>
          <a:prstGeom prst="roundRect">
            <a:avLst>
              <a:gd name="adj" fmla="val 7415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10F9AE-3A06-104B-8F81-6742DEC88D9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16" t="1296"/>
          <a:stretch/>
        </p:blipFill>
        <p:spPr>
          <a:xfrm>
            <a:off x="2869040" y="3536071"/>
            <a:ext cx="2454232" cy="2350292"/>
          </a:xfrm>
          <a:prstGeom prst="roundRect">
            <a:avLst>
              <a:gd name="adj" fmla="val 7876"/>
            </a:avLst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F07E22D-FDE4-BD4C-A8C1-5466F305FD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6711" y="3571069"/>
            <a:ext cx="2504920" cy="2372084"/>
          </a:xfrm>
          <a:prstGeom prst="roundRect">
            <a:avLst>
              <a:gd name="adj" fmla="val 8774"/>
            </a:avLst>
          </a:prstGeom>
        </p:spPr>
      </p:pic>
    </p:spTree>
    <p:extLst>
      <p:ext uri="{BB962C8B-B14F-4D97-AF65-F5344CB8AC3E}">
        <p14:creationId xmlns:p14="http://schemas.microsoft.com/office/powerpoint/2010/main" val="348227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A249EB1-4211-9645-96EE-331A2796D590}"/>
              </a:ext>
            </a:extLst>
          </p:cNvPr>
          <p:cNvSpPr txBox="1"/>
          <p:nvPr/>
        </p:nvSpPr>
        <p:spPr>
          <a:xfrm>
            <a:off x="2186439" y="499075"/>
            <a:ext cx="7819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2400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Kể lại từng đoạn của câu chuyện</a:t>
            </a:r>
            <a:endParaRPr lang="en-US" sz="2400" b="1" kern="0" dirty="0">
              <a:solidFill>
                <a:srgbClr val="17479D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7CB7833-5D1C-6147-9D85-A02B73D5DB50}"/>
              </a:ext>
            </a:extLst>
          </p:cNvPr>
          <p:cNvSpPr/>
          <p:nvPr/>
        </p:nvSpPr>
        <p:spPr>
          <a:xfrm>
            <a:off x="3290701" y="5856926"/>
            <a:ext cx="5610599" cy="44928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667" kern="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Bác đom đóm già nghĩ gì khi nhìn bầy đom đóm nhỏ rước đèn lồng?</a:t>
            </a:r>
            <a:endParaRPr lang="en-VN" sz="2667" kern="0" dirty="0">
              <a:solidFill>
                <a:srgbClr val="000000"/>
              </a:solidFill>
              <a:latin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Arial"/>
                <a:sym typeface="Arial"/>
              </a:rPr>
              <a:t> </a:t>
            </a:r>
            <a:endParaRPr lang="en-VN" sz="2667" kern="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8D1DD4-6E44-134A-9663-28AA47129E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65" t="1734"/>
          <a:stretch/>
        </p:blipFill>
        <p:spPr>
          <a:xfrm>
            <a:off x="3844400" y="1104285"/>
            <a:ext cx="4335945" cy="4151823"/>
          </a:xfrm>
          <a:prstGeom prst="roundRect">
            <a:avLst>
              <a:gd name="adj" fmla="val 6571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01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1323FD6-A55C-4D46-A746-4A25F3A610C6}"/>
              </a:ext>
            </a:extLst>
          </p:cNvPr>
          <p:cNvSpPr/>
          <p:nvPr/>
        </p:nvSpPr>
        <p:spPr>
          <a:xfrm>
            <a:off x="3508602" y="4787523"/>
            <a:ext cx="5174796" cy="163698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667" kern="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Bác đom đóm làm gì khi nghe tiếng khóc của ong non? </a:t>
            </a:r>
            <a:endParaRPr lang="en-VN" sz="2667" kern="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380CC5-E93A-A440-B479-6189A06CE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38" t="1379"/>
          <a:stretch/>
        </p:blipFill>
        <p:spPr>
          <a:xfrm>
            <a:off x="3981205" y="859800"/>
            <a:ext cx="4229588" cy="3927723"/>
          </a:xfrm>
          <a:prstGeom prst="roundRect">
            <a:avLst>
              <a:gd name="adj" fmla="val 7415"/>
            </a:avLst>
          </a:prstGeom>
        </p:spPr>
      </p:pic>
    </p:spTree>
    <p:extLst>
      <p:ext uri="{BB962C8B-B14F-4D97-AF65-F5344CB8AC3E}">
        <p14:creationId xmlns:p14="http://schemas.microsoft.com/office/powerpoint/2010/main" val="401446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2182E1A-D1CC-334D-AE1F-1E423050F5CD}"/>
              </a:ext>
            </a:extLst>
          </p:cNvPr>
          <p:cNvSpPr/>
          <p:nvPr/>
        </p:nvSpPr>
        <p:spPr>
          <a:xfrm>
            <a:off x="3186775" y="4894643"/>
            <a:ext cx="5691960" cy="117426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667" kern="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Chuyện gì xảy ra với bác đom đóm sau khi đưa ong non về nhà? </a:t>
            </a:r>
            <a:endParaRPr lang="en-US" sz="2667" kern="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A2C2C3-1ED8-8848-AAE3-0818E7798A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16" t="1296"/>
          <a:stretch/>
        </p:blipFill>
        <p:spPr>
          <a:xfrm>
            <a:off x="3973418" y="789093"/>
            <a:ext cx="4245164" cy="4065376"/>
          </a:xfrm>
          <a:prstGeom prst="roundRect">
            <a:avLst>
              <a:gd name="adj" fmla="val 7876"/>
            </a:avLst>
          </a:prstGeom>
        </p:spPr>
      </p:pic>
    </p:spTree>
    <p:extLst>
      <p:ext uri="{BB962C8B-B14F-4D97-AF65-F5344CB8AC3E}">
        <p14:creationId xmlns:p14="http://schemas.microsoft.com/office/powerpoint/2010/main" val="202839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E55D415-4854-B84F-9D5D-5BE4AA210121}"/>
              </a:ext>
            </a:extLst>
          </p:cNvPr>
          <p:cNvSpPr/>
          <p:nvPr/>
        </p:nvSpPr>
        <p:spPr>
          <a:xfrm>
            <a:off x="2882750" y="5055046"/>
            <a:ext cx="6620237" cy="118488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667" kern="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Điều gì khiến bác đom đóm cảm động?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6023E1-49CB-BF42-B52C-5D173FD4E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4657" y="1001034"/>
            <a:ext cx="4182687" cy="3960879"/>
          </a:xfrm>
          <a:prstGeom prst="roundRect">
            <a:avLst>
              <a:gd name="adj" fmla="val 8774"/>
            </a:avLst>
          </a:prstGeom>
        </p:spPr>
      </p:pic>
    </p:spTree>
    <p:extLst>
      <p:ext uri="{BB962C8B-B14F-4D97-AF65-F5344CB8AC3E}">
        <p14:creationId xmlns:p14="http://schemas.microsoft.com/office/powerpoint/2010/main" val="236217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7D1CC0-A1AC-A24A-AFA4-9A623509F757}"/>
              </a:ext>
            </a:extLst>
          </p:cNvPr>
          <p:cNvSpPr txBox="1"/>
          <p:nvPr/>
        </p:nvSpPr>
        <p:spPr>
          <a:xfrm>
            <a:off x="2143452" y="2130737"/>
            <a:ext cx="7905096" cy="1815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3733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Kể cho người thân về bác đom đóm già trong câu chuyện </a:t>
            </a:r>
            <a:r>
              <a:rPr lang="vi-VN" sz="3733" b="1" i="1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Chiếc đèn lồng</a:t>
            </a:r>
            <a:r>
              <a:rPr lang="vi-VN" sz="3733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064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143</Words>
  <Application>Microsoft Office PowerPoint</Application>
  <PresentationFormat>Widescreen</PresentationFormat>
  <Paragraphs>18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9</vt:i4>
      </vt:variant>
    </vt:vector>
  </HeadingPairs>
  <TitlesOfParts>
    <vt:vector size="26" baseType="lpstr">
      <vt:lpstr>Arial</vt:lpstr>
      <vt:lpstr>Calibri</vt:lpstr>
      <vt:lpstr>Calibri Light</vt:lpstr>
      <vt:lpstr>Kalam</vt:lpstr>
      <vt:lpstr>Montserrat</vt:lpstr>
      <vt:lpstr>UTM Alberta Heavy</vt:lpstr>
      <vt:lpstr>UTM Avo</vt:lpstr>
      <vt:lpstr>UTM Cookies</vt:lpstr>
      <vt:lpstr>Office Theme</vt:lpstr>
      <vt:lpstr>1_Doodle Sketchbook by Slidesgo</vt:lpstr>
      <vt:lpstr>2_Doodle Sketchbook by Slidesgo</vt:lpstr>
      <vt:lpstr>3_Doodle Sketchbook by Slidesgo</vt:lpstr>
      <vt:lpstr>4_Doodle Sketchbook by Slidesgo</vt:lpstr>
      <vt:lpstr>5_Doodle Sketchbook by Slidesgo</vt:lpstr>
      <vt:lpstr>6_Doodle Sketchbook by Slidesgo</vt:lpstr>
      <vt:lpstr>7_Doodle Sketchbook by Slidesgo</vt:lpstr>
      <vt:lpstr>8_Doodle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STD_NHUNG</dc:creator>
  <cp:lastModifiedBy>STD_NHUNG</cp:lastModifiedBy>
  <cp:revision>1</cp:revision>
  <dcterms:created xsi:type="dcterms:W3CDTF">2025-02-23T12:44:33Z</dcterms:created>
  <dcterms:modified xsi:type="dcterms:W3CDTF">2025-02-23T12:46:40Z</dcterms:modified>
</cp:coreProperties>
</file>