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2" r:id="rId4"/>
    <p:sldMasterId id="2147483676" r:id="rId5"/>
    <p:sldMasterId id="2147483680" r:id="rId6"/>
    <p:sldMasterId id="2147483684" r:id="rId7"/>
  </p:sldMasterIdLst>
  <p:notesMasterIdLst>
    <p:notesMasterId r:id="rId15"/>
  </p:notesMasterIdLst>
  <p:sldIdLst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70EE9-0047-42BD-BDF4-CAD48D47022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2DE15-9DCF-447B-B893-651B5774C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9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22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88688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02522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76508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5820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86689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29983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8281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59628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02183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1067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61557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37681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5668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51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215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84097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5505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608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1797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0859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052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62224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5770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6384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1234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5784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59078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65633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6642" y="2392040"/>
            <a:ext cx="2278065" cy="419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5333" kern="0" dirty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5333" kern="0" dirty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ĐẸP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5333" kern="0" dirty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5333" kern="0" dirty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4294707" y="578816"/>
            <a:ext cx="5712527" cy="5700369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842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917013" y="676547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</a:t>
            </a:r>
            <a:endParaRPr lang="en-US" sz="4800" kern="0" dirty="0">
              <a:solidFill>
                <a:srgbClr val="FFFFFF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084" t="23276" r="12289" b="23165"/>
          <a:stretch/>
        </p:blipFill>
        <p:spPr bwMode="auto">
          <a:xfrm>
            <a:off x="6513065" y="3858836"/>
            <a:ext cx="2399552" cy="23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808403" y="1709802"/>
            <a:ext cx="715443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S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2912883" y="2743058"/>
            <a:ext cx="3016576" cy="3757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A19D2-5227-5A4A-AA83-594C307ABA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2039895" y="502695"/>
            <a:ext cx="1676319" cy="1674352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982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55077" y="534081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S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5"/>
          <a:srcRect l="6168" r="8270"/>
          <a:stretch/>
        </p:blipFill>
        <p:spPr>
          <a:xfrm>
            <a:off x="3082567" y="1609345"/>
            <a:ext cx="5882325" cy="3867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635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476761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S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3396791" y="1377531"/>
            <a:ext cx="5857188" cy="48031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88506" y="915223"/>
            <a:ext cx="7154436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ứng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dụng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2107635" y="2595800"/>
            <a:ext cx="9041940" cy="1666402"/>
            <a:chOff x="437726" y="1946849"/>
            <a:chExt cx="678145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Suối</a:t>
              </a:r>
              <a:r>
                <a:rPr lang="en-US" sz="3733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chảy</a:t>
              </a:r>
              <a:r>
                <a:rPr lang="en-US" sz="3733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róc</a:t>
              </a:r>
              <a:r>
                <a:rPr lang="en-US" sz="3733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rách</a:t>
              </a:r>
              <a:r>
                <a:rPr lang="en-US" sz="3733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q</a:t>
              </a:r>
              <a:r>
                <a:rPr lang="en-US" sz="400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ua</a:t>
              </a:r>
              <a:r>
                <a:rPr lang="en-US" sz="3733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khe</a:t>
              </a:r>
              <a:r>
                <a:rPr lang="en-US" sz="3733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đá</a:t>
              </a:r>
              <a:r>
                <a:rPr lang="en-US" sz="3733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7BC591B-9330-4A40-B0BA-399EA6E091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B31DF5-B5F8-6943-A607-2E6480F37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4948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629209"/>
            <a:ext cx="7154436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ứng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dụng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2317732" y="3248435"/>
            <a:ext cx="8159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a.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cái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 </a:t>
            </a: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b.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Khoảng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cách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giữa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ghi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tiếng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như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thế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lang="vi-VN" sz="20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endParaRPr lang="vi-VN" sz="20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c.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cái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cao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2.5 li ?</a:t>
            </a:r>
            <a:endParaRPr lang="vi-VN" sz="20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2317732" y="4561719"/>
            <a:ext cx="8159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Khoảng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cách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giữa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ghi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tiếng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là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1 con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o.</a:t>
            </a:r>
            <a:endParaRPr lang="vi-VN" sz="2000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397616" y="3393553"/>
            <a:ext cx="1649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Chữ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S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sz="2000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2317732" y="5702493"/>
            <a:ext cx="8159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S, h, k, y.</a:t>
            </a:r>
            <a:endParaRPr lang="vi-VN" sz="2000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B959-51D2-D84F-BFBA-71754D55D800}"/>
              </a:ext>
            </a:extLst>
          </p:cNvPr>
          <p:cNvGrpSpPr/>
          <p:nvPr/>
        </p:nvGrpSpPr>
        <p:grpSpPr>
          <a:xfrm>
            <a:off x="2048451" y="1450288"/>
            <a:ext cx="9041940" cy="1666402"/>
            <a:chOff x="437726" y="1946849"/>
            <a:chExt cx="6781455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3B3F50-F315-8F47-8F59-BD0B5295E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6DE17E-C874-554E-9439-CF93CEB91741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Suối</a:t>
              </a:r>
              <a:r>
                <a:rPr lang="en-US" sz="3733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chảy</a:t>
              </a:r>
              <a:r>
                <a:rPr lang="en-US" sz="3733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róc</a:t>
              </a:r>
              <a:r>
                <a:rPr lang="en-US" sz="3733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rách</a:t>
              </a:r>
              <a:r>
                <a:rPr lang="en-US" sz="3733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q</a:t>
              </a:r>
              <a:r>
                <a:rPr lang="en-US" sz="400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ua</a:t>
              </a:r>
              <a:r>
                <a:rPr lang="en-US" sz="3733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khe</a:t>
              </a:r>
              <a:r>
                <a:rPr lang="en-US" sz="3733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đá</a:t>
              </a:r>
              <a:r>
                <a:rPr lang="en-US" sz="3733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FB57B8-B3DC-3046-A1D6-F8684991C7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C6C8D0-5550-DC48-BF09-30CA896A4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1394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6" y="2802971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2733145" y="2018144"/>
            <a:ext cx="7154436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Luyện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vở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3917013" y="676547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</a:t>
            </a:r>
            <a:endParaRPr lang="en-US" sz="4800" kern="0" dirty="0">
              <a:solidFill>
                <a:srgbClr val="FFFFFF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BAEB4-34A3-094F-A565-83DD9CE8A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2013185" y="446911"/>
            <a:ext cx="1713699" cy="172038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14370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107</Words>
  <Application>Microsoft Office PowerPoint</Application>
  <PresentationFormat>Widescreen</PresentationFormat>
  <Paragraphs>21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22" baseType="lpstr">
      <vt:lpstr>Arial</vt:lpstr>
      <vt:lpstr>Calibri</vt:lpstr>
      <vt:lpstr>HP001 4 hàng</vt:lpstr>
      <vt:lpstr>Kalam</vt:lpstr>
      <vt:lpstr>Montserrat</vt:lpstr>
      <vt:lpstr>UTM Avo</vt:lpstr>
      <vt:lpstr>UTM Cookies</vt:lpstr>
      <vt:lpstr>Wingdings</vt:lpstr>
      <vt:lpstr>1_Doodle Sketchbook by Slidesgo</vt:lpstr>
      <vt:lpstr>2_Doodle Sketchbook by Slidesgo</vt:lpstr>
      <vt:lpstr>3_Doodle Sketchbook by Slidesgo</vt:lpstr>
      <vt:lpstr>4_Doodle Sketchbook by Slidesgo</vt:lpstr>
      <vt:lpstr>5_Doodle Sketchbook by Slidesgo</vt:lpstr>
      <vt:lpstr>6_Doodle Sketchbook by Slidesgo</vt:lpstr>
      <vt:lpstr>7_Doodle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STD_NHUNG</dc:creator>
  <cp:lastModifiedBy>STD_NHUNG</cp:lastModifiedBy>
  <cp:revision>1</cp:revision>
  <dcterms:created xsi:type="dcterms:W3CDTF">2025-02-23T12:42:27Z</dcterms:created>
  <dcterms:modified xsi:type="dcterms:W3CDTF">2025-02-23T12:44:04Z</dcterms:modified>
</cp:coreProperties>
</file>