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78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4928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1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1" y="6857996"/>
                </a:lnTo>
                <a:lnTo>
                  <a:pt x="3006851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4335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1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9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2344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14700" y="697484"/>
            <a:ext cx="6562598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 u="heavy">
                <a:solidFill>
                  <a:srgbClr val="F95B7E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C824C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4928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1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1" y="6857996"/>
                </a:lnTo>
                <a:lnTo>
                  <a:pt x="3006851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4335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1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9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2344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417576" y="192023"/>
            <a:ext cx="851916" cy="6202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C824C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4928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1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1" y="6857996"/>
                </a:lnTo>
                <a:lnTo>
                  <a:pt x="3006851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4335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1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9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2344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C824C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4928" y="3681984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1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1" y="6857996"/>
                </a:lnTo>
                <a:lnTo>
                  <a:pt x="3006851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4335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1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9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2344" y="3590544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90261" y="600532"/>
            <a:ext cx="2390775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C824C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40407" y="2330018"/>
            <a:ext cx="8711184" cy="15005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2.png"/><Relationship Id="rId21" Type="http://schemas.openxmlformats.org/officeDocument/2006/relationships/image" Target="../media/image59.jp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image" Target="../media/image1.jp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19" Type="http://schemas.openxmlformats.org/officeDocument/2006/relationships/image" Target="../media/image57.jp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3.jpg"/><Relationship Id="rId7" Type="http://schemas.openxmlformats.org/officeDocument/2006/relationships/image" Target="../media/image3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10" Type="http://schemas.openxmlformats.org/officeDocument/2006/relationships/image" Target="../media/image39.jpg"/><Relationship Id="rId4" Type="http://schemas.openxmlformats.org/officeDocument/2006/relationships/image" Target="../media/image2.png"/><Relationship Id="rId9" Type="http://schemas.openxmlformats.org/officeDocument/2006/relationships/image" Target="../media/image3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594" cy="6858889"/>
            <a:chOff x="0" y="0"/>
            <a:chExt cx="12192594" cy="6858889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85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371075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24928" y="3681984"/>
              <a:ext cx="4763770" cy="3176905"/>
            </a:xfrm>
            <a:custGeom>
              <a:avLst/>
              <a:gdLst/>
              <a:ahLst/>
              <a:cxnLst/>
              <a:rect l="l" t="t" r="r" b="b"/>
              <a:pathLst>
                <a:path w="4763770" h="3176904">
                  <a:moveTo>
                    <a:pt x="4763516" y="0"/>
                  </a:moveTo>
                  <a:lnTo>
                    <a:pt x="0" y="317658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82100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6851" y="0"/>
                  </a:moveTo>
                  <a:lnTo>
                    <a:pt x="2042483" y="0"/>
                  </a:lnTo>
                  <a:lnTo>
                    <a:pt x="0" y="6857996"/>
                  </a:lnTo>
                  <a:lnTo>
                    <a:pt x="3006851" y="6857996"/>
                  </a:lnTo>
                  <a:lnTo>
                    <a:pt x="3006851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04334" y="0"/>
              <a:ext cx="2588260" cy="6858000"/>
            </a:xfrm>
            <a:custGeom>
              <a:avLst/>
              <a:gdLst/>
              <a:ahLst/>
              <a:cxnLst/>
              <a:rect l="l" t="t" r="r" b="b"/>
              <a:pathLst>
                <a:path w="2588259" h="6858000">
                  <a:moveTo>
                    <a:pt x="2587664" y="0"/>
                  </a:moveTo>
                  <a:lnTo>
                    <a:pt x="0" y="0"/>
                  </a:lnTo>
                  <a:lnTo>
                    <a:pt x="1208190" y="6857996"/>
                  </a:lnTo>
                  <a:lnTo>
                    <a:pt x="2587664" y="6857996"/>
                  </a:lnTo>
                  <a:lnTo>
                    <a:pt x="2587664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32163" y="3048000"/>
              <a:ext cx="3260090" cy="3810000"/>
            </a:xfrm>
            <a:custGeom>
              <a:avLst/>
              <a:gdLst/>
              <a:ahLst/>
              <a:cxnLst/>
              <a:rect l="l" t="t" r="r" b="b"/>
              <a:pathLst>
                <a:path w="3260090" h="3810000">
                  <a:moveTo>
                    <a:pt x="3259835" y="0"/>
                  </a:moveTo>
                  <a:lnTo>
                    <a:pt x="0" y="3809999"/>
                  </a:lnTo>
                  <a:lnTo>
                    <a:pt x="3259835" y="3809999"/>
                  </a:lnTo>
                  <a:lnTo>
                    <a:pt x="3259835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337790" y="0"/>
              <a:ext cx="2851785" cy="6858000"/>
            </a:xfrm>
            <a:custGeom>
              <a:avLst/>
              <a:gdLst/>
              <a:ahLst/>
              <a:cxnLst/>
              <a:rect l="l" t="t" r="r" b="b"/>
              <a:pathLst>
                <a:path w="2851784" h="6858000">
                  <a:moveTo>
                    <a:pt x="2851161" y="0"/>
                  </a:moveTo>
                  <a:lnTo>
                    <a:pt x="0" y="0"/>
                  </a:lnTo>
                  <a:lnTo>
                    <a:pt x="2467621" y="6857996"/>
                  </a:lnTo>
                  <a:lnTo>
                    <a:pt x="2851161" y="6857996"/>
                  </a:lnTo>
                  <a:lnTo>
                    <a:pt x="2851161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898124" y="0"/>
              <a:ext cx="1290955" cy="6858000"/>
            </a:xfrm>
            <a:custGeom>
              <a:avLst/>
              <a:gdLst/>
              <a:ahLst/>
              <a:cxnLst/>
              <a:rect l="l" t="t" r="r" b="b"/>
              <a:pathLst>
                <a:path w="1290954" h="6858000">
                  <a:moveTo>
                    <a:pt x="1290827" y="0"/>
                  </a:moveTo>
                  <a:lnTo>
                    <a:pt x="1018959" y="0"/>
                  </a:lnTo>
                  <a:lnTo>
                    <a:pt x="0" y="6857996"/>
                  </a:lnTo>
                  <a:lnTo>
                    <a:pt x="1290827" y="6857996"/>
                  </a:lnTo>
                  <a:lnTo>
                    <a:pt x="1290827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940749" y="0"/>
              <a:ext cx="1248410" cy="6858000"/>
            </a:xfrm>
            <a:custGeom>
              <a:avLst/>
              <a:gdLst/>
              <a:ahLst/>
              <a:cxnLst/>
              <a:rect l="l" t="t" r="r" b="b"/>
              <a:pathLst>
                <a:path w="1248409" h="6858000">
                  <a:moveTo>
                    <a:pt x="1248203" y="0"/>
                  </a:moveTo>
                  <a:lnTo>
                    <a:pt x="0" y="0"/>
                  </a:lnTo>
                  <a:lnTo>
                    <a:pt x="1107740" y="6857996"/>
                  </a:lnTo>
                  <a:lnTo>
                    <a:pt x="1248203" y="6857996"/>
                  </a:lnTo>
                  <a:lnTo>
                    <a:pt x="1248203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372344" y="3590544"/>
              <a:ext cx="1816735" cy="3267710"/>
            </a:xfrm>
            <a:custGeom>
              <a:avLst/>
              <a:gdLst/>
              <a:ahLst/>
              <a:cxnLst/>
              <a:rect l="l" t="t" r="r" b="b"/>
              <a:pathLst>
                <a:path w="1816734" h="3267709">
                  <a:moveTo>
                    <a:pt x="1816607" y="0"/>
                  </a:moveTo>
                  <a:lnTo>
                    <a:pt x="0" y="3267455"/>
                  </a:lnTo>
                  <a:lnTo>
                    <a:pt x="1816607" y="3267455"/>
                  </a:lnTo>
                  <a:lnTo>
                    <a:pt x="1816607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0"/>
              <a:ext cx="843280" cy="5666740"/>
            </a:xfrm>
            <a:custGeom>
              <a:avLst/>
              <a:gdLst/>
              <a:ahLst/>
              <a:cxnLst/>
              <a:rect l="l" t="t" r="r" b="b"/>
              <a:pathLst>
                <a:path w="843280" h="5666740">
                  <a:moveTo>
                    <a:pt x="842772" y="0"/>
                  </a:moveTo>
                  <a:lnTo>
                    <a:pt x="0" y="0"/>
                  </a:lnTo>
                  <a:lnTo>
                    <a:pt x="0" y="5666232"/>
                  </a:lnTo>
                  <a:lnTo>
                    <a:pt x="842772" y="0"/>
                  </a:lnTo>
                  <a:close/>
                </a:path>
              </a:pathLst>
            </a:custGeom>
            <a:solidFill>
              <a:srgbClr val="90C225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0"/>
              <a:ext cx="12191999" cy="68579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66568" y="396574"/>
              <a:ext cx="8810244" cy="19354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14065" y="2576239"/>
              <a:ext cx="1270513" cy="5058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20447" y="2519597"/>
              <a:ext cx="1519935" cy="54660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73607" y="2486070"/>
              <a:ext cx="843089" cy="46850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429027" y="2606212"/>
              <a:ext cx="785847" cy="338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357651" y="2441493"/>
              <a:ext cx="966184" cy="50825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484142" y="2508676"/>
              <a:ext cx="840358" cy="46316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433213" y="2502326"/>
              <a:ext cx="891540" cy="51269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416192" y="2602783"/>
              <a:ext cx="1524507" cy="52235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15441" y="4293120"/>
              <a:ext cx="1735988" cy="177453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15441" y="4328299"/>
              <a:ext cx="1735988" cy="177450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Rectangle 25"/>
          <p:cNvSpPr/>
          <p:nvPr/>
        </p:nvSpPr>
        <p:spPr>
          <a:xfrm>
            <a:off x="864592" y="3110999"/>
            <a:ext cx="10261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b="1" dirty="0" err="1">
                <a:ln w="1016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ln w="1016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016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ln w="1016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016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800" b="1" dirty="0">
                <a:ln w="1016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016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4800" b="1" dirty="0">
                <a:ln w="1016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1016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vi-VN" sz="4800" b="1" dirty="0">
              <a:ln w="1016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75721" y="4806436"/>
            <a:ext cx="7240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Khuê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432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85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7576" y="192023"/>
              <a:ext cx="851916" cy="6202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7313" y="989838"/>
              <a:ext cx="9761220" cy="662940"/>
            </a:xfrm>
            <a:custGeom>
              <a:avLst/>
              <a:gdLst/>
              <a:ahLst/>
              <a:cxnLst/>
              <a:rect l="l" t="t" r="r" b="b"/>
              <a:pathLst>
                <a:path w="9761220" h="662939">
                  <a:moveTo>
                    <a:pt x="9761220" y="0"/>
                  </a:moveTo>
                  <a:lnTo>
                    <a:pt x="0" y="0"/>
                  </a:lnTo>
                  <a:lnTo>
                    <a:pt x="0" y="662939"/>
                  </a:lnTo>
                  <a:lnTo>
                    <a:pt x="9761220" y="662939"/>
                  </a:lnTo>
                  <a:lnTo>
                    <a:pt x="9761220" y="0"/>
                  </a:lnTo>
                  <a:close/>
                </a:path>
              </a:pathLst>
            </a:custGeom>
            <a:solidFill>
              <a:srgbClr val="EAF6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07313" y="989838"/>
            <a:ext cx="9761220" cy="662940"/>
          </a:xfrm>
          <a:prstGeom prst="rect">
            <a:avLst/>
          </a:prstGeom>
          <a:ln w="28575">
            <a:solidFill>
              <a:srgbClr val="539F20"/>
            </a:solidFill>
          </a:ln>
        </p:spPr>
        <p:txBody>
          <a:bodyPr vert="horz" wrap="square" lIns="0" tIns="14033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105"/>
              </a:spcBef>
            </a:pPr>
            <a:r>
              <a:rPr sz="2400" spc="-5" dirty="0">
                <a:latin typeface="Arial"/>
                <a:cs typeface="Arial"/>
              </a:rPr>
              <a:t>Em đã </a:t>
            </a:r>
            <a:r>
              <a:rPr sz="2400" dirty="0">
                <a:latin typeface="Arial"/>
                <a:cs typeface="Arial"/>
              </a:rPr>
              <a:t>từng </a:t>
            </a:r>
            <a:r>
              <a:rPr sz="2400" spc="-5" dirty="0">
                <a:latin typeface="Arial"/>
                <a:cs typeface="Arial"/>
              </a:rPr>
              <a:t>đi </a:t>
            </a:r>
            <a:r>
              <a:rPr sz="2400" dirty="0">
                <a:latin typeface="Arial"/>
                <a:cs typeface="Arial"/>
              </a:rPr>
              <a:t>chợ / </a:t>
            </a:r>
            <a:r>
              <a:rPr sz="2400" spc="-5" dirty="0">
                <a:latin typeface="Arial"/>
                <a:cs typeface="Arial"/>
              </a:rPr>
              <a:t>siêu </a:t>
            </a:r>
            <a:r>
              <a:rPr sz="2400" dirty="0">
                <a:latin typeface="Arial"/>
                <a:cs typeface="Arial"/>
              </a:rPr>
              <a:t>thị </a:t>
            </a:r>
            <a:r>
              <a:rPr sz="2400" spc="-5" dirty="0">
                <a:latin typeface="Arial"/>
                <a:cs typeface="Arial"/>
              </a:rPr>
              <a:t>cùng </a:t>
            </a:r>
            <a:r>
              <a:rPr sz="2400" dirty="0">
                <a:latin typeface="Arial"/>
                <a:cs typeface="Arial"/>
              </a:rPr>
              <a:t>mẹ</a:t>
            </a:r>
            <a:r>
              <a:rPr sz="2400" spc="-5" dirty="0">
                <a:latin typeface="Arial"/>
                <a:cs typeface="Arial"/>
              </a:rPr>
              <a:t> chưa?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67180" y="1822830"/>
            <a:ext cx="4739005" cy="4210685"/>
            <a:chOff x="1067180" y="1822830"/>
            <a:chExt cx="4739005" cy="4210685"/>
          </a:xfrm>
        </p:grpSpPr>
        <p:sp>
          <p:nvSpPr>
            <p:cNvPr id="8" name="object 8"/>
            <p:cNvSpPr/>
            <p:nvPr/>
          </p:nvSpPr>
          <p:spPr>
            <a:xfrm>
              <a:off x="1076705" y="2317241"/>
              <a:ext cx="4719955" cy="3496310"/>
            </a:xfrm>
            <a:custGeom>
              <a:avLst/>
              <a:gdLst/>
              <a:ahLst/>
              <a:cxnLst/>
              <a:rect l="l" t="t" r="r" b="b"/>
              <a:pathLst>
                <a:path w="4719955" h="3496310">
                  <a:moveTo>
                    <a:pt x="4719828" y="0"/>
                  </a:moveTo>
                  <a:lnTo>
                    <a:pt x="0" y="0"/>
                  </a:lnTo>
                  <a:lnTo>
                    <a:pt x="0" y="3496055"/>
                  </a:lnTo>
                  <a:lnTo>
                    <a:pt x="4719828" y="3496055"/>
                  </a:lnTo>
                  <a:lnTo>
                    <a:pt x="4719828" y="0"/>
                  </a:lnTo>
                  <a:close/>
                </a:path>
              </a:pathLst>
            </a:custGeom>
            <a:solidFill>
              <a:srgbClr val="539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76705" y="2317241"/>
              <a:ext cx="4719955" cy="3496310"/>
            </a:xfrm>
            <a:custGeom>
              <a:avLst/>
              <a:gdLst/>
              <a:ahLst/>
              <a:cxnLst/>
              <a:rect l="l" t="t" r="r" b="b"/>
              <a:pathLst>
                <a:path w="4719955" h="3496310">
                  <a:moveTo>
                    <a:pt x="0" y="3496055"/>
                  </a:moveTo>
                  <a:lnTo>
                    <a:pt x="4719828" y="3496055"/>
                  </a:lnTo>
                  <a:lnTo>
                    <a:pt x="4719828" y="0"/>
                  </a:lnTo>
                  <a:lnTo>
                    <a:pt x="0" y="0"/>
                  </a:lnTo>
                  <a:lnTo>
                    <a:pt x="0" y="3496055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61716" y="5718047"/>
              <a:ext cx="711835" cy="315595"/>
            </a:xfrm>
            <a:custGeom>
              <a:avLst/>
              <a:gdLst/>
              <a:ahLst/>
              <a:cxnLst/>
              <a:rect l="l" t="t" r="r" b="b"/>
              <a:pathLst>
                <a:path w="711835" h="315595">
                  <a:moveTo>
                    <a:pt x="711707" y="0"/>
                  </a:moveTo>
                  <a:lnTo>
                    <a:pt x="0" y="0"/>
                  </a:lnTo>
                  <a:lnTo>
                    <a:pt x="355854" y="315467"/>
                  </a:lnTo>
                  <a:lnTo>
                    <a:pt x="711707" y="0"/>
                  </a:lnTo>
                  <a:close/>
                </a:path>
              </a:pathLst>
            </a:custGeom>
            <a:solidFill>
              <a:srgbClr val="539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24711" y="2503931"/>
              <a:ext cx="4620768" cy="31760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29249" y="1838705"/>
              <a:ext cx="1614805" cy="1013460"/>
            </a:xfrm>
            <a:custGeom>
              <a:avLst/>
              <a:gdLst/>
              <a:ahLst/>
              <a:cxnLst/>
              <a:rect l="l" t="t" r="r" b="b"/>
              <a:pathLst>
                <a:path w="1614804" h="1013460">
                  <a:moveTo>
                    <a:pt x="1143539" y="0"/>
                  </a:moveTo>
                  <a:lnTo>
                    <a:pt x="471201" y="0"/>
                  </a:lnTo>
                  <a:lnTo>
                    <a:pt x="436816" y="3417"/>
                  </a:lnTo>
                  <a:lnTo>
                    <a:pt x="374761" y="27110"/>
                  </a:lnTo>
                  <a:lnTo>
                    <a:pt x="17049" y="458597"/>
                  </a:lnTo>
                  <a:lnTo>
                    <a:pt x="0" y="505142"/>
                  </a:lnTo>
                  <a:lnTo>
                    <a:pt x="4262" y="529927"/>
                  </a:lnTo>
                  <a:lnTo>
                    <a:pt x="353091" y="965327"/>
                  </a:lnTo>
                  <a:lnTo>
                    <a:pt x="403669" y="999013"/>
                  </a:lnTo>
                  <a:lnTo>
                    <a:pt x="471201" y="1013460"/>
                  </a:lnTo>
                  <a:lnTo>
                    <a:pt x="1143539" y="1013460"/>
                  </a:lnTo>
                  <a:lnTo>
                    <a:pt x="1211071" y="999013"/>
                  </a:lnTo>
                  <a:lnTo>
                    <a:pt x="1261649" y="965327"/>
                  </a:lnTo>
                  <a:lnTo>
                    <a:pt x="1597691" y="551688"/>
                  </a:lnTo>
                  <a:lnTo>
                    <a:pt x="1614741" y="505142"/>
                  </a:lnTo>
                  <a:lnTo>
                    <a:pt x="1610479" y="480357"/>
                  </a:lnTo>
                  <a:lnTo>
                    <a:pt x="1261649" y="44958"/>
                  </a:lnTo>
                  <a:lnTo>
                    <a:pt x="1211071" y="12858"/>
                  </a:lnTo>
                  <a:lnTo>
                    <a:pt x="1143539" y="0"/>
                  </a:lnTo>
                  <a:close/>
                </a:path>
              </a:pathLst>
            </a:custGeom>
            <a:solidFill>
              <a:srgbClr val="539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29249" y="1838705"/>
              <a:ext cx="1614805" cy="1013460"/>
            </a:xfrm>
            <a:custGeom>
              <a:avLst/>
              <a:gdLst/>
              <a:ahLst/>
              <a:cxnLst/>
              <a:rect l="l" t="t" r="r" b="b"/>
              <a:pathLst>
                <a:path w="1614804" h="1013460">
                  <a:moveTo>
                    <a:pt x="1597691" y="458597"/>
                  </a:moveTo>
                  <a:lnTo>
                    <a:pt x="1403417" y="219461"/>
                  </a:lnTo>
                  <a:lnTo>
                    <a:pt x="1303655" y="96662"/>
                  </a:lnTo>
                  <a:lnTo>
                    <a:pt x="1266900" y="51421"/>
                  </a:lnTo>
                  <a:lnTo>
                    <a:pt x="1211071" y="12858"/>
                  </a:lnTo>
                  <a:lnTo>
                    <a:pt x="1143539" y="0"/>
                  </a:lnTo>
                  <a:lnTo>
                    <a:pt x="754844" y="0"/>
                  </a:lnTo>
                  <a:lnTo>
                    <a:pt x="555244" y="0"/>
                  </a:lnTo>
                  <a:lnTo>
                    <a:pt x="481707" y="0"/>
                  </a:lnTo>
                  <a:lnTo>
                    <a:pt x="471201" y="0"/>
                  </a:lnTo>
                  <a:lnTo>
                    <a:pt x="436816" y="3417"/>
                  </a:lnTo>
                  <a:lnTo>
                    <a:pt x="403669" y="12858"/>
                  </a:lnTo>
                  <a:lnTo>
                    <a:pt x="374761" y="27110"/>
                  </a:lnTo>
                  <a:lnTo>
                    <a:pt x="353091" y="44958"/>
                  </a:lnTo>
                  <a:lnTo>
                    <a:pt x="158817" y="284093"/>
                  </a:lnTo>
                  <a:lnTo>
                    <a:pt x="59055" y="406892"/>
                  </a:lnTo>
                  <a:lnTo>
                    <a:pt x="22300" y="452133"/>
                  </a:lnTo>
                  <a:lnTo>
                    <a:pt x="17049" y="458597"/>
                  </a:lnTo>
                  <a:lnTo>
                    <a:pt x="4262" y="480357"/>
                  </a:lnTo>
                  <a:lnTo>
                    <a:pt x="0" y="505142"/>
                  </a:lnTo>
                  <a:lnTo>
                    <a:pt x="4262" y="529927"/>
                  </a:lnTo>
                  <a:lnTo>
                    <a:pt x="17049" y="551688"/>
                  </a:lnTo>
                  <a:lnTo>
                    <a:pt x="211324" y="790823"/>
                  </a:lnTo>
                  <a:lnTo>
                    <a:pt x="311086" y="913622"/>
                  </a:lnTo>
                  <a:lnTo>
                    <a:pt x="347841" y="958863"/>
                  </a:lnTo>
                  <a:lnTo>
                    <a:pt x="403669" y="999013"/>
                  </a:lnTo>
                  <a:lnTo>
                    <a:pt x="471201" y="1013460"/>
                  </a:lnTo>
                  <a:lnTo>
                    <a:pt x="859897" y="1013460"/>
                  </a:lnTo>
                  <a:lnTo>
                    <a:pt x="1059497" y="1013460"/>
                  </a:lnTo>
                  <a:lnTo>
                    <a:pt x="1133034" y="1013460"/>
                  </a:lnTo>
                  <a:lnTo>
                    <a:pt x="1143539" y="1013460"/>
                  </a:lnTo>
                  <a:lnTo>
                    <a:pt x="1177924" y="1009546"/>
                  </a:lnTo>
                  <a:lnTo>
                    <a:pt x="1239980" y="983670"/>
                  </a:lnTo>
                  <a:lnTo>
                    <a:pt x="1455924" y="726191"/>
                  </a:lnTo>
                  <a:lnTo>
                    <a:pt x="1555686" y="603392"/>
                  </a:lnTo>
                  <a:lnTo>
                    <a:pt x="1592441" y="558151"/>
                  </a:lnTo>
                  <a:lnTo>
                    <a:pt x="1597691" y="551688"/>
                  </a:lnTo>
                  <a:lnTo>
                    <a:pt x="1610479" y="529927"/>
                  </a:lnTo>
                  <a:lnTo>
                    <a:pt x="1614741" y="505142"/>
                  </a:lnTo>
                  <a:lnTo>
                    <a:pt x="1610479" y="480357"/>
                  </a:lnTo>
                  <a:lnTo>
                    <a:pt x="1597691" y="458597"/>
                  </a:lnTo>
                  <a:close/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364484" y="2180335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1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399657" y="1812099"/>
            <a:ext cx="4562475" cy="4389120"/>
            <a:chOff x="6399657" y="1812099"/>
            <a:chExt cx="4562475" cy="4389120"/>
          </a:xfrm>
        </p:grpSpPr>
        <p:sp>
          <p:nvSpPr>
            <p:cNvPr id="16" name="object 16"/>
            <p:cNvSpPr/>
            <p:nvPr/>
          </p:nvSpPr>
          <p:spPr>
            <a:xfrm>
              <a:off x="6409182" y="2338577"/>
              <a:ext cx="4543425" cy="3528060"/>
            </a:xfrm>
            <a:custGeom>
              <a:avLst/>
              <a:gdLst/>
              <a:ahLst/>
              <a:cxnLst/>
              <a:rect l="l" t="t" r="r" b="b"/>
              <a:pathLst>
                <a:path w="4543425" h="3528060">
                  <a:moveTo>
                    <a:pt x="4543044" y="0"/>
                  </a:moveTo>
                  <a:lnTo>
                    <a:pt x="0" y="0"/>
                  </a:lnTo>
                  <a:lnTo>
                    <a:pt x="0" y="3528060"/>
                  </a:lnTo>
                  <a:lnTo>
                    <a:pt x="4543044" y="3528060"/>
                  </a:lnTo>
                  <a:lnTo>
                    <a:pt x="4543044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409182" y="2338577"/>
              <a:ext cx="4543425" cy="3528060"/>
            </a:xfrm>
            <a:custGeom>
              <a:avLst/>
              <a:gdLst/>
              <a:ahLst/>
              <a:cxnLst/>
              <a:rect l="l" t="t" r="r" b="b"/>
              <a:pathLst>
                <a:path w="4543425" h="3528060">
                  <a:moveTo>
                    <a:pt x="0" y="3528060"/>
                  </a:moveTo>
                  <a:lnTo>
                    <a:pt x="4543044" y="3528060"/>
                  </a:lnTo>
                  <a:lnTo>
                    <a:pt x="4543044" y="0"/>
                  </a:lnTo>
                  <a:lnTo>
                    <a:pt x="0" y="0"/>
                  </a:lnTo>
                  <a:lnTo>
                    <a:pt x="0" y="352806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380476" y="5867400"/>
              <a:ext cx="701040" cy="334010"/>
            </a:xfrm>
            <a:custGeom>
              <a:avLst/>
              <a:gdLst/>
              <a:ahLst/>
              <a:cxnLst/>
              <a:rect l="l" t="t" r="r" b="b"/>
              <a:pathLst>
                <a:path w="701040" h="334010">
                  <a:moveTo>
                    <a:pt x="701040" y="0"/>
                  </a:moveTo>
                  <a:lnTo>
                    <a:pt x="0" y="0"/>
                  </a:lnTo>
                  <a:lnTo>
                    <a:pt x="350520" y="333756"/>
                  </a:lnTo>
                  <a:lnTo>
                    <a:pt x="701040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43472" y="2398775"/>
              <a:ext cx="4463796" cy="34671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935722" y="1829561"/>
              <a:ext cx="1592580" cy="1074420"/>
            </a:xfrm>
            <a:custGeom>
              <a:avLst/>
              <a:gdLst/>
              <a:ahLst/>
              <a:cxnLst/>
              <a:rect l="l" t="t" r="r" b="b"/>
              <a:pathLst>
                <a:path w="1592579" h="1074420">
                  <a:moveTo>
                    <a:pt x="1127379" y="0"/>
                  </a:moveTo>
                  <a:lnTo>
                    <a:pt x="464693" y="0"/>
                  </a:lnTo>
                  <a:lnTo>
                    <a:pt x="430726" y="3619"/>
                  </a:lnTo>
                  <a:lnTo>
                    <a:pt x="369556" y="28717"/>
                  </a:lnTo>
                  <a:lnTo>
                    <a:pt x="16764" y="486155"/>
                  </a:lnTo>
                  <a:lnTo>
                    <a:pt x="0" y="535543"/>
                  </a:lnTo>
                  <a:lnTo>
                    <a:pt x="4191" y="561790"/>
                  </a:lnTo>
                  <a:lnTo>
                    <a:pt x="348234" y="1023365"/>
                  </a:lnTo>
                  <a:lnTo>
                    <a:pt x="398033" y="1059132"/>
                  </a:lnTo>
                  <a:lnTo>
                    <a:pt x="464693" y="1074420"/>
                  </a:lnTo>
                  <a:lnTo>
                    <a:pt x="1127379" y="1074420"/>
                  </a:lnTo>
                  <a:lnTo>
                    <a:pt x="1194038" y="1059132"/>
                  </a:lnTo>
                  <a:lnTo>
                    <a:pt x="1243838" y="1023365"/>
                  </a:lnTo>
                  <a:lnTo>
                    <a:pt x="1575308" y="584835"/>
                  </a:lnTo>
                  <a:lnTo>
                    <a:pt x="1592072" y="535543"/>
                  </a:lnTo>
                  <a:lnTo>
                    <a:pt x="1587881" y="509271"/>
                  </a:lnTo>
                  <a:lnTo>
                    <a:pt x="1243838" y="47625"/>
                  </a:lnTo>
                  <a:lnTo>
                    <a:pt x="1194038" y="13620"/>
                  </a:lnTo>
                  <a:lnTo>
                    <a:pt x="1127379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35722" y="1829561"/>
              <a:ext cx="1592580" cy="1074420"/>
            </a:xfrm>
            <a:custGeom>
              <a:avLst/>
              <a:gdLst/>
              <a:ahLst/>
              <a:cxnLst/>
              <a:rect l="l" t="t" r="r" b="b"/>
              <a:pathLst>
                <a:path w="1592579" h="1074420">
                  <a:moveTo>
                    <a:pt x="1575308" y="486155"/>
                  </a:moveTo>
                  <a:lnTo>
                    <a:pt x="1383676" y="232630"/>
                  </a:lnTo>
                  <a:lnTo>
                    <a:pt x="1285271" y="102441"/>
                  </a:lnTo>
                  <a:lnTo>
                    <a:pt x="1249017" y="54477"/>
                  </a:lnTo>
                  <a:lnTo>
                    <a:pt x="1243838" y="47625"/>
                  </a:lnTo>
                  <a:lnTo>
                    <a:pt x="1222515" y="28717"/>
                  </a:lnTo>
                  <a:lnTo>
                    <a:pt x="1194038" y="13620"/>
                  </a:lnTo>
                  <a:lnTo>
                    <a:pt x="1161345" y="3619"/>
                  </a:lnTo>
                  <a:lnTo>
                    <a:pt x="1127379" y="0"/>
                  </a:lnTo>
                  <a:lnTo>
                    <a:pt x="744263" y="0"/>
                  </a:lnTo>
                  <a:lnTo>
                    <a:pt x="547528" y="0"/>
                  </a:lnTo>
                  <a:lnTo>
                    <a:pt x="475047" y="0"/>
                  </a:lnTo>
                  <a:lnTo>
                    <a:pt x="464693" y="0"/>
                  </a:lnTo>
                  <a:lnTo>
                    <a:pt x="430726" y="3619"/>
                  </a:lnTo>
                  <a:lnTo>
                    <a:pt x="369556" y="28717"/>
                  </a:lnTo>
                  <a:lnTo>
                    <a:pt x="156602" y="301150"/>
                  </a:lnTo>
                  <a:lnTo>
                    <a:pt x="58197" y="431339"/>
                  </a:lnTo>
                  <a:lnTo>
                    <a:pt x="21943" y="479303"/>
                  </a:lnTo>
                  <a:lnTo>
                    <a:pt x="0" y="535543"/>
                  </a:lnTo>
                  <a:lnTo>
                    <a:pt x="4191" y="561790"/>
                  </a:lnTo>
                  <a:lnTo>
                    <a:pt x="16764" y="584835"/>
                  </a:lnTo>
                  <a:lnTo>
                    <a:pt x="208395" y="838360"/>
                  </a:lnTo>
                  <a:lnTo>
                    <a:pt x="306800" y="968549"/>
                  </a:lnTo>
                  <a:lnTo>
                    <a:pt x="343054" y="1016513"/>
                  </a:lnTo>
                  <a:lnTo>
                    <a:pt x="348234" y="1023365"/>
                  </a:lnTo>
                  <a:lnTo>
                    <a:pt x="369556" y="1042862"/>
                  </a:lnTo>
                  <a:lnTo>
                    <a:pt x="398033" y="1059132"/>
                  </a:lnTo>
                  <a:lnTo>
                    <a:pt x="430726" y="1070282"/>
                  </a:lnTo>
                  <a:lnTo>
                    <a:pt x="464693" y="1074420"/>
                  </a:lnTo>
                  <a:lnTo>
                    <a:pt x="847808" y="1074420"/>
                  </a:lnTo>
                  <a:lnTo>
                    <a:pt x="1044543" y="1074420"/>
                  </a:lnTo>
                  <a:lnTo>
                    <a:pt x="1117024" y="1074420"/>
                  </a:lnTo>
                  <a:lnTo>
                    <a:pt x="1127379" y="1074420"/>
                  </a:lnTo>
                  <a:lnTo>
                    <a:pt x="1161345" y="1070282"/>
                  </a:lnTo>
                  <a:lnTo>
                    <a:pt x="1222515" y="1042862"/>
                  </a:lnTo>
                  <a:lnTo>
                    <a:pt x="1435469" y="769840"/>
                  </a:lnTo>
                  <a:lnTo>
                    <a:pt x="1533874" y="639651"/>
                  </a:lnTo>
                  <a:lnTo>
                    <a:pt x="1570128" y="591687"/>
                  </a:lnTo>
                  <a:lnTo>
                    <a:pt x="1592072" y="535543"/>
                  </a:lnTo>
                  <a:lnTo>
                    <a:pt x="1587881" y="509271"/>
                  </a:lnTo>
                  <a:lnTo>
                    <a:pt x="1575308" y="486155"/>
                  </a:lnTo>
                  <a:close/>
                </a:path>
              </a:pathLst>
            </a:custGeom>
            <a:ln w="349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8661272" y="2201036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2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163556" y="4572"/>
            <a:ext cx="2028444" cy="16748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1393316" y="0"/>
            <a:ext cx="45351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215" dirty="0">
                <a:solidFill>
                  <a:srgbClr val="F84753"/>
                </a:solidFill>
                <a:latin typeface="Arial"/>
                <a:cs typeface="Arial"/>
              </a:rPr>
              <a:t>Khám </a:t>
            </a:r>
            <a:r>
              <a:rPr b="0" spc="-120" dirty="0">
                <a:solidFill>
                  <a:srgbClr val="F84753"/>
                </a:solidFill>
                <a:latin typeface="Arial"/>
                <a:cs typeface="Arial"/>
              </a:rPr>
              <a:t>phá </a:t>
            </a:r>
            <a:r>
              <a:rPr b="0" spc="-180" dirty="0">
                <a:solidFill>
                  <a:srgbClr val="F84753"/>
                </a:solidFill>
                <a:latin typeface="Arial"/>
                <a:cs typeface="Arial"/>
              </a:rPr>
              <a:t>chủ</a:t>
            </a:r>
            <a:r>
              <a:rPr b="0" spc="-20" dirty="0">
                <a:solidFill>
                  <a:srgbClr val="F84753"/>
                </a:solidFill>
                <a:latin typeface="Arial"/>
                <a:cs typeface="Arial"/>
              </a:rPr>
              <a:t> </a:t>
            </a:r>
            <a:r>
              <a:rPr b="0" spc="-70" dirty="0">
                <a:solidFill>
                  <a:srgbClr val="F84753"/>
                </a:solidFill>
                <a:latin typeface="Arial"/>
                <a:cs typeface="Arial"/>
              </a:rPr>
              <a:t>đề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85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453371" y="0"/>
              <a:ext cx="2625852" cy="23713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7576" y="192023"/>
              <a:ext cx="851916" cy="6202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93370" y="1015746"/>
            <a:ext cx="9161145" cy="664845"/>
          </a:xfrm>
          <a:prstGeom prst="rect">
            <a:avLst/>
          </a:prstGeom>
          <a:solidFill>
            <a:srgbClr val="EAF6D1"/>
          </a:solidFill>
          <a:ln w="28575">
            <a:solidFill>
              <a:srgbClr val="539F20"/>
            </a:solidFill>
          </a:ln>
        </p:spPr>
        <p:txBody>
          <a:bodyPr vert="horz" wrap="square" lIns="0" tIns="14160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115"/>
              </a:spcBef>
            </a:pPr>
            <a:r>
              <a:rPr sz="2400" spc="-5" dirty="0">
                <a:latin typeface="Arial"/>
                <a:cs typeface="Arial"/>
              </a:rPr>
              <a:t>Những nơi ấy có </a:t>
            </a:r>
            <a:r>
              <a:rPr sz="2400" dirty="0">
                <a:latin typeface="Arial"/>
                <a:cs typeface="Arial"/>
              </a:rPr>
              <a:t>rộng </a:t>
            </a:r>
            <a:r>
              <a:rPr sz="2400" spc="-5" dirty="0">
                <a:latin typeface="Arial"/>
                <a:cs typeface="Arial"/>
              </a:rPr>
              <a:t>lớn không? có đông người</a:t>
            </a:r>
            <a:r>
              <a:rPr sz="2400" spc="1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không?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3370" y="1856994"/>
            <a:ext cx="9766300" cy="662940"/>
          </a:xfrm>
          <a:prstGeom prst="rect">
            <a:avLst/>
          </a:prstGeom>
          <a:solidFill>
            <a:srgbClr val="EAF6D1"/>
          </a:solidFill>
          <a:ln w="28575">
            <a:solidFill>
              <a:srgbClr val="539F20"/>
            </a:solidFill>
          </a:ln>
        </p:spPr>
        <p:txBody>
          <a:bodyPr vert="horz" wrap="square" lIns="0" tIns="14033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105"/>
              </a:spcBef>
            </a:pPr>
            <a:r>
              <a:rPr sz="2400" dirty="0">
                <a:latin typeface="Arial"/>
                <a:cs typeface="Arial"/>
              </a:rPr>
              <a:t>Ở </a:t>
            </a:r>
            <a:r>
              <a:rPr sz="2400" spc="-5" dirty="0">
                <a:latin typeface="Arial"/>
                <a:cs typeface="Arial"/>
              </a:rPr>
              <a:t>những nơi </a:t>
            </a:r>
            <a:r>
              <a:rPr sz="2400" dirty="0">
                <a:latin typeface="Arial"/>
                <a:cs typeface="Arial"/>
              </a:rPr>
              <a:t>rộng </a:t>
            </a:r>
            <a:r>
              <a:rPr sz="2400" spc="-5" dirty="0">
                <a:latin typeface="Arial"/>
                <a:cs typeface="Arial"/>
              </a:rPr>
              <a:t>lớn, đông người như </a:t>
            </a:r>
            <a:r>
              <a:rPr sz="2400" dirty="0">
                <a:latin typeface="Arial"/>
                <a:cs typeface="Arial"/>
              </a:rPr>
              <a:t>vậy mình </a:t>
            </a:r>
            <a:r>
              <a:rPr sz="2400" spc="-5" dirty="0">
                <a:latin typeface="Arial"/>
                <a:cs typeface="Arial"/>
              </a:rPr>
              <a:t>có dễ bị lạc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không?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3370" y="2679954"/>
            <a:ext cx="10331450" cy="664845"/>
          </a:xfrm>
          <a:prstGeom prst="rect">
            <a:avLst/>
          </a:prstGeom>
          <a:solidFill>
            <a:srgbClr val="EAF6D1"/>
          </a:solidFill>
          <a:ln w="28575">
            <a:solidFill>
              <a:srgbClr val="539F20"/>
            </a:solidFill>
          </a:ln>
        </p:spPr>
        <p:txBody>
          <a:bodyPr vert="horz" wrap="square" lIns="0" tIns="14224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120"/>
              </a:spcBef>
            </a:pPr>
            <a:r>
              <a:rPr sz="2400" spc="-5" dirty="0">
                <a:latin typeface="Arial"/>
                <a:cs typeface="Arial"/>
              </a:rPr>
              <a:t>Em đã bị lạc bao giờ chưa? Vì sao </a:t>
            </a:r>
            <a:r>
              <a:rPr sz="2400" dirty="0">
                <a:latin typeface="Arial"/>
                <a:cs typeface="Arial"/>
              </a:rPr>
              <a:t>mình </a:t>
            </a:r>
            <a:r>
              <a:rPr sz="2400" spc="-5" dirty="0">
                <a:latin typeface="Arial"/>
                <a:cs typeface="Arial"/>
              </a:rPr>
              <a:t>có </a:t>
            </a:r>
            <a:r>
              <a:rPr sz="2400" dirty="0">
                <a:latin typeface="Arial"/>
                <a:cs typeface="Arial"/>
              </a:rPr>
              <a:t>thể </a:t>
            </a:r>
            <a:r>
              <a:rPr sz="2400" spc="-5" dirty="0">
                <a:latin typeface="Arial"/>
                <a:cs typeface="Arial"/>
              </a:rPr>
              <a:t>bị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lạc?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56844" y="4061459"/>
            <a:ext cx="10598150" cy="2124710"/>
          </a:xfrm>
          <a:custGeom>
            <a:avLst/>
            <a:gdLst/>
            <a:ahLst/>
            <a:cxnLst/>
            <a:rect l="l" t="t" r="r" b="b"/>
            <a:pathLst>
              <a:path w="10598150" h="2124710">
                <a:moveTo>
                  <a:pt x="10597896" y="354076"/>
                </a:moveTo>
                <a:lnTo>
                  <a:pt x="10594658" y="306031"/>
                </a:lnTo>
                <a:lnTo>
                  <a:pt x="10585247" y="259943"/>
                </a:lnTo>
                <a:lnTo>
                  <a:pt x="10570070" y="216242"/>
                </a:lnTo>
                <a:lnTo>
                  <a:pt x="10549560" y="175361"/>
                </a:lnTo>
                <a:lnTo>
                  <a:pt x="10524122" y="137706"/>
                </a:lnTo>
                <a:lnTo>
                  <a:pt x="10494200" y="103695"/>
                </a:lnTo>
                <a:lnTo>
                  <a:pt x="10460190" y="73774"/>
                </a:lnTo>
                <a:lnTo>
                  <a:pt x="10422534" y="48336"/>
                </a:lnTo>
                <a:lnTo>
                  <a:pt x="10381653" y="27825"/>
                </a:lnTo>
                <a:lnTo>
                  <a:pt x="10337952" y="12649"/>
                </a:lnTo>
                <a:lnTo>
                  <a:pt x="10291864" y="3238"/>
                </a:lnTo>
                <a:lnTo>
                  <a:pt x="10243820" y="0"/>
                </a:lnTo>
                <a:lnTo>
                  <a:pt x="354088" y="0"/>
                </a:lnTo>
                <a:lnTo>
                  <a:pt x="306031" y="3238"/>
                </a:lnTo>
                <a:lnTo>
                  <a:pt x="259956" y="12649"/>
                </a:lnTo>
                <a:lnTo>
                  <a:pt x="216255" y="27825"/>
                </a:lnTo>
                <a:lnTo>
                  <a:pt x="175374" y="48336"/>
                </a:lnTo>
                <a:lnTo>
                  <a:pt x="137706" y="73774"/>
                </a:lnTo>
                <a:lnTo>
                  <a:pt x="103708" y="103695"/>
                </a:lnTo>
                <a:lnTo>
                  <a:pt x="73774" y="137706"/>
                </a:lnTo>
                <a:lnTo>
                  <a:pt x="48336" y="175361"/>
                </a:lnTo>
                <a:lnTo>
                  <a:pt x="27825" y="216242"/>
                </a:lnTo>
                <a:lnTo>
                  <a:pt x="12636" y="259943"/>
                </a:lnTo>
                <a:lnTo>
                  <a:pt x="3225" y="306031"/>
                </a:lnTo>
                <a:lnTo>
                  <a:pt x="0" y="354076"/>
                </a:lnTo>
                <a:lnTo>
                  <a:pt x="0" y="1770367"/>
                </a:lnTo>
                <a:lnTo>
                  <a:pt x="3225" y="1818424"/>
                </a:lnTo>
                <a:lnTo>
                  <a:pt x="12636" y="1864499"/>
                </a:lnTo>
                <a:lnTo>
                  <a:pt x="27825" y="1908200"/>
                </a:lnTo>
                <a:lnTo>
                  <a:pt x="48336" y="1949081"/>
                </a:lnTo>
                <a:lnTo>
                  <a:pt x="73774" y="1986749"/>
                </a:lnTo>
                <a:lnTo>
                  <a:pt x="103708" y="2020747"/>
                </a:lnTo>
                <a:lnTo>
                  <a:pt x="137706" y="2050681"/>
                </a:lnTo>
                <a:lnTo>
                  <a:pt x="175374" y="2076119"/>
                </a:lnTo>
                <a:lnTo>
                  <a:pt x="216255" y="2096630"/>
                </a:lnTo>
                <a:lnTo>
                  <a:pt x="259956" y="2111819"/>
                </a:lnTo>
                <a:lnTo>
                  <a:pt x="306031" y="2121230"/>
                </a:lnTo>
                <a:lnTo>
                  <a:pt x="354088" y="2124456"/>
                </a:lnTo>
                <a:lnTo>
                  <a:pt x="10243820" y="2124456"/>
                </a:lnTo>
                <a:lnTo>
                  <a:pt x="10291864" y="2121230"/>
                </a:lnTo>
                <a:lnTo>
                  <a:pt x="10337952" y="2111819"/>
                </a:lnTo>
                <a:lnTo>
                  <a:pt x="10381653" y="2096630"/>
                </a:lnTo>
                <a:lnTo>
                  <a:pt x="10422534" y="2076119"/>
                </a:lnTo>
                <a:lnTo>
                  <a:pt x="10460190" y="2050681"/>
                </a:lnTo>
                <a:lnTo>
                  <a:pt x="10494200" y="2020747"/>
                </a:lnTo>
                <a:lnTo>
                  <a:pt x="10524122" y="1986749"/>
                </a:lnTo>
                <a:lnTo>
                  <a:pt x="10549560" y="1949081"/>
                </a:lnTo>
                <a:lnTo>
                  <a:pt x="10570070" y="1908200"/>
                </a:lnTo>
                <a:lnTo>
                  <a:pt x="10585247" y="1864499"/>
                </a:lnTo>
                <a:lnTo>
                  <a:pt x="10594658" y="1818424"/>
                </a:lnTo>
                <a:lnTo>
                  <a:pt x="10597896" y="1770367"/>
                </a:lnTo>
                <a:lnTo>
                  <a:pt x="10597896" y="354076"/>
                </a:lnTo>
                <a:close/>
              </a:path>
            </a:pathLst>
          </a:custGeom>
          <a:solidFill>
            <a:srgbClr val="66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51052" y="4238319"/>
            <a:ext cx="981202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Khi đến những </a:t>
            </a:r>
            <a:r>
              <a:rPr sz="3200" spc="-5" dirty="0">
                <a:latin typeface="Times New Roman"/>
                <a:cs typeface="Times New Roman"/>
              </a:rPr>
              <a:t>nơi </a:t>
            </a:r>
            <a:r>
              <a:rPr sz="3200" dirty="0">
                <a:latin typeface="Times New Roman"/>
                <a:cs typeface="Times New Roman"/>
              </a:rPr>
              <a:t>đông đúc, </a:t>
            </a:r>
            <a:r>
              <a:rPr sz="3200" spc="-5" dirty="0">
                <a:latin typeface="Times New Roman"/>
                <a:cs typeface="Times New Roman"/>
              </a:rPr>
              <a:t>rộng lớn </a:t>
            </a:r>
            <a:r>
              <a:rPr sz="3200" dirty="0">
                <a:latin typeface="Times New Roman"/>
                <a:cs typeface="Times New Roman"/>
              </a:rPr>
              <a:t>nếu mình không biết  quan sát, </a:t>
            </a:r>
            <a:r>
              <a:rPr sz="3200" spc="-5" dirty="0">
                <a:latin typeface="Times New Roman"/>
                <a:cs typeface="Times New Roman"/>
              </a:rPr>
              <a:t>tự </a:t>
            </a:r>
            <a:r>
              <a:rPr sz="3200" dirty="0">
                <a:latin typeface="Times New Roman"/>
                <a:cs typeface="Times New Roman"/>
              </a:rPr>
              <a:t>ý tách nhóm đi </a:t>
            </a:r>
            <a:r>
              <a:rPr sz="3200" spc="-5" dirty="0">
                <a:latin typeface="Times New Roman"/>
                <a:cs typeface="Times New Roman"/>
              </a:rPr>
              <a:t>riêng, </a:t>
            </a:r>
            <a:r>
              <a:rPr sz="3200" dirty="0">
                <a:latin typeface="Times New Roman"/>
                <a:cs typeface="Times New Roman"/>
              </a:rPr>
              <a:t>không bám sát người </a:t>
            </a:r>
            <a:r>
              <a:rPr sz="3200" spc="-5" dirty="0">
                <a:latin typeface="Times New Roman"/>
                <a:cs typeface="Times New Roman"/>
              </a:rPr>
              <a:t>lớn,  </a:t>
            </a:r>
            <a:r>
              <a:rPr sz="3200" spc="5" dirty="0">
                <a:latin typeface="Times New Roman"/>
                <a:cs typeface="Times New Roman"/>
              </a:rPr>
              <a:t>mải </a:t>
            </a:r>
            <a:r>
              <a:rPr sz="3200" dirty="0">
                <a:latin typeface="Times New Roman"/>
                <a:cs typeface="Times New Roman"/>
              </a:rPr>
              <a:t>nhìn </a:t>
            </a:r>
            <a:r>
              <a:rPr sz="3200" spc="5" dirty="0">
                <a:latin typeface="Times New Roman"/>
                <a:cs typeface="Times New Roman"/>
              </a:rPr>
              <a:t>ngắm </a:t>
            </a:r>
            <a:r>
              <a:rPr sz="3200" dirty="0">
                <a:latin typeface="Times New Roman"/>
                <a:cs typeface="Times New Roman"/>
              </a:rPr>
              <a:t>đồ chơi </a:t>
            </a:r>
            <a:r>
              <a:rPr sz="3200" spc="5" dirty="0">
                <a:latin typeface="Times New Roman"/>
                <a:cs typeface="Times New Roman"/>
              </a:rPr>
              <a:t>hay </a:t>
            </a:r>
            <a:r>
              <a:rPr sz="3200" dirty="0">
                <a:latin typeface="Times New Roman"/>
                <a:cs typeface="Times New Roman"/>
              </a:rPr>
              <a:t>mải mê chơi mình rất dễ bị</a:t>
            </a:r>
            <a:r>
              <a:rPr sz="3200" spc="-2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lạc.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393316" y="0"/>
            <a:ext cx="45351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215" dirty="0">
                <a:solidFill>
                  <a:srgbClr val="F84753"/>
                </a:solidFill>
                <a:latin typeface="Arial"/>
                <a:cs typeface="Arial"/>
              </a:rPr>
              <a:t>Khám </a:t>
            </a:r>
            <a:r>
              <a:rPr b="0" spc="-120" dirty="0">
                <a:solidFill>
                  <a:srgbClr val="F84753"/>
                </a:solidFill>
                <a:latin typeface="Arial"/>
                <a:cs typeface="Arial"/>
              </a:rPr>
              <a:t>phá </a:t>
            </a:r>
            <a:r>
              <a:rPr b="0" spc="-180" dirty="0">
                <a:solidFill>
                  <a:srgbClr val="F84753"/>
                </a:solidFill>
                <a:latin typeface="Arial"/>
                <a:cs typeface="Arial"/>
              </a:rPr>
              <a:t>chủ</a:t>
            </a:r>
            <a:r>
              <a:rPr b="0" spc="-20" dirty="0">
                <a:solidFill>
                  <a:srgbClr val="F84753"/>
                </a:solidFill>
                <a:latin typeface="Arial"/>
                <a:cs typeface="Arial"/>
              </a:rPr>
              <a:t> </a:t>
            </a:r>
            <a:r>
              <a:rPr b="0" spc="-70" dirty="0">
                <a:solidFill>
                  <a:srgbClr val="F84753"/>
                </a:solidFill>
                <a:latin typeface="Arial"/>
                <a:cs typeface="Arial"/>
              </a:rPr>
              <a:t>đề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85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7576" y="192023"/>
              <a:ext cx="851916" cy="6202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40713" y="1166622"/>
              <a:ext cx="9712960" cy="662940"/>
            </a:xfrm>
            <a:custGeom>
              <a:avLst/>
              <a:gdLst/>
              <a:ahLst/>
              <a:cxnLst/>
              <a:rect l="l" t="t" r="r" b="b"/>
              <a:pathLst>
                <a:path w="9712960" h="662939">
                  <a:moveTo>
                    <a:pt x="9712452" y="0"/>
                  </a:moveTo>
                  <a:lnTo>
                    <a:pt x="0" y="0"/>
                  </a:lnTo>
                  <a:lnTo>
                    <a:pt x="0" y="662939"/>
                  </a:lnTo>
                  <a:lnTo>
                    <a:pt x="9712452" y="662939"/>
                  </a:lnTo>
                  <a:lnTo>
                    <a:pt x="9712452" y="0"/>
                  </a:lnTo>
                  <a:close/>
                </a:path>
              </a:pathLst>
            </a:custGeom>
            <a:solidFill>
              <a:srgbClr val="EAF6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40713" y="1166622"/>
              <a:ext cx="9712960" cy="662940"/>
            </a:xfrm>
            <a:custGeom>
              <a:avLst/>
              <a:gdLst/>
              <a:ahLst/>
              <a:cxnLst/>
              <a:rect l="l" t="t" r="r" b="b"/>
              <a:pathLst>
                <a:path w="9712960" h="662939">
                  <a:moveTo>
                    <a:pt x="0" y="662939"/>
                  </a:moveTo>
                  <a:lnTo>
                    <a:pt x="9712452" y="662939"/>
                  </a:lnTo>
                  <a:lnTo>
                    <a:pt x="9712452" y="0"/>
                  </a:lnTo>
                  <a:lnTo>
                    <a:pt x="0" y="0"/>
                  </a:lnTo>
                  <a:lnTo>
                    <a:pt x="0" y="662939"/>
                  </a:lnTo>
                  <a:close/>
                </a:path>
              </a:pathLst>
            </a:custGeom>
            <a:ln w="28575">
              <a:solidFill>
                <a:srgbClr val="539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218387" y="1294257"/>
            <a:ext cx="91859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Muốn </a:t>
            </a:r>
            <a:r>
              <a:rPr sz="2400" spc="-5" dirty="0">
                <a:latin typeface="Arial"/>
                <a:cs typeface="Arial"/>
              </a:rPr>
              <a:t>không bị lạc </a:t>
            </a:r>
            <a:r>
              <a:rPr sz="2400" dirty="0">
                <a:latin typeface="Arial"/>
                <a:cs typeface="Arial"/>
              </a:rPr>
              <a:t>ở </a:t>
            </a:r>
            <a:r>
              <a:rPr sz="2400" spc="-5" dirty="0">
                <a:latin typeface="Arial"/>
                <a:cs typeface="Arial"/>
              </a:rPr>
              <a:t>nơi đông người, </a:t>
            </a:r>
            <a:r>
              <a:rPr sz="2400" dirty="0">
                <a:latin typeface="Arial"/>
                <a:cs typeface="Arial"/>
              </a:rPr>
              <a:t>rộng </a:t>
            </a:r>
            <a:r>
              <a:rPr sz="2400" spc="-5" dirty="0">
                <a:latin typeface="Arial"/>
                <a:cs typeface="Arial"/>
              </a:rPr>
              <a:t>lớn chúng </a:t>
            </a:r>
            <a:r>
              <a:rPr sz="2400" dirty="0">
                <a:latin typeface="Arial"/>
                <a:cs typeface="Arial"/>
              </a:rPr>
              <a:t>ta cần </a:t>
            </a:r>
            <a:r>
              <a:rPr sz="2400" spc="-5" dirty="0">
                <a:latin typeface="Arial"/>
                <a:cs typeface="Arial"/>
              </a:rPr>
              <a:t>làm</a:t>
            </a:r>
            <a:r>
              <a:rPr sz="2400" spc="9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gì?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78536" y="0"/>
            <a:ext cx="11713845" cy="6174105"/>
            <a:chOff x="478536" y="0"/>
            <a:chExt cx="11713845" cy="6174105"/>
          </a:xfrm>
        </p:grpSpPr>
        <p:sp>
          <p:nvSpPr>
            <p:cNvPr id="9" name="object 9"/>
            <p:cNvSpPr/>
            <p:nvPr/>
          </p:nvSpPr>
          <p:spPr>
            <a:xfrm>
              <a:off x="10451592" y="0"/>
              <a:ext cx="1740407" cy="1828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8536" y="1496567"/>
              <a:ext cx="4677156" cy="46771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177028" y="3372611"/>
            <a:ext cx="5834380" cy="584200"/>
          </a:xfrm>
          <a:prstGeom prst="rect">
            <a:avLst/>
          </a:prstGeom>
          <a:solidFill>
            <a:srgbClr val="00FFFF"/>
          </a:solidFill>
        </p:spPr>
        <p:txBody>
          <a:bodyPr vert="horz" wrap="square" lIns="0" tIns="3238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4"/>
              </a:spcBef>
            </a:pPr>
            <a:r>
              <a:rPr sz="3200" dirty="0">
                <a:latin typeface="Times New Roman"/>
                <a:cs typeface="Times New Roman"/>
              </a:rPr>
              <a:t>Không đi </a:t>
            </a:r>
            <a:r>
              <a:rPr sz="3200" spc="5" dirty="0">
                <a:latin typeface="Times New Roman"/>
                <a:cs typeface="Times New Roman"/>
              </a:rPr>
              <a:t>cách </a:t>
            </a:r>
            <a:r>
              <a:rPr sz="3200" dirty="0">
                <a:latin typeface="Times New Roman"/>
                <a:cs typeface="Times New Roman"/>
              </a:rPr>
              <a:t>xa người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thân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06111" y="4216908"/>
            <a:ext cx="3287395" cy="584200"/>
          </a:xfrm>
          <a:prstGeom prst="rect">
            <a:avLst/>
          </a:prstGeom>
          <a:solidFill>
            <a:srgbClr val="00FFFF"/>
          </a:solidFill>
        </p:spPr>
        <p:txBody>
          <a:bodyPr vert="horz" wrap="square" lIns="0" tIns="330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0"/>
              </a:spcBef>
            </a:pPr>
            <a:r>
              <a:rPr sz="3200" dirty="0">
                <a:latin typeface="Times New Roman"/>
                <a:cs typeface="Times New Roman"/>
              </a:rPr>
              <a:t>Không mải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chơi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19244" y="2526792"/>
            <a:ext cx="3461385" cy="585470"/>
          </a:xfrm>
          <a:prstGeom prst="rect">
            <a:avLst/>
          </a:prstGeom>
          <a:solidFill>
            <a:srgbClr val="00FFFF"/>
          </a:solidFill>
        </p:spPr>
        <p:txBody>
          <a:bodyPr vert="horz" wrap="square" lIns="0" tIns="336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5"/>
              </a:spcBef>
            </a:pPr>
            <a:r>
              <a:rPr sz="3200" dirty="0">
                <a:latin typeface="Times New Roman"/>
                <a:cs typeface="Times New Roman"/>
              </a:rPr>
              <a:t>Luôn </a:t>
            </a:r>
            <a:r>
              <a:rPr sz="3200" spc="5" dirty="0">
                <a:latin typeface="Times New Roman"/>
                <a:cs typeface="Times New Roman"/>
              </a:rPr>
              <a:t>quan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sát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393316" y="0"/>
            <a:ext cx="45351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215" dirty="0">
                <a:solidFill>
                  <a:srgbClr val="F84753"/>
                </a:solidFill>
                <a:latin typeface="Arial"/>
                <a:cs typeface="Arial"/>
              </a:rPr>
              <a:t>Khám </a:t>
            </a:r>
            <a:r>
              <a:rPr b="0" spc="-120" dirty="0">
                <a:solidFill>
                  <a:srgbClr val="F84753"/>
                </a:solidFill>
                <a:latin typeface="Arial"/>
                <a:cs typeface="Arial"/>
              </a:rPr>
              <a:t>phá </a:t>
            </a:r>
            <a:r>
              <a:rPr b="0" spc="-180" dirty="0">
                <a:solidFill>
                  <a:srgbClr val="F84753"/>
                </a:solidFill>
                <a:latin typeface="Arial"/>
                <a:cs typeface="Arial"/>
              </a:rPr>
              <a:t>chủ</a:t>
            </a:r>
            <a:r>
              <a:rPr b="0" spc="-20" dirty="0">
                <a:solidFill>
                  <a:srgbClr val="F84753"/>
                </a:solidFill>
                <a:latin typeface="Arial"/>
                <a:cs typeface="Arial"/>
              </a:rPr>
              <a:t> </a:t>
            </a:r>
            <a:r>
              <a:rPr b="0" spc="-70" dirty="0">
                <a:solidFill>
                  <a:srgbClr val="F84753"/>
                </a:solidFill>
                <a:latin typeface="Arial"/>
                <a:cs typeface="Arial"/>
              </a:rPr>
              <a:t>đề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155691" y="5096255"/>
            <a:ext cx="6690359" cy="1077595"/>
          </a:xfrm>
          <a:prstGeom prst="rect">
            <a:avLst/>
          </a:prstGeom>
          <a:solidFill>
            <a:srgbClr val="00FFFF"/>
          </a:solidFill>
        </p:spPr>
        <p:txBody>
          <a:bodyPr vert="horz" wrap="square" lIns="0" tIns="33655" rIns="0" bIns="0" rtlCol="0">
            <a:spAutoFit/>
          </a:bodyPr>
          <a:lstStyle/>
          <a:p>
            <a:pPr marL="91440" marR="207645">
              <a:lnSpc>
                <a:spcPct val="100000"/>
              </a:lnSpc>
              <a:spcBef>
                <a:spcPts val="265"/>
              </a:spcBef>
            </a:pPr>
            <a:r>
              <a:rPr sz="3200" spc="-5" dirty="0">
                <a:latin typeface="Times New Roman"/>
                <a:cs typeface="Times New Roman"/>
              </a:rPr>
              <a:t>Ghi </a:t>
            </a:r>
            <a:r>
              <a:rPr sz="3200" dirty="0">
                <a:latin typeface="Times New Roman"/>
                <a:cs typeface="Times New Roman"/>
              </a:rPr>
              <a:t>nhớ số điện thoại của người thân/  đường dây nóng hỗ </a:t>
            </a:r>
            <a:r>
              <a:rPr sz="3200" spc="-10" dirty="0">
                <a:latin typeface="Times New Roman"/>
                <a:cs typeface="Times New Roman"/>
              </a:rPr>
              <a:t>trợ </a:t>
            </a:r>
            <a:r>
              <a:rPr sz="3200" dirty="0">
                <a:latin typeface="Times New Roman"/>
                <a:cs typeface="Times New Roman"/>
              </a:rPr>
              <a:t>trẻ em/ cảnh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sát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85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7680" y="1010411"/>
              <a:ext cx="3331845" cy="829310"/>
            </a:xfrm>
            <a:custGeom>
              <a:avLst/>
              <a:gdLst/>
              <a:ahLst/>
              <a:cxnLst/>
              <a:rect l="l" t="t" r="r" b="b"/>
              <a:pathLst>
                <a:path w="3331845" h="829310">
                  <a:moveTo>
                    <a:pt x="1665732" y="0"/>
                  </a:moveTo>
                  <a:lnTo>
                    <a:pt x="0" y="207263"/>
                  </a:lnTo>
                  <a:lnTo>
                    <a:pt x="0" y="621791"/>
                  </a:lnTo>
                  <a:lnTo>
                    <a:pt x="1665732" y="829055"/>
                  </a:lnTo>
                  <a:lnTo>
                    <a:pt x="3331464" y="621791"/>
                  </a:lnTo>
                  <a:lnTo>
                    <a:pt x="3331464" y="207263"/>
                  </a:lnTo>
                  <a:lnTo>
                    <a:pt x="1665732" y="0"/>
                  </a:lnTo>
                  <a:close/>
                </a:path>
              </a:pathLst>
            </a:custGeom>
            <a:solidFill>
              <a:srgbClr val="93D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50493" y="1106804"/>
            <a:ext cx="23564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215" dirty="0">
                <a:solidFill>
                  <a:srgbClr val="3E7818"/>
                </a:solidFill>
                <a:latin typeface="Arial"/>
                <a:cs typeface="Arial"/>
              </a:rPr>
              <a:t>TRÒ </a:t>
            </a:r>
            <a:r>
              <a:rPr sz="4000" b="1" spc="-185" dirty="0">
                <a:solidFill>
                  <a:srgbClr val="3E7818"/>
                </a:solidFill>
                <a:latin typeface="Arial"/>
                <a:cs typeface="Arial"/>
              </a:rPr>
              <a:t>CHƠI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17576" y="192023"/>
            <a:ext cx="9907270" cy="5278120"/>
            <a:chOff x="417576" y="192023"/>
            <a:chExt cx="9907270" cy="5278120"/>
          </a:xfrm>
        </p:grpSpPr>
        <p:sp>
          <p:nvSpPr>
            <p:cNvPr id="7" name="object 7"/>
            <p:cNvSpPr/>
            <p:nvPr/>
          </p:nvSpPr>
          <p:spPr>
            <a:xfrm>
              <a:off x="417576" y="192023"/>
              <a:ext cx="851916" cy="6202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68623" y="1120139"/>
              <a:ext cx="1015365" cy="629285"/>
            </a:xfrm>
            <a:custGeom>
              <a:avLst/>
              <a:gdLst/>
              <a:ahLst/>
              <a:cxnLst/>
              <a:rect l="l" t="t" r="r" b="b"/>
              <a:pathLst>
                <a:path w="1015364" h="629285">
                  <a:moveTo>
                    <a:pt x="508635" y="20320"/>
                  </a:moveTo>
                  <a:lnTo>
                    <a:pt x="505841" y="17653"/>
                  </a:lnTo>
                  <a:lnTo>
                    <a:pt x="2667" y="17653"/>
                  </a:lnTo>
                  <a:lnTo>
                    <a:pt x="0" y="20320"/>
                  </a:lnTo>
                  <a:lnTo>
                    <a:pt x="0" y="121539"/>
                  </a:lnTo>
                  <a:lnTo>
                    <a:pt x="2667" y="124333"/>
                  </a:lnTo>
                  <a:lnTo>
                    <a:pt x="190627" y="124333"/>
                  </a:lnTo>
                  <a:lnTo>
                    <a:pt x="190627" y="626618"/>
                  </a:lnTo>
                  <a:lnTo>
                    <a:pt x="193421" y="629285"/>
                  </a:lnTo>
                  <a:lnTo>
                    <a:pt x="306451" y="629285"/>
                  </a:lnTo>
                  <a:lnTo>
                    <a:pt x="309245" y="626618"/>
                  </a:lnTo>
                  <a:lnTo>
                    <a:pt x="309245" y="617093"/>
                  </a:lnTo>
                  <a:lnTo>
                    <a:pt x="309245" y="124333"/>
                  </a:lnTo>
                  <a:lnTo>
                    <a:pt x="505841" y="124333"/>
                  </a:lnTo>
                  <a:lnTo>
                    <a:pt x="508635" y="121539"/>
                  </a:lnTo>
                  <a:lnTo>
                    <a:pt x="508635" y="29845"/>
                  </a:lnTo>
                  <a:lnTo>
                    <a:pt x="508635" y="20320"/>
                  </a:lnTo>
                  <a:close/>
                </a:path>
                <a:path w="1015364" h="629285">
                  <a:moveTo>
                    <a:pt x="783463" y="192405"/>
                  </a:moveTo>
                  <a:lnTo>
                    <a:pt x="782320" y="188722"/>
                  </a:lnTo>
                  <a:lnTo>
                    <a:pt x="771398" y="183261"/>
                  </a:lnTo>
                  <a:lnTo>
                    <a:pt x="770407" y="182880"/>
                  </a:lnTo>
                  <a:lnTo>
                    <a:pt x="762889" y="179959"/>
                  </a:lnTo>
                  <a:lnTo>
                    <a:pt x="721360" y="171577"/>
                  </a:lnTo>
                  <a:lnTo>
                    <a:pt x="696087" y="170688"/>
                  </a:lnTo>
                  <a:lnTo>
                    <a:pt x="678180" y="171450"/>
                  </a:lnTo>
                  <a:lnTo>
                    <a:pt x="629412" y="183388"/>
                  </a:lnTo>
                  <a:lnTo>
                    <a:pt x="588899" y="209423"/>
                  </a:lnTo>
                  <a:lnTo>
                    <a:pt x="588264" y="210185"/>
                  </a:lnTo>
                  <a:lnTo>
                    <a:pt x="588264" y="191008"/>
                  </a:lnTo>
                  <a:lnTo>
                    <a:pt x="588264" y="181610"/>
                  </a:lnTo>
                  <a:lnTo>
                    <a:pt x="585470" y="178816"/>
                  </a:lnTo>
                  <a:lnTo>
                    <a:pt x="476504" y="178816"/>
                  </a:lnTo>
                  <a:lnTo>
                    <a:pt x="473710" y="181610"/>
                  </a:lnTo>
                  <a:lnTo>
                    <a:pt x="473710" y="626618"/>
                  </a:lnTo>
                  <a:lnTo>
                    <a:pt x="476504" y="629285"/>
                  </a:lnTo>
                  <a:lnTo>
                    <a:pt x="585470" y="629285"/>
                  </a:lnTo>
                  <a:lnTo>
                    <a:pt x="588264" y="626618"/>
                  </a:lnTo>
                  <a:lnTo>
                    <a:pt x="588264" y="617093"/>
                  </a:lnTo>
                  <a:lnTo>
                    <a:pt x="588276" y="373253"/>
                  </a:lnTo>
                  <a:lnTo>
                    <a:pt x="594741" y="332740"/>
                  </a:lnTo>
                  <a:lnTo>
                    <a:pt x="614172" y="298704"/>
                  </a:lnTo>
                  <a:lnTo>
                    <a:pt x="649224" y="272669"/>
                  </a:lnTo>
                  <a:lnTo>
                    <a:pt x="672592" y="268351"/>
                  </a:lnTo>
                  <a:lnTo>
                    <a:pt x="687705" y="269367"/>
                  </a:lnTo>
                  <a:lnTo>
                    <a:pt x="702691" y="272669"/>
                  </a:lnTo>
                  <a:lnTo>
                    <a:pt x="716534" y="277876"/>
                  </a:lnTo>
                  <a:lnTo>
                    <a:pt x="730250" y="285623"/>
                  </a:lnTo>
                  <a:lnTo>
                    <a:pt x="731647" y="286385"/>
                  </a:lnTo>
                  <a:lnTo>
                    <a:pt x="733425" y="286639"/>
                  </a:lnTo>
                  <a:lnTo>
                    <a:pt x="734949" y="286131"/>
                  </a:lnTo>
                  <a:lnTo>
                    <a:pt x="736600" y="285623"/>
                  </a:lnTo>
                  <a:lnTo>
                    <a:pt x="737870" y="284480"/>
                  </a:lnTo>
                  <a:lnTo>
                    <a:pt x="744080" y="271907"/>
                  </a:lnTo>
                  <a:lnTo>
                    <a:pt x="781939" y="195326"/>
                  </a:lnTo>
                  <a:lnTo>
                    <a:pt x="783463" y="192405"/>
                  </a:lnTo>
                  <a:close/>
                </a:path>
                <a:path w="1015364" h="629285">
                  <a:moveTo>
                    <a:pt x="977011" y="181610"/>
                  </a:moveTo>
                  <a:lnTo>
                    <a:pt x="974344" y="178816"/>
                  </a:lnTo>
                  <a:lnTo>
                    <a:pt x="807974" y="178816"/>
                  </a:lnTo>
                  <a:lnTo>
                    <a:pt x="805180" y="181610"/>
                  </a:lnTo>
                  <a:lnTo>
                    <a:pt x="805180" y="272161"/>
                  </a:lnTo>
                  <a:lnTo>
                    <a:pt x="807974" y="274828"/>
                  </a:lnTo>
                  <a:lnTo>
                    <a:pt x="861314" y="274828"/>
                  </a:lnTo>
                  <a:lnTo>
                    <a:pt x="861314" y="626618"/>
                  </a:lnTo>
                  <a:lnTo>
                    <a:pt x="863981" y="629285"/>
                  </a:lnTo>
                  <a:lnTo>
                    <a:pt x="974344" y="629285"/>
                  </a:lnTo>
                  <a:lnTo>
                    <a:pt x="977011" y="626618"/>
                  </a:lnTo>
                  <a:lnTo>
                    <a:pt x="977011" y="617093"/>
                  </a:lnTo>
                  <a:lnTo>
                    <a:pt x="977011" y="191008"/>
                  </a:lnTo>
                  <a:lnTo>
                    <a:pt x="977011" y="181610"/>
                  </a:lnTo>
                  <a:close/>
                </a:path>
                <a:path w="1015364" h="629285">
                  <a:moveTo>
                    <a:pt x="1015111" y="5461"/>
                  </a:moveTo>
                  <a:lnTo>
                    <a:pt x="1014095" y="3429"/>
                  </a:lnTo>
                  <a:lnTo>
                    <a:pt x="1013079" y="1270"/>
                  </a:lnTo>
                  <a:lnTo>
                    <a:pt x="1010920" y="0"/>
                  </a:lnTo>
                  <a:lnTo>
                    <a:pt x="905256" y="0"/>
                  </a:lnTo>
                  <a:lnTo>
                    <a:pt x="903351" y="1143"/>
                  </a:lnTo>
                  <a:lnTo>
                    <a:pt x="902208" y="3048"/>
                  </a:lnTo>
                  <a:lnTo>
                    <a:pt x="833120" y="122936"/>
                  </a:lnTo>
                  <a:lnTo>
                    <a:pt x="831977" y="124841"/>
                  </a:lnTo>
                  <a:lnTo>
                    <a:pt x="831977" y="127127"/>
                  </a:lnTo>
                  <a:lnTo>
                    <a:pt x="833120" y="129032"/>
                  </a:lnTo>
                  <a:lnTo>
                    <a:pt x="834136" y="130937"/>
                  </a:lnTo>
                  <a:lnTo>
                    <a:pt x="836168" y="132080"/>
                  </a:lnTo>
                  <a:lnTo>
                    <a:pt x="917956" y="132080"/>
                  </a:lnTo>
                  <a:lnTo>
                    <a:pt x="919734" y="131191"/>
                  </a:lnTo>
                  <a:lnTo>
                    <a:pt x="920877" y="129667"/>
                  </a:lnTo>
                  <a:lnTo>
                    <a:pt x="928420" y="119888"/>
                  </a:lnTo>
                  <a:lnTo>
                    <a:pt x="1011593" y="12192"/>
                  </a:lnTo>
                  <a:lnTo>
                    <a:pt x="1014857" y="8001"/>
                  </a:lnTo>
                  <a:lnTo>
                    <a:pt x="1015111" y="5461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49954" y="1102360"/>
              <a:ext cx="1002538" cy="6172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49954" y="1102360"/>
              <a:ext cx="1002665" cy="617220"/>
            </a:xfrm>
            <a:custGeom>
              <a:avLst/>
              <a:gdLst/>
              <a:ahLst/>
              <a:cxnLst/>
              <a:rect l="l" t="t" r="r" b="b"/>
              <a:pathLst>
                <a:path w="1002664" h="617219">
                  <a:moveTo>
                    <a:pt x="805307" y="178815"/>
                  </a:moveTo>
                  <a:lnTo>
                    <a:pt x="964946" y="178815"/>
                  </a:lnTo>
                  <a:lnTo>
                    <a:pt x="964946" y="617219"/>
                  </a:lnTo>
                  <a:lnTo>
                    <a:pt x="861313" y="617219"/>
                  </a:lnTo>
                  <a:lnTo>
                    <a:pt x="861313" y="262763"/>
                  </a:lnTo>
                  <a:lnTo>
                    <a:pt x="805307" y="262763"/>
                  </a:lnTo>
                  <a:lnTo>
                    <a:pt x="805307" y="178815"/>
                  </a:lnTo>
                  <a:close/>
                </a:path>
                <a:path w="1002664" h="617219">
                  <a:moveTo>
                    <a:pt x="690245" y="170687"/>
                  </a:moveTo>
                  <a:lnTo>
                    <a:pt x="714912" y="171686"/>
                  </a:lnTo>
                  <a:lnTo>
                    <a:pt x="736520" y="174672"/>
                  </a:lnTo>
                  <a:lnTo>
                    <a:pt x="755056" y="179635"/>
                  </a:lnTo>
                  <a:lnTo>
                    <a:pt x="770509" y="186562"/>
                  </a:lnTo>
                  <a:lnTo>
                    <a:pt x="727075" y="274192"/>
                  </a:lnTo>
                  <a:lnTo>
                    <a:pt x="713025" y="266285"/>
                  </a:lnTo>
                  <a:lnTo>
                    <a:pt x="698309" y="260651"/>
                  </a:lnTo>
                  <a:lnTo>
                    <a:pt x="682926" y="257280"/>
                  </a:lnTo>
                  <a:lnTo>
                    <a:pt x="666876" y="256159"/>
                  </a:lnTo>
                  <a:lnTo>
                    <a:pt x="649638" y="258183"/>
                  </a:lnTo>
                  <a:lnTo>
                    <a:pt x="603758" y="288543"/>
                  </a:lnTo>
                  <a:lnTo>
                    <a:pt x="583009" y="324421"/>
                  </a:lnTo>
                  <a:lnTo>
                    <a:pt x="576072" y="367538"/>
                  </a:lnTo>
                  <a:lnTo>
                    <a:pt x="576072" y="617219"/>
                  </a:lnTo>
                  <a:lnTo>
                    <a:pt x="473710" y="617219"/>
                  </a:lnTo>
                  <a:lnTo>
                    <a:pt x="473710" y="178815"/>
                  </a:lnTo>
                  <a:lnTo>
                    <a:pt x="576072" y="178815"/>
                  </a:lnTo>
                  <a:lnTo>
                    <a:pt x="576072" y="218948"/>
                  </a:lnTo>
                  <a:lnTo>
                    <a:pt x="599340" y="197798"/>
                  </a:lnTo>
                  <a:lnTo>
                    <a:pt x="626110" y="182721"/>
                  </a:lnTo>
                  <a:lnTo>
                    <a:pt x="656403" y="173692"/>
                  </a:lnTo>
                  <a:lnTo>
                    <a:pt x="690245" y="170687"/>
                  </a:lnTo>
                  <a:close/>
                </a:path>
                <a:path w="1002664" h="617219">
                  <a:moveTo>
                    <a:pt x="0" y="17525"/>
                  </a:moveTo>
                  <a:lnTo>
                    <a:pt x="496443" y="17525"/>
                  </a:lnTo>
                  <a:lnTo>
                    <a:pt x="496443" y="112140"/>
                  </a:lnTo>
                  <a:lnTo>
                    <a:pt x="297053" y="112140"/>
                  </a:lnTo>
                  <a:lnTo>
                    <a:pt x="297053" y="617219"/>
                  </a:lnTo>
                  <a:lnTo>
                    <a:pt x="190754" y="617219"/>
                  </a:lnTo>
                  <a:lnTo>
                    <a:pt x="190754" y="112140"/>
                  </a:lnTo>
                  <a:lnTo>
                    <a:pt x="0" y="112140"/>
                  </a:lnTo>
                  <a:lnTo>
                    <a:pt x="0" y="17525"/>
                  </a:lnTo>
                  <a:close/>
                </a:path>
                <a:path w="1002664" h="617219">
                  <a:moveTo>
                    <a:pt x="901446" y="0"/>
                  </a:moveTo>
                  <a:lnTo>
                    <a:pt x="1002538" y="0"/>
                  </a:lnTo>
                  <a:lnTo>
                    <a:pt x="910082" y="119887"/>
                  </a:lnTo>
                  <a:lnTo>
                    <a:pt x="832358" y="119887"/>
                  </a:lnTo>
                  <a:lnTo>
                    <a:pt x="901446" y="0"/>
                  </a:lnTo>
                  <a:close/>
                </a:path>
              </a:pathLst>
            </a:custGeom>
            <a:ln w="12192">
              <a:solidFill>
                <a:srgbClr val="90C2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304917" y="1110995"/>
              <a:ext cx="894080" cy="638810"/>
            </a:xfrm>
            <a:custGeom>
              <a:avLst/>
              <a:gdLst/>
              <a:ahLst/>
              <a:cxnLst/>
              <a:rect l="l" t="t" r="r" b="b"/>
              <a:pathLst>
                <a:path w="894079" h="638810">
                  <a:moveTo>
                    <a:pt x="396494" y="363220"/>
                  </a:moveTo>
                  <a:lnTo>
                    <a:pt x="393547" y="322580"/>
                  </a:lnTo>
                  <a:lnTo>
                    <a:pt x="378079" y="270256"/>
                  </a:lnTo>
                  <a:lnTo>
                    <a:pt x="349377" y="228346"/>
                  </a:lnTo>
                  <a:lnTo>
                    <a:pt x="309118" y="198628"/>
                  </a:lnTo>
                  <a:lnTo>
                    <a:pt x="294068" y="192024"/>
                  </a:lnTo>
                  <a:lnTo>
                    <a:pt x="293497" y="191770"/>
                  </a:lnTo>
                  <a:lnTo>
                    <a:pt x="276987" y="186563"/>
                  </a:lnTo>
                  <a:lnTo>
                    <a:pt x="259588" y="182753"/>
                  </a:lnTo>
                  <a:lnTo>
                    <a:pt x="241046" y="180594"/>
                  </a:lnTo>
                  <a:lnTo>
                    <a:pt x="221488" y="179832"/>
                  </a:lnTo>
                  <a:lnTo>
                    <a:pt x="201295" y="180594"/>
                  </a:lnTo>
                  <a:lnTo>
                    <a:pt x="147701" y="192659"/>
                  </a:lnTo>
                  <a:lnTo>
                    <a:pt x="105283" y="219202"/>
                  </a:lnTo>
                  <a:lnTo>
                    <a:pt x="100330" y="224282"/>
                  </a:lnTo>
                  <a:lnTo>
                    <a:pt x="89192" y="200152"/>
                  </a:lnTo>
                  <a:lnTo>
                    <a:pt x="85217" y="191516"/>
                  </a:lnTo>
                  <a:lnTo>
                    <a:pt x="84328" y="189357"/>
                  </a:lnTo>
                  <a:lnTo>
                    <a:pt x="82169" y="187960"/>
                  </a:lnTo>
                  <a:lnTo>
                    <a:pt x="2794" y="187960"/>
                  </a:lnTo>
                  <a:lnTo>
                    <a:pt x="0" y="190754"/>
                  </a:lnTo>
                  <a:lnTo>
                    <a:pt x="0" y="635762"/>
                  </a:lnTo>
                  <a:lnTo>
                    <a:pt x="2794" y="638429"/>
                  </a:lnTo>
                  <a:lnTo>
                    <a:pt x="111760" y="638429"/>
                  </a:lnTo>
                  <a:lnTo>
                    <a:pt x="114554" y="635762"/>
                  </a:lnTo>
                  <a:lnTo>
                    <a:pt x="114554" y="626237"/>
                  </a:lnTo>
                  <a:lnTo>
                    <a:pt x="114554" y="317881"/>
                  </a:lnTo>
                  <a:lnTo>
                    <a:pt x="150749" y="289687"/>
                  </a:lnTo>
                  <a:lnTo>
                    <a:pt x="196215" y="277495"/>
                  </a:lnTo>
                  <a:lnTo>
                    <a:pt x="207518" y="277876"/>
                  </a:lnTo>
                  <a:lnTo>
                    <a:pt x="250317" y="290703"/>
                  </a:lnTo>
                  <a:lnTo>
                    <a:pt x="273850" y="322707"/>
                  </a:lnTo>
                  <a:lnTo>
                    <a:pt x="281559" y="365760"/>
                  </a:lnTo>
                  <a:lnTo>
                    <a:pt x="281940" y="379095"/>
                  </a:lnTo>
                  <a:lnTo>
                    <a:pt x="281940" y="635762"/>
                  </a:lnTo>
                  <a:lnTo>
                    <a:pt x="284734" y="638429"/>
                  </a:lnTo>
                  <a:lnTo>
                    <a:pt x="393827" y="638429"/>
                  </a:lnTo>
                  <a:lnTo>
                    <a:pt x="396494" y="635762"/>
                  </a:lnTo>
                  <a:lnTo>
                    <a:pt x="396494" y="626237"/>
                  </a:lnTo>
                  <a:lnTo>
                    <a:pt x="396494" y="363220"/>
                  </a:lnTo>
                  <a:close/>
                </a:path>
                <a:path w="894079" h="638810">
                  <a:moveTo>
                    <a:pt x="893826" y="362077"/>
                  </a:moveTo>
                  <a:lnTo>
                    <a:pt x="890905" y="321056"/>
                  </a:lnTo>
                  <a:lnTo>
                    <a:pt x="875411" y="268351"/>
                  </a:lnTo>
                  <a:lnTo>
                    <a:pt x="846328" y="226949"/>
                  </a:lnTo>
                  <a:lnTo>
                    <a:pt x="805434" y="198120"/>
                  </a:lnTo>
                  <a:lnTo>
                    <a:pt x="790651" y="192024"/>
                  </a:lnTo>
                  <a:lnTo>
                    <a:pt x="789432" y="191516"/>
                  </a:lnTo>
                  <a:lnTo>
                    <a:pt x="772414" y="186309"/>
                  </a:lnTo>
                  <a:lnTo>
                    <a:pt x="754126" y="182753"/>
                  </a:lnTo>
                  <a:lnTo>
                    <a:pt x="734822" y="180467"/>
                  </a:lnTo>
                  <a:lnTo>
                    <a:pt x="714375" y="179832"/>
                  </a:lnTo>
                  <a:lnTo>
                    <a:pt x="696976" y="180467"/>
                  </a:lnTo>
                  <a:lnTo>
                    <a:pt x="650240" y="189230"/>
                  </a:lnTo>
                  <a:lnTo>
                    <a:pt x="611886" y="208661"/>
                  </a:lnTo>
                  <a:lnTo>
                    <a:pt x="611378" y="209042"/>
                  </a:lnTo>
                  <a:lnTo>
                    <a:pt x="611378" y="13843"/>
                  </a:lnTo>
                  <a:lnTo>
                    <a:pt x="611378" y="4318"/>
                  </a:lnTo>
                  <a:lnTo>
                    <a:pt x="610616" y="2540"/>
                  </a:lnTo>
                  <a:lnTo>
                    <a:pt x="609092" y="1397"/>
                  </a:lnTo>
                  <a:lnTo>
                    <a:pt x="608330" y="762"/>
                  </a:lnTo>
                  <a:lnTo>
                    <a:pt x="607568" y="381"/>
                  </a:lnTo>
                  <a:lnTo>
                    <a:pt x="606679" y="254"/>
                  </a:lnTo>
                  <a:lnTo>
                    <a:pt x="605790" y="0"/>
                  </a:lnTo>
                  <a:lnTo>
                    <a:pt x="604774" y="0"/>
                  </a:lnTo>
                  <a:lnTo>
                    <a:pt x="603885" y="254"/>
                  </a:lnTo>
                  <a:lnTo>
                    <a:pt x="499999" y="24765"/>
                  </a:lnTo>
                  <a:lnTo>
                    <a:pt x="497205" y="25527"/>
                  </a:lnTo>
                  <a:lnTo>
                    <a:pt x="495300" y="27940"/>
                  </a:lnTo>
                  <a:lnTo>
                    <a:pt x="495300" y="635762"/>
                  </a:lnTo>
                  <a:lnTo>
                    <a:pt x="498094" y="638429"/>
                  </a:lnTo>
                  <a:lnTo>
                    <a:pt x="608711" y="638429"/>
                  </a:lnTo>
                  <a:lnTo>
                    <a:pt x="611378" y="635762"/>
                  </a:lnTo>
                  <a:lnTo>
                    <a:pt x="611378" y="626237"/>
                  </a:lnTo>
                  <a:lnTo>
                    <a:pt x="611378" y="319659"/>
                  </a:lnTo>
                  <a:lnTo>
                    <a:pt x="644779" y="291846"/>
                  </a:lnTo>
                  <a:lnTo>
                    <a:pt x="680974" y="279654"/>
                  </a:lnTo>
                  <a:lnTo>
                    <a:pt x="693166" y="278765"/>
                  </a:lnTo>
                  <a:lnTo>
                    <a:pt x="702564" y="279146"/>
                  </a:lnTo>
                  <a:lnTo>
                    <a:pt x="742442" y="291338"/>
                  </a:lnTo>
                  <a:lnTo>
                    <a:pt x="769620" y="320294"/>
                  </a:lnTo>
                  <a:lnTo>
                    <a:pt x="779005" y="362077"/>
                  </a:lnTo>
                  <a:lnTo>
                    <a:pt x="779018" y="635762"/>
                  </a:lnTo>
                  <a:lnTo>
                    <a:pt x="781685" y="638429"/>
                  </a:lnTo>
                  <a:lnTo>
                    <a:pt x="891159" y="638429"/>
                  </a:lnTo>
                  <a:lnTo>
                    <a:pt x="893826" y="635762"/>
                  </a:lnTo>
                  <a:lnTo>
                    <a:pt x="893826" y="626237"/>
                  </a:lnTo>
                  <a:lnTo>
                    <a:pt x="893826" y="362077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286247" y="1093343"/>
              <a:ext cx="881761" cy="62623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86247" y="1093343"/>
              <a:ext cx="882015" cy="626745"/>
            </a:xfrm>
            <a:custGeom>
              <a:avLst/>
              <a:gdLst/>
              <a:ahLst/>
              <a:cxnLst/>
              <a:rect l="l" t="t" r="r" b="b"/>
              <a:pathLst>
                <a:path w="882014" h="626744">
                  <a:moveTo>
                    <a:pt x="215773" y="179705"/>
                  </a:moveTo>
                  <a:lnTo>
                    <a:pt x="285670" y="191420"/>
                  </a:lnTo>
                  <a:lnTo>
                    <a:pt x="339089" y="226568"/>
                  </a:lnTo>
                  <a:lnTo>
                    <a:pt x="373030" y="282670"/>
                  </a:lnTo>
                  <a:lnTo>
                    <a:pt x="384301" y="357251"/>
                  </a:lnTo>
                  <a:lnTo>
                    <a:pt x="384301" y="626237"/>
                  </a:lnTo>
                  <a:lnTo>
                    <a:pt x="282066" y="626237"/>
                  </a:lnTo>
                  <a:lnTo>
                    <a:pt x="282066" y="372872"/>
                  </a:lnTo>
                  <a:lnTo>
                    <a:pt x="280713" y="346696"/>
                  </a:lnTo>
                  <a:lnTo>
                    <a:pt x="269958" y="305774"/>
                  </a:lnTo>
                  <a:lnTo>
                    <a:pt x="232298" y="271637"/>
                  </a:lnTo>
                  <a:lnTo>
                    <a:pt x="190373" y="265176"/>
                  </a:lnTo>
                  <a:lnTo>
                    <a:pt x="178941" y="265963"/>
                  </a:lnTo>
                  <a:lnTo>
                    <a:pt x="142239" y="277876"/>
                  </a:lnTo>
                  <a:lnTo>
                    <a:pt x="110218" y="300343"/>
                  </a:lnTo>
                  <a:lnTo>
                    <a:pt x="102362" y="309372"/>
                  </a:lnTo>
                  <a:lnTo>
                    <a:pt x="102362" y="626237"/>
                  </a:lnTo>
                  <a:lnTo>
                    <a:pt x="0" y="626237"/>
                  </a:lnTo>
                  <a:lnTo>
                    <a:pt x="0" y="187833"/>
                  </a:lnTo>
                  <a:lnTo>
                    <a:pt x="73660" y="187833"/>
                  </a:lnTo>
                  <a:lnTo>
                    <a:pt x="92582" y="228727"/>
                  </a:lnTo>
                  <a:lnTo>
                    <a:pt x="115921" y="207297"/>
                  </a:lnTo>
                  <a:lnTo>
                    <a:pt x="144224" y="191976"/>
                  </a:lnTo>
                  <a:lnTo>
                    <a:pt x="177504" y="182774"/>
                  </a:lnTo>
                  <a:lnTo>
                    <a:pt x="215773" y="179705"/>
                  </a:lnTo>
                  <a:close/>
                </a:path>
                <a:path w="882014" h="626744">
                  <a:moveTo>
                    <a:pt x="599313" y="0"/>
                  </a:moveTo>
                  <a:lnTo>
                    <a:pt x="599313" y="215646"/>
                  </a:lnTo>
                  <a:lnTo>
                    <a:pt x="621004" y="199903"/>
                  </a:lnTo>
                  <a:lnTo>
                    <a:pt x="646445" y="188674"/>
                  </a:lnTo>
                  <a:lnTo>
                    <a:pt x="675626" y="181945"/>
                  </a:lnTo>
                  <a:lnTo>
                    <a:pt x="708532" y="179705"/>
                  </a:lnTo>
                  <a:lnTo>
                    <a:pt x="747373" y="182542"/>
                  </a:lnTo>
                  <a:lnTo>
                    <a:pt x="811242" y="205315"/>
                  </a:lnTo>
                  <a:lnTo>
                    <a:pt x="856150" y="250559"/>
                  </a:lnTo>
                  <a:lnTo>
                    <a:pt x="878907" y="315987"/>
                  </a:lnTo>
                  <a:lnTo>
                    <a:pt x="881761" y="356108"/>
                  </a:lnTo>
                  <a:lnTo>
                    <a:pt x="881761" y="626237"/>
                  </a:lnTo>
                  <a:lnTo>
                    <a:pt x="779017" y="626237"/>
                  </a:lnTo>
                  <a:lnTo>
                    <a:pt x="779017" y="356108"/>
                  </a:lnTo>
                  <a:lnTo>
                    <a:pt x="777424" y="336819"/>
                  </a:lnTo>
                  <a:lnTo>
                    <a:pt x="753617" y="290957"/>
                  </a:lnTo>
                  <a:lnTo>
                    <a:pt x="706826" y="267971"/>
                  </a:lnTo>
                  <a:lnTo>
                    <a:pt x="687324" y="266446"/>
                  </a:lnTo>
                  <a:lnTo>
                    <a:pt x="674612" y="267303"/>
                  </a:lnTo>
                  <a:lnTo>
                    <a:pt x="636142" y="280162"/>
                  </a:lnTo>
                  <a:lnTo>
                    <a:pt x="599313" y="311404"/>
                  </a:lnTo>
                  <a:lnTo>
                    <a:pt x="599313" y="626237"/>
                  </a:lnTo>
                  <a:lnTo>
                    <a:pt x="495300" y="626237"/>
                  </a:lnTo>
                  <a:lnTo>
                    <a:pt x="495300" y="24511"/>
                  </a:lnTo>
                  <a:lnTo>
                    <a:pt x="599313" y="0"/>
                  </a:lnTo>
                  <a:close/>
                </a:path>
              </a:pathLst>
            </a:custGeom>
            <a:ln w="12192">
              <a:solidFill>
                <a:srgbClr val="90C2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271260" y="1163193"/>
              <a:ext cx="506984" cy="5956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52591" y="1144904"/>
              <a:ext cx="494918" cy="58407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52591" y="1277493"/>
              <a:ext cx="495300" cy="451484"/>
            </a:xfrm>
            <a:custGeom>
              <a:avLst/>
              <a:gdLst/>
              <a:ahLst/>
              <a:cxnLst/>
              <a:rect l="l" t="t" r="r" b="b"/>
              <a:pathLst>
                <a:path w="495300" h="451485">
                  <a:moveTo>
                    <a:pt x="196469" y="121158"/>
                  </a:moveTo>
                  <a:lnTo>
                    <a:pt x="156257" y="129365"/>
                  </a:lnTo>
                  <a:lnTo>
                    <a:pt x="118475" y="172077"/>
                  </a:lnTo>
                  <a:lnTo>
                    <a:pt x="107426" y="217416"/>
                  </a:lnTo>
                  <a:lnTo>
                    <a:pt x="106045" y="244729"/>
                  </a:lnTo>
                  <a:lnTo>
                    <a:pt x="106308" y="257992"/>
                  </a:lnTo>
                  <a:lnTo>
                    <a:pt x="112857" y="305740"/>
                  </a:lnTo>
                  <a:lnTo>
                    <a:pt x="130413" y="341969"/>
                  </a:lnTo>
                  <a:lnTo>
                    <a:pt x="171497" y="366887"/>
                  </a:lnTo>
                  <a:lnTo>
                    <a:pt x="194818" y="369189"/>
                  </a:lnTo>
                  <a:lnTo>
                    <a:pt x="216771" y="367141"/>
                  </a:lnTo>
                  <a:lnTo>
                    <a:pt x="251200" y="350758"/>
                  </a:lnTo>
                  <a:lnTo>
                    <a:pt x="273153" y="318490"/>
                  </a:lnTo>
                  <a:lnTo>
                    <a:pt x="284011" y="273290"/>
                  </a:lnTo>
                  <a:lnTo>
                    <a:pt x="285368" y="245999"/>
                  </a:lnTo>
                  <a:lnTo>
                    <a:pt x="285087" y="232755"/>
                  </a:lnTo>
                  <a:lnTo>
                    <a:pt x="278501" y="185239"/>
                  </a:lnTo>
                  <a:lnTo>
                    <a:pt x="260949" y="148808"/>
                  </a:lnTo>
                  <a:lnTo>
                    <a:pt x="220106" y="123523"/>
                  </a:lnTo>
                  <a:lnTo>
                    <a:pt x="196469" y="121158"/>
                  </a:lnTo>
                  <a:close/>
                </a:path>
                <a:path w="495300" h="451485">
                  <a:moveTo>
                    <a:pt x="449072" y="0"/>
                  </a:moveTo>
                  <a:lnTo>
                    <a:pt x="457962" y="0"/>
                  </a:lnTo>
                  <a:lnTo>
                    <a:pt x="465582" y="381"/>
                  </a:lnTo>
                  <a:lnTo>
                    <a:pt x="471551" y="1270"/>
                  </a:lnTo>
                  <a:lnTo>
                    <a:pt x="477519" y="2032"/>
                  </a:lnTo>
                  <a:lnTo>
                    <a:pt x="492760" y="16383"/>
                  </a:lnTo>
                  <a:lnTo>
                    <a:pt x="494157" y="20701"/>
                  </a:lnTo>
                  <a:lnTo>
                    <a:pt x="494918" y="26416"/>
                  </a:lnTo>
                  <a:lnTo>
                    <a:pt x="494918" y="33528"/>
                  </a:lnTo>
                  <a:lnTo>
                    <a:pt x="488378" y="93519"/>
                  </a:lnTo>
                  <a:lnTo>
                    <a:pt x="468884" y="140843"/>
                  </a:lnTo>
                  <a:lnTo>
                    <a:pt x="435530" y="173545"/>
                  </a:lnTo>
                  <a:lnTo>
                    <a:pt x="387604" y="189865"/>
                  </a:lnTo>
                  <a:lnTo>
                    <a:pt x="389251" y="202197"/>
                  </a:lnTo>
                  <a:lnTo>
                    <a:pt x="390397" y="214995"/>
                  </a:lnTo>
                  <a:lnTo>
                    <a:pt x="391068" y="228244"/>
                  </a:lnTo>
                  <a:lnTo>
                    <a:pt x="391287" y="241935"/>
                  </a:lnTo>
                  <a:lnTo>
                    <a:pt x="390525" y="264771"/>
                  </a:lnTo>
                  <a:lnTo>
                    <a:pt x="384429" y="307443"/>
                  </a:lnTo>
                  <a:lnTo>
                    <a:pt x="372117" y="345924"/>
                  </a:lnTo>
                  <a:lnTo>
                    <a:pt x="341757" y="393573"/>
                  </a:lnTo>
                  <a:lnTo>
                    <a:pt x="297197" y="427934"/>
                  </a:lnTo>
                  <a:lnTo>
                    <a:pt x="259572" y="442912"/>
                  </a:lnTo>
                  <a:lnTo>
                    <a:pt x="215566" y="450532"/>
                  </a:lnTo>
                  <a:lnTo>
                    <a:pt x="191135" y="451485"/>
                  </a:lnTo>
                  <a:lnTo>
                    <a:pt x="167612" y="450629"/>
                  </a:lnTo>
                  <a:lnTo>
                    <a:pt x="125233" y="443823"/>
                  </a:lnTo>
                  <a:lnTo>
                    <a:pt x="89187" y="430371"/>
                  </a:lnTo>
                  <a:lnTo>
                    <a:pt x="46736" y="398653"/>
                  </a:lnTo>
                  <a:lnTo>
                    <a:pt x="18035" y="353272"/>
                  </a:lnTo>
                  <a:lnTo>
                    <a:pt x="6482" y="315702"/>
                  </a:lnTo>
                  <a:lnTo>
                    <a:pt x="716" y="272752"/>
                  </a:lnTo>
                  <a:lnTo>
                    <a:pt x="0" y="249301"/>
                  </a:lnTo>
                  <a:lnTo>
                    <a:pt x="785" y="226464"/>
                  </a:lnTo>
                  <a:lnTo>
                    <a:pt x="7072" y="183792"/>
                  </a:lnTo>
                  <a:lnTo>
                    <a:pt x="19550" y="145311"/>
                  </a:lnTo>
                  <a:lnTo>
                    <a:pt x="49911" y="97662"/>
                  </a:lnTo>
                  <a:lnTo>
                    <a:pt x="94434" y="63194"/>
                  </a:lnTo>
                  <a:lnTo>
                    <a:pt x="131947" y="48216"/>
                  </a:lnTo>
                  <a:lnTo>
                    <a:pt x="175813" y="40683"/>
                  </a:lnTo>
                  <a:lnTo>
                    <a:pt x="200151" y="39751"/>
                  </a:lnTo>
                  <a:lnTo>
                    <a:pt x="230489" y="41132"/>
                  </a:lnTo>
                  <a:lnTo>
                    <a:pt x="282876" y="52181"/>
                  </a:lnTo>
                  <a:lnTo>
                    <a:pt x="324377" y="74140"/>
                  </a:lnTo>
                  <a:lnTo>
                    <a:pt x="355897" y="106247"/>
                  </a:lnTo>
                  <a:lnTo>
                    <a:pt x="367918" y="126111"/>
                  </a:lnTo>
                  <a:lnTo>
                    <a:pt x="374969" y="122251"/>
                  </a:lnTo>
                  <a:lnTo>
                    <a:pt x="398462" y="81676"/>
                  </a:lnTo>
                  <a:lnTo>
                    <a:pt x="400685" y="56896"/>
                  </a:lnTo>
                  <a:lnTo>
                    <a:pt x="400685" y="33528"/>
                  </a:lnTo>
                  <a:lnTo>
                    <a:pt x="400685" y="26416"/>
                  </a:lnTo>
                  <a:lnTo>
                    <a:pt x="425704" y="1270"/>
                  </a:lnTo>
                  <a:lnTo>
                    <a:pt x="431927" y="381"/>
                  </a:lnTo>
                  <a:lnTo>
                    <a:pt x="439801" y="0"/>
                  </a:lnTo>
                  <a:lnTo>
                    <a:pt x="449072" y="0"/>
                  </a:lnTo>
                  <a:close/>
                </a:path>
              </a:pathLst>
            </a:custGeom>
            <a:ln w="12192">
              <a:solidFill>
                <a:srgbClr val="90C2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398133" y="1138809"/>
              <a:ext cx="180975" cy="14351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050151" y="1111123"/>
              <a:ext cx="1518284" cy="64655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031608" y="1093343"/>
              <a:ext cx="1506093" cy="63436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747127" y="1352423"/>
              <a:ext cx="227457" cy="10833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031608" y="1273048"/>
              <a:ext cx="1506220" cy="454659"/>
            </a:xfrm>
            <a:custGeom>
              <a:avLst/>
              <a:gdLst/>
              <a:ahLst/>
              <a:cxnLst/>
              <a:rect l="l" t="t" r="r" b="b"/>
              <a:pathLst>
                <a:path w="1506220" h="454660">
                  <a:moveTo>
                    <a:pt x="1121283" y="8127"/>
                  </a:moveTo>
                  <a:lnTo>
                    <a:pt x="1223645" y="8127"/>
                  </a:lnTo>
                  <a:lnTo>
                    <a:pt x="1223645" y="284861"/>
                  </a:lnTo>
                  <a:lnTo>
                    <a:pt x="1228381" y="321698"/>
                  </a:lnTo>
                  <a:lnTo>
                    <a:pt x="1242583" y="348011"/>
                  </a:lnTo>
                  <a:lnTo>
                    <a:pt x="1266239" y="363799"/>
                  </a:lnTo>
                  <a:lnTo>
                    <a:pt x="1299337" y="369062"/>
                  </a:lnTo>
                  <a:lnTo>
                    <a:pt x="1316456" y="367942"/>
                  </a:lnTo>
                  <a:lnTo>
                    <a:pt x="1363980" y="351154"/>
                  </a:lnTo>
                  <a:lnTo>
                    <a:pt x="1397537" y="320901"/>
                  </a:lnTo>
                  <a:lnTo>
                    <a:pt x="1403731" y="309372"/>
                  </a:lnTo>
                  <a:lnTo>
                    <a:pt x="1403731" y="8127"/>
                  </a:lnTo>
                  <a:lnTo>
                    <a:pt x="1506093" y="8127"/>
                  </a:lnTo>
                  <a:lnTo>
                    <a:pt x="1506093" y="446913"/>
                  </a:lnTo>
                  <a:lnTo>
                    <a:pt x="1403731" y="446913"/>
                  </a:lnTo>
                  <a:lnTo>
                    <a:pt x="1403731" y="410082"/>
                  </a:lnTo>
                  <a:lnTo>
                    <a:pt x="1391848" y="418915"/>
                  </a:lnTo>
                  <a:lnTo>
                    <a:pt x="1343914" y="441578"/>
                  </a:lnTo>
                  <a:lnTo>
                    <a:pt x="1290318" y="453848"/>
                  </a:lnTo>
                  <a:lnTo>
                    <a:pt x="1273937" y="454660"/>
                  </a:lnTo>
                  <a:lnTo>
                    <a:pt x="1227307" y="450161"/>
                  </a:lnTo>
                  <a:lnTo>
                    <a:pt x="1189148" y="436663"/>
                  </a:lnTo>
                  <a:lnTo>
                    <a:pt x="1138253" y="382655"/>
                  </a:lnTo>
                  <a:lnTo>
                    <a:pt x="1125526" y="342138"/>
                  </a:lnTo>
                  <a:lnTo>
                    <a:pt x="1121283" y="292607"/>
                  </a:lnTo>
                  <a:lnTo>
                    <a:pt x="1121283" y="8127"/>
                  </a:lnTo>
                  <a:close/>
                </a:path>
                <a:path w="1506220" h="454660">
                  <a:moveTo>
                    <a:pt x="361188" y="8127"/>
                  </a:moveTo>
                  <a:lnTo>
                    <a:pt x="520826" y="8127"/>
                  </a:lnTo>
                  <a:lnTo>
                    <a:pt x="520826" y="446531"/>
                  </a:lnTo>
                  <a:lnTo>
                    <a:pt x="417195" y="446531"/>
                  </a:lnTo>
                  <a:lnTo>
                    <a:pt x="417195" y="92075"/>
                  </a:lnTo>
                  <a:lnTo>
                    <a:pt x="361188" y="92075"/>
                  </a:lnTo>
                  <a:lnTo>
                    <a:pt x="361188" y="8127"/>
                  </a:lnTo>
                  <a:close/>
                </a:path>
                <a:path w="1506220" h="454660">
                  <a:moveTo>
                    <a:pt x="828801" y="0"/>
                  </a:moveTo>
                  <a:lnTo>
                    <a:pt x="874162" y="3550"/>
                  </a:lnTo>
                  <a:lnTo>
                    <a:pt x="914796" y="14208"/>
                  </a:lnTo>
                  <a:lnTo>
                    <a:pt x="950692" y="31986"/>
                  </a:lnTo>
                  <a:lnTo>
                    <a:pt x="981837" y="56896"/>
                  </a:lnTo>
                  <a:lnTo>
                    <a:pt x="1007100" y="87233"/>
                  </a:lnTo>
                  <a:lnTo>
                    <a:pt x="1025159" y="121475"/>
                  </a:lnTo>
                  <a:lnTo>
                    <a:pt x="1036004" y="159623"/>
                  </a:lnTo>
                  <a:lnTo>
                    <a:pt x="1039622" y="201675"/>
                  </a:lnTo>
                  <a:lnTo>
                    <a:pt x="1039076" y="212316"/>
                  </a:lnTo>
                  <a:lnTo>
                    <a:pt x="1037447" y="225361"/>
                  </a:lnTo>
                  <a:lnTo>
                    <a:pt x="1034746" y="240788"/>
                  </a:lnTo>
                  <a:lnTo>
                    <a:pt x="1030986" y="258572"/>
                  </a:lnTo>
                  <a:lnTo>
                    <a:pt x="717931" y="258572"/>
                  </a:lnTo>
                  <a:lnTo>
                    <a:pt x="721242" y="283313"/>
                  </a:lnTo>
                  <a:lnTo>
                    <a:pt x="739201" y="324080"/>
                  </a:lnTo>
                  <a:lnTo>
                    <a:pt x="771894" y="352774"/>
                  </a:lnTo>
                  <a:lnTo>
                    <a:pt x="816558" y="367252"/>
                  </a:lnTo>
                  <a:lnTo>
                    <a:pt x="843152" y="369062"/>
                  </a:lnTo>
                  <a:lnTo>
                    <a:pt x="876034" y="366797"/>
                  </a:lnTo>
                  <a:lnTo>
                    <a:pt x="904748" y="359997"/>
                  </a:lnTo>
                  <a:lnTo>
                    <a:pt x="929270" y="348648"/>
                  </a:lnTo>
                  <a:lnTo>
                    <a:pt x="949579" y="332739"/>
                  </a:lnTo>
                  <a:lnTo>
                    <a:pt x="989330" y="410844"/>
                  </a:lnTo>
                  <a:lnTo>
                    <a:pt x="958967" y="430014"/>
                  </a:lnTo>
                  <a:lnTo>
                    <a:pt x="921972" y="443706"/>
                  </a:lnTo>
                  <a:lnTo>
                    <a:pt x="878333" y="451921"/>
                  </a:lnTo>
                  <a:lnTo>
                    <a:pt x="828040" y="454660"/>
                  </a:lnTo>
                  <a:lnTo>
                    <a:pt x="780484" y="450992"/>
                  </a:lnTo>
                  <a:lnTo>
                    <a:pt x="738203" y="439991"/>
                  </a:lnTo>
                  <a:lnTo>
                    <a:pt x="701184" y="421655"/>
                  </a:lnTo>
                  <a:lnTo>
                    <a:pt x="669417" y="395986"/>
                  </a:lnTo>
                  <a:lnTo>
                    <a:pt x="643913" y="363670"/>
                  </a:lnTo>
                  <a:lnTo>
                    <a:pt x="625697" y="325580"/>
                  </a:lnTo>
                  <a:lnTo>
                    <a:pt x="614767" y="281703"/>
                  </a:lnTo>
                  <a:lnTo>
                    <a:pt x="611124" y="232028"/>
                  </a:lnTo>
                  <a:lnTo>
                    <a:pt x="615124" y="182687"/>
                  </a:lnTo>
                  <a:lnTo>
                    <a:pt x="627126" y="138287"/>
                  </a:lnTo>
                  <a:lnTo>
                    <a:pt x="647128" y="98815"/>
                  </a:lnTo>
                  <a:lnTo>
                    <a:pt x="675132" y="64262"/>
                  </a:lnTo>
                  <a:lnTo>
                    <a:pt x="708751" y="36111"/>
                  </a:lnTo>
                  <a:lnTo>
                    <a:pt x="745585" y="16033"/>
                  </a:lnTo>
                  <a:lnTo>
                    <a:pt x="785610" y="4004"/>
                  </a:lnTo>
                  <a:lnTo>
                    <a:pt x="828801" y="0"/>
                  </a:lnTo>
                  <a:close/>
                </a:path>
                <a:path w="1506220" h="454660">
                  <a:moveTo>
                    <a:pt x="154305" y="0"/>
                  </a:moveTo>
                  <a:lnTo>
                    <a:pt x="187924" y="1906"/>
                  </a:lnTo>
                  <a:lnTo>
                    <a:pt x="220567" y="7635"/>
                  </a:lnTo>
                  <a:lnTo>
                    <a:pt x="252210" y="17198"/>
                  </a:lnTo>
                  <a:lnTo>
                    <a:pt x="282829" y="30606"/>
                  </a:lnTo>
                  <a:lnTo>
                    <a:pt x="253365" y="110109"/>
                  </a:lnTo>
                  <a:lnTo>
                    <a:pt x="234886" y="97534"/>
                  </a:lnTo>
                  <a:lnTo>
                    <a:pt x="213169" y="88566"/>
                  </a:lnTo>
                  <a:lnTo>
                    <a:pt x="188213" y="83194"/>
                  </a:lnTo>
                  <a:lnTo>
                    <a:pt x="160020" y="81406"/>
                  </a:lnTo>
                  <a:lnTo>
                    <a:pt x="136536" y="84072"/>
                  </a:lnTo>
                  <a:lnTo>
                    <a:pt x="119792" y="92059"/>
                  </a:lnTo>
                  <a:lnTo>
                    <a:pt x="109763" y="105356"/>
                  </a:lnTo>
                  <a:lnTo>
                    <a:pt x="106425" y="123951"/>
                  </a:lnTo>
                  <a:lnTo>
                    <a:pt x="107521" y="132141"/>
                  </a:lnTo>
                  <a:lnTo>
                    <a:pt x="135290" y="161585"/>
                  </a:lnTo>
                  <a:lnTo>
                    <a:pt x="172922" y="179718"/>
                  </a:lnTo>
                  <a:lnTo>
                    <a:pt x="199263" y="190500"/>
                  </a:lnTo>
                  <a:lnTo>
                    <a:pt x="226099" y="202432"/>
                  </a:lnTo>
                  <a:lnTo>
                    <a:pt x="267628" y="229915"/>
                  </a:lnTo>
                  <a:lnTo>
                    <a:pt x="293469" y="262518"/>
                  </a:lnTo>
                  <a:lnTo>
                    <a:pt x="306145" y="301623"/>
                  </a:lnTo>
                  <a:lnTo>
                    <a:pt x="307721" y="323723"/>
                  </a:lnTo>
                  <a:lnTo>
                    <a:pt x="304907" y="352581"/>
                  </a:lnTo>
                  <a:lnTo>
                    <a:pt x="282324" y="400536"/>
                  </a:lnTo>
                  <a:lnTo>
                    <a:pt x="237888" y="434943"/>
                  </a:lnTo>
                  <a:lnTo>
                    <a:pt x="176408" y="452469"/>
                  </a:lnTo>
                  <a:lnTo>
                    <a:pt x="139573" y="454660"/>
                  </a:lnTo>
                  <a:lnTo>
                    <a:pt x="118758" y="454209"/>
                  </a:lnTo>
                  <a:lnTo>
                    <a:pt x="69342" y="447548"/>
                  </a:lnTo>
                  <a:lnTo>
                    <a:pt x="21371" y="428331"/>
                  </a:lnTo>
                  <a:lnTo>
                    <a:pt x="1650" y="418211"/>
                  </a:lnTo>
                  <a:lnTo>
                    <a:pt x="37973" y="336803"/>
                  </a:lnTo>
                  <a:lnTo>
                    <a:pt x="61666" y="352732"/>
                  </a:lnTo>
                  <a:lnTo>
                    <a:pt x="86836" y="364124"/>
                  </a:lnTo>
                  <a:lnTo>
                    <a:pt x="113482" y="370968"/>
                  </a:lnTo>
                  <a:lnTo>
                    <a:pt x="141605" y="373252"/>
                  </a:lnTo>
                  <a:lnTo>
                    <a:pt x="167701" y="370587"/>
                  </a:lnTo>
                  <a:lnTo>
                    <a:pt x="186356" y="362600"/>
                  </a:lnTo>
                  <a:lnTo>
                    <a:pt x="197558" y="349303"/>
                  </a:lnTo>
                  <a:lnTo>
                    <a:pt x="201295" y="330707"/>
                  </a:lnTo>
                  <a:lnTo>
                    <a:pt x="200175" y="318726"/>
                  </a:lnTo>
                  <a:lnTo>
                    <a:pt x="172219" y="281348"/>
                  </a:lnTo>
                  <a:lnTo>
                    <a:pt x="137167" y="262576"/>
                  </a:lnTo>
                  <a:lnTo>
                    <a:pt x="113284" y="252094"/>
                  </a:lnTo>
                  <a:lnTo>
                    <a:pt x="63704" y="226210"/>
                  </a:lnTo>
                  <a:lnTo>
                    <a:pt x="28305" y="195611"/>
                  </a:lnTo>
                  <a:lnTo>
                    <a:pt x="7074" y="160297"/>
                  </a:lnTo>
                  <a:lnTo>
                    <a:pt x="0" y="120268"/>
                  </a:lnTo>
                  <a:lnTo>
                    <a:pt x="2712" y="93380"/>
                  </a:lnTo>
                  <a:lnTo>
                    <a:pt x="24378" y="49081"/>
                  </a:lnTo>
                  <a:lnTo>
                    <a:pt x="66526" y="17787"/>
                  </a:lnTo>
                  <a:lnTo>
                    <a:pt x="122013" y="1976"/>
                  </a:lnTo>
                  <a:lnTo>
                    <a:pt x="154305" y="0"/>
                  </a:lnTo>
                  <a:close/>
                </a:path>
              </a:pathLst>
            </a:custGeom>
            <a:ln w="12192">
              <a:solidFill>
                <a:srgbClr val="90C2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436231" y="1105281"/>
              <a:ext cx="130810" cy="13081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701280" y="1093343"/>
              <a:ext cx="339725" cy="128905"/>
            </a:xfrm>
            <a:custGeom>
              <a:avLst/>
              <a:gdLst/>
              <a:ahLst/>
              <a:cxnLst/>
              <a:rect l="l" t="t" r="r" b="b"/>
              <a:pathLst>
                <a:path w="339725" h="128905">
                  <a:moveTo>
                    <a:pt x="145288" y="0"/>
                  </a:moveTo>
                  <a:lnTo>
                    <a:pt x="188975" y="0"/>
                  </a:lnTo>
                  <a:lnTo>
                    <a:pt x="339598" y="128905"/>
                  </a:lnTo>
                  <a:lnTo>
                    <a:pt x="230377" y="128905"/>
                  </a:lnTo>
                  <a:lnTo>
                    <a:pt x="166116" y="67945"/>
                  </a:lnTo>
                  <a:lnTo>
                    <a:pt x="109220" y="128905"/>
                  </a:lnTo>
                  <a:lnTo>
                    <a:pt x="0" y="128905"/>
                  </a:lnTo>
                  <a:lnTo>
                    <a:pt x="145288" y="0"/>
                  </a:lnTo>
                  <a:close/>
                </a:path>
              </a:pathLst>
            </a:custGeom>
            <a:ln w="12192">
              <a:solidFill>
                <a:srgbClr val="90C2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866251" y="1129029"/>
              <a:ext cx="673735" cy="628650"/>
            </a:xfrm>
            <a:custGeom>
              <a:avLst/>
              <a:gdLst/>
              <a:ahLst/>
              <a:cxnLst/>
              <a:rect l="l" t="t" r="r" b="b"/>
              <a:pathLst>
                <a:path w="673734" h="628650">
                  <a:moveTo>
                    <a:pt x="450850" y="176657"/>
                  </a:moveTo>
                  <a:lnTo>
                    <a:pt x="450723" y="174498"/>
                  </a:lnTo>
                  <a:lnTo>
                    <a:pt x="449580" y="172720"/>
                  </a:lnTo>
                  <a:lnTo>
                    <a:pt x="448437" y="171069"/>
                  </a:lnTo>
                  <a:lnTo>
                    <a:pt x="446532" y="169926"/>
                  </a:lnTo>
                  <a:lnTo>
                    <a:pt x="333502" y="169926"/>
                  </a:lnTo>
                  <a:lnTo>
                    <a:pt x="331216" y="171450"/>
                  </a:lnTo>
                  <a:lnTo>
                    <a:pt x="330263" y="173863"/>
                  </a:lnTo>
                  <a:lnTo>
                    <a:pt x="223647" y="427482"/>
                  </a:lnTo>
                  <a:lnTo>
                    <a:pt x="127558" y="182118"/>
                  </a:lnTo>
                  <a:lnTo>
                    <a:pt x="124282" y="173736"/>
                  </a:lnTo>
                  <a:lnTo>
                    <a:pt x="123444" y="171450"/>
                  </a:lnTo>
                  <a:lnTo>
                    <a:pt x="121158" y="169926"/>
                  </a:lnTo>
                  <a:lnTo>
                    <a:pt x="4445" y="169926"/>
                  </a:lnTo>
                  <a:lnTo>
                    <a:pt x="2540" y="171069"/>
                  </a:lnTo>
                  <a:lnTo>
                    <a:pt x="1397" y="172720"/>
                  </a:lnTo>
                  <a:lnTo>
                    <a:pt x="254" y="174498"/>
                  </a:lnTo>
                  <a:lnTo>
                    <a:pt x="0" y="176657"/>
                  </a:lnTo>
                  <a:lnTo>
                    <a:pt x="889" y="178562"/>
                  </a:lnTo>
                  <a:lnTo>
                    <a:pt x="199059" y="625094"/>
                  </a:lnTo>
                  <a:lnTo>
                    <a:pt x="200025" y="627126"/>
                  </a:lnTo>
                  <a:lnTo>
                    <a:pt x="202184" y="628650"/>
                  </a:lnTo>
                  <a:lnTo>
                    <a:pt x="243840" y="628650"/>
                  </a:lnTo>
                  <a:lnTo>
                    <a:pt x="245999" y="627253"/>
                  </a:lnTo>
                  <a:lnTo>
                    <a:pt x="247065" y="624967"/>
                  </a:lnTo>
                  <a:lnTo>
                    <a:pt x="250939" y="616458"/>
                  </a:lnTo>
                  <a:lnTo>
                    <a:pt x="448335" y="182118"/>
                  </a:lnTo>
                  <a:lnTo>
                    <a:pt x="449961" y="178562"/>
                  </a:lnTo>
                  <a:lnTo>
                    <a:pt x="450850" y="176657"/>
                  </a:lnTo>
                  <a:close/>
                </a:path>
                <a:path w="673734" h="628650">
                  <a:moveTo>
                    <a:pt x="664591" y="172720"/>
                  </a:moveTo>
                  <a:lnTo>
                    <a:pt x="661924" y="169926"/>
                  </a:lnTo>
                  <a:lnTo>
                    <a:pt x="495554" y="169926"/>
                  </a:lnTo>
                  <a:lnTo>
                    <a:pt x="492760" y="172720"/>
                  </a:lnTo>
                  <a:lnTo>
                    <a:pt x="492760" y="263271"/>
                  </a:lnTo>
                  <a:lnTo>
                    <a:pt x="495554" y="265938"/>
                  </a:lnTo>
                  <a:lnTo>
                    <a:pt x="548894" y="265938"/>
                  </a:lnTo>
                  <a:lnTo>
                    <a:pt x="548894" y="617728"/>
                  </a:lnTo>
                  <a:lnTo>
                    <a:pt x="551688" y="620395"/>
                  </a:lnTo>
                  <a:lnTo>
                    <a:pt x="661924" y="620395"/>
                  </a:lnTo>
                  <a:lnTo>
                    <a:pt x="664591" y="617728"/>
                  </a:lnTo>
                  <a:lnTo>
                    <a:pt x="664591" y="608203"/>
                  </a:lnTo>
                  <a:lnTo>
                    <a:pt x="664591" y="182118"/>
                  </a:lnTo>
                  <a:lnTo>
                    <a:pt x="664591" y="172720"/>
                  </a:lnTo>
                  <a:close/>
                </a:path>
                <a:path w="673734" h="628650">
                  <a:moveTo>
                    <a:pt x="673227" y="64897"/>
                  </a:moveTo>
                  <a:lnTo>
                    <a:pt x="662432" y="29464"/>
                  </a:lnTo>
                  <a:lnTo>
                    <a:pt x="662305" y="29083"/>
                  </a:lnTo>
                  <a:lnTo>
                    <a:pt x="662051" y="28829"/>
                  </a:lnTo>
                  <a:lnTo>
                    <a:pt x="654431" y="19685"/>
                  </a:lnTo>
                  <a:lnTo>
                    <a:pt x="653923" y="19177"/>
                  </a:lnTo>
                  <a:lnTo>
                    <a:pt x="653542" y="18923"/>
                  </a:lnTo>
                  <a:lnTo>
                    <a:pt x="645617" y="12319"/>
                  </a:lnTo>
                  <a:lnTo>
                    <a:pt x="644398" y="11303"/>
                  </a:lnTo>
                  <a:lnTo>
                    <a:pt x="644144" y="11049"/>
                  </a:lnTo>
                  <a:lnTo>
                    <a:pt x="643763" y="10795"/>
                  </a:lnTo>
                  <a:lnTo>
                    <a:pt x="643509" y="10541"/>
                  </a:lnTo>
                  <a:lnTo>
                    <a:pt x="633476" y="5207"/>
                  </a:lnTo>
                  <a:lnTo>
                    <a:pt x="633095" y="4953"/>
                  </a:lnTo>
                  <a:lnTo>
                    <a:pt x="621411" y="1397"/>
                  </a:lnTo>
                  <a:lnTo>
                    <a:pt x="620903" y="1270"/>
                  </a:lnTo>
                  <a:lnTo>
                    <a:pt x="620522" y="1143"/>
                  </a:lnTo>
                  <a:lnTo>
                    <a:pt x="620141" y="1143"/>
                  </a:lnTo>
                  <a:lnTo>
                    <a:pt x="608330" y="127"/>
                  </a:lnTo>
                  <a:lnTo>
                    <a:pt x="607949" y="0"/>
                  </a:lnTo>
                  <a:lnTo>
                    <a:pt x="607568" y="0"/>
                  </a:lnTo>
                  <a:lnTo>
                    <a:pt x="607187" y="127"/>
                  </a:lnTo>
                  <a:lnTo>
                    <a:pt x="595376" y="1143"/>
                  </a:lnTo>
                  <a:lnTo>
                    <a:pt x="594995" y="1143"/>
                  </a:lnTo>
                  <a:lnTo>
                    <a:pt x="583184" y="4699"/>
                  </a:lnTo>
                  <a:lnTo>
                    <a:pt x="582422" y="4953"/>
                  </a:lnTo>
                  <a:lnTo>
                    <a:pt x="582041" y="5207"/>
                  </a:lnTo>
                  <a:lnTo>
                    <a:pt x="572135" y="10541"/>
                  </a:lnTo>
                  <a:lnTo>
                    <a:pt x="571373" y="11049"/>
                  </a:lnTo>
                  <a:lnTo>
                    <a:pt x="571119" y="11303"/>
                  </a:lnTo>
                  <a:lnTo>
                    <a:pt x="561975" y="18923"/>
                  </a:lnTo>
                  <a:lnTo>
                    <a:pt x="561213" y="19685"/>
                  </a:lnTo>
                  <a:lnTo>
                    <a:pt x="553593" y="28829"/>
                  </a:lnTo>
                  <a:lnTo>
                    <a:pt x="553339" y="29083"/>
                  </a:lnTo>
                  <a:lnTo>
                    <a:pt x="552831" y="29845"/>
                  </a:lnTo>
                  <a:lnTo>
                    <a:pt x="547497" y="39751"/>
                  </a:lnTo>
                  <a:lnTo>
                    <a:pt x="547243" y="40132"/>
                  </a:lnTo>
                  <a:lnTo>
                    <a:pt x="543433" y="52705"/>
                  </a:lnTo>
                  <a:lnTo>
                    <a:pt x="543433" y="53086"/>
                  </a:lnTo>
                  <a:lnTo>
                    <a:pt x="542417" y="64897"/>
                  </a:lnTo>
                  <a:lnTo>
                    <a:pt x="542417" y="66040"/>
                  </a:lnTo>
                  <a:lnTo>
                    <a:pt x="543433" y="77851"/>
                  </a:lnTo>
                  <a:lnTo>
                    <a:pt x="547497" y="91186"/>
                  </a:lnTo>
                  <a:lnTo>
                    <a:pt x="552831" y="101219"/>
                  </a:lnTo>
                  <a:lnTo>
                    <a:pt x="553339" y="101981"/>
                  </a:lnTo>
                  <a:lnTo>
                    <a:pt x="553593" y="102235"/>
                  </a:lnTo>
                  <a:lnTo>
                    <a:pt x="561213" y="111379"/>
                  </a:lnTo>
                  <a:lnTo>
                    <a:pt x="561975" y="112141"/>
                  </a:lnTo>
                  <a:lnTo>
                    <a:pt x="571119" y="119761"/>
                  </a:lnTo>
                  <a:lnTo>
                    <a:pt x="571373" y="120015"/>
                  </a:lnTo>
                  <a:lnTo>
                    <a:pt x="572135" y="120523"/>
                  </a:lnTo>
                  <a:lnTo>
                    <a:pt x="582041" y="125857"/>
                  </a:lnTo>
                  <a:lnTo>
                    <a:pt x="582422" y="126111"/>
                  </a:lnTo>
                  <a:lnTo>
                    <a:pt x="582930" y="126238"/>
                  </a:lnTo>
                  <a:lnTo>
                    <a:pt x="594614" y="129794"/>
                  </a:lnTo>
                  <a:lnTo>
                    <a:pt x="595376" y="129794"/>
                  </a:lnTo>
                  <a:lnTo>
                    <a:pt x="607187" y="130937"/>
                  </a:lnTo>
                  <a:lnTo>
                    <a:pt x="608330" y="130937"/>
                  </a:lnTo>
                  <a:lnTo>
                    <a:pt x="620141" y="129794"/>
                  </a:lnTo>
                  <a:lnTo>
                    <a:pt x="620903" y="129794"/>
                  </a:lnTo>
                  <a:lnTo>
                    <a:pt x="632206" y="126365"/>
                  </a:lnTo>
                  <a:lnTo>
                    <a:pt x="632714" y="126238"/>
                  </a:lnTo>
                  <a:lnTo>
                    <a:pt x="633095" y="126111"/>
                  </a:lnTo>
                  <a:lnTo>
                    <a:pt x="633476" y="125857"/>
                  </a:lnTo>
                  <a:lnTo>
                    <a:pt x="643509" y="120523"/>
                  </a:lnTo>
                  <a:lnTo>
                    <a:pt x="643763" y="120269"/>
                  </a:lnTo>
                  <a:lnTo>
                    <a:pt x="644144" y="120015"/>
                  </a:lnTo>
                  <a:lnTo>
                    <a:pt x="644398" y="119761"/>
                  </a:lnTo>
                  <a:lnTo>
                    <a:pt x="645617" y="118745"/>
                  </a:lnTo>
                  <a:lnTo>
                    <a:pt x="653542" y="112141"/>
                  </a:lnTo>
                  <a:lnTo>
                    <a:pt x="653923" y="111887"/>
                  </a:lnTo>
                  <a:lnTo>
                    <a:pt x="654431" y="111379"/>
                  </a:lnTo>
                  <a:lnTo>
                    <a:pt x="662051" y="102235"/>
                  </a:lnTo>
                  <a:lnTo>
                    <a:pt x="662305" y="101981"/>
                  </a:lnTo>
                  <a:lnTo>
                    <a:pt x="662432" y="101600"/>
                  </a:lnTo>
                  <a:lnTo>
                    <a:pt x="662686" y="101219"/>
                  </a:lnTo>
                  <a:lnTo>
                    <a:pt x="668147" y="91186"/>
                  </a:lnTo>
                  <a:lnTo>
                    <a:pt x="671957" y="79121"/>
                  </a:lnTo>
                  <a:lnTo>
                    <a:pt x="673227" y="66040"/>
                  </a:lnTo>
                  <a:lnTo>
                    <a:pt x="673227" y="64897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847962" y="1111376"/>
              <a:ext cx="660653" cy="61633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847962" y="1281176"/>
              <a:ext cx="652145" cy="447040"/>
            </a:xfrm>
            <a:custGeom>
              <a:avLst/>
              <a:gdLst/>
              <a:ahLst/>
              <a:cxnLst/>
              <a:rect l="l" t="t" r="r" b="b"/>
              <a:pathLst>
                <a:path w="652145" h="447039">
                  <a:moveTo>
                    <a:pt x="492505" y="0"/>
                  </a:moveTo>
                  <a:lnTo>
                    <a:pt x="652144" y="0"/>
                  </a:lnTo>
                  <a:lnTo>
                    <a:pt x="652144" y="438403"/>
                  </a:lnTo>
                  <a:lnTo>
                    <a:pt x="548512" y="438403"/>
                  </a:lnTo>
                  <a:lnTo>
                    <a:pt x="548512" y="83947"/>
                  </a:lnTo>
                  <a:lnTo>
                    <a:pt x="492505" y="83947"/>
                  </a:lnTo>
                  <a:lnTo>
                    <a:pt x="492505" y="0"/>
                  </a:lnTo>
                  <a:close/>
                </a:path>
                <a:path w="652145" h="447039">
                  <a:moveTo>
                    <a:pt x="0" y="0"/>
                  </a:moveTo>
                  <a:lnTo>
                    <a:pt x="112140" y="0"/>
                  </a:lnTo>
                  <a:lnTo>
                    <a:pt x="216915" y="267715"/>
                  </a:lnTo>
                  <a:lnTo>
                    <a:pt x="329564" y="0"/>
                  </a:lnTo>
                  <a:lnTo>
                    <a:pt x="438022" y="0"/>
                  </a:lnTo>
                  <a:lnTo>
                    <a:pt x="234950" y="446532"/>
                  </a:lnTo>
                  <a:lnTo>
                    <a:pt x="198119" y="446532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90C2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383903" y="1105281"/>
              <a:ext cx="130810" cy="13081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612833" y="1162685"/>
              <a:ext cx="370636" cy="72351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594087" y="1144904"/>
              <a:ext cx="358520" cy="71132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723373" y="1747393"/>
              <a:ext cx="125602" cy="11493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692767" y="1383918"/>
              <a:ext cx="165988" cy="10515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594087" y="1144904"/>
              <a:ext cx="358775" cy="584200"/>
            </a:xfrm>
            <a:custGeom>
              <a:avLst/>
              <a:gdLst/>
              <a:ahLst/>
              <a:cxnLst/>
              <a:rect l="l" t="t" r="r" b="b"/>
              <a:pathLst>
                <a:path w="358775" h="584200">
                  <a:moveTo>
                    <a:pt x="186181" y="172339"/>
                  </a:moveTo>
                  <a:lnTo>
                    <a:pt x="228695" y="175688"/>
                  </a:lnTo>
                  <a:lnTo>
                    <a:pt x="280092" y="193208"/>
                  </a:lnTo>
                  <a:lnTo>
                    <a:pt x="318007" y="223266"/>
                  </a:lnTo>
                  <a:lnTo>
                    <a:pt x="343046" y="264092"/>
                  </a:lnTo>
                  <a:lnTo>
                    <a:pt x="356044" y="314102"/>
                  </a:lnTo>
                  <a:lnTo>
                    <a:pt x="358520" y="351155"/>
                  </a:lnTo>
                  <a:lnTo>
                    <a:pt x="358520" y="367538"/>
                  </a:lnTo>
                  <a:lnTo>
                    <a:pt x="336803" y="404368"/>
                  </a:lnTo>
                  <a:lnTo>
                    <a:pt x="327025" y="404368"/>
                  </a:lnTo>
                  <a:lnTo>
                    <a:pt x="104775" y="404368"/>
                  </a:lnTo>
                  <a:lnTo>
                    <a:pt x="110235" y="446659"/>
                  </a:lnTo>
                  <a:lnTo>
                    <a:pt x="134340" y="485308"/>
                  </a:lnTo>
                  <a:lnTo>
                    <a:pt x="168985" y="502364"/>
                  </a:lnTo>
                  <a:lnTo>
                    <a:pt x="204596" y="506222"/>
                  </a:lnTo>
                  <a:lnTo>
                    <a:pt x="217715" y="505983"/>
                  </a:lnTo>
                  <a:lnTo>
                    <a:pt x="261953" y="500383"/>
                  </a:lnTo>
                  <a:lnTo>
                    <a:pt x="301148" y="489267"/>
                  </a:lnTo>
                  <a:lnTo>
                    <a:pt x="318769" y="482600"/>
                  </a:lnTo>
                  <a:lnTo>
                    <a:pt x="324103" y="481330"/>
                  </a:lnTo>
                  <a:lnTo>
                    <a:pt x="328167" y="481330"/>
                  </a:lnTo>
                  <a:lnTo>
                    <a:pt x="330707" y="481330"/>
                  </a:lnTo>
                  <a:lnTo>
                    <a:pt x="332739" y="481838"/>
                  </a:lnTo>
                  <a:lnTo>
                    <a:pt x="341248" y="508508"/>
                  </a:lnTo>
                  <a:lnTo>
                    <a:pt x="341248" y="515239"/>
                  </a:lnTo>
                  <a:lnTo>
                    <a:pt x="341248" y="521335"/>
                  </a:lnTo>
                  <a:lnTo>
                    <a:pt x="341121" y="526415"/>
                  </a:lnTo>
                  <a:lnTo>
                    <a:pt x="340867" y="530606"/>
                  </a:lnTo>
                  <a:lnTo>
                    <a:pt x="340613" y="534797"/>
                  </a:lnTo>
                  <a:lnTo>
                    <a:pt x="337184" y="549021"/>
                  </a:lnTo>
                  <a:lnTo>
                    <a:pt x="336168" y="551053"/>
                  </a:lnTo>
                  <a:lnTo>
                    <a:pt x="296922" y="570005"/>
                  </a:lnTo>
                  <a:lnTo>
                    <a:pt x="257498" y="578729"/>
                  </a:lnTo>
                  <a:lnTo>
                    <a:pt x="208512" y="583856"/>
                  </a:lnTo>
                  <a:lnTo>
                    <a:pt x="195198" y="584073"/>
                  </a:lnTo>
                  <a:lnTo>
                    <a:pt x="171576" y="583291"/>
                  </a:lnTo>
                  <a:lnTo>
                    <a:pt x="128904" y="577107"/>
                  </a:lnTo>
                  <a:lnTo>
                    <a:pt x="92307" y="564850"/>
                  </a:lnTo>
                  <a:lnTo>
                    <a:pt x="48640" y="534543"/>
                  </a:lnTo>
                  <a:lnTo>
                    <a:pt x="18851" y="489662"/>
                  </a:lnTo>
                  <a:lnTo>
                    <a:pt x="6750" y="451617"/>
                  </a:lnTo>
                  <a:lnTo>
                    <a:pt x="742" y="407005"/>
                  </a:lnTo>
                  <a:lnTo>
                    <a:pt x="0" y="382270"/>
                  </a:lnTo>
                  <a:lnTo>
                    <a:pt x="787" y="358503"/>
                  </a:lnTo>
                  <a:lnTo>
                    <a:pt x="7125" y="314636"/>
                  </a:lnTo>
                  <a:lnTo>
                    <a:pt x="19722" y="275653"/>
                  </a:lnTo>
                  <a:lnTo>
                    <a:pt x="49529" y="228219"/>
                  </a:lnTo>
                  <a:lnTo>
                    <a:pt x="91588" y="194589"/>
                  </a:lnTo>
                  <a:lnTo>
                    <a:pt x="145002" y="175879"/>
                  </a:lnTo>
                  <a:lnTo>
                    <a:pt x="165032" y="173222"/>
                  </a:lnTo>
                  <a:lnTo>
                    <a:pt x="186181" y="172339"/>
                  </a:lnTo>
                  <a:close/>
                </a:path>
                <a:path w="358775" h="584200">
                  <a:moveTo>
                    <a:pt x="185800" y="0"/>
                  </a:moveTo>
                  <a:lnTo>
                    <a:pt x="194563" y="0"/>
                  </a:lnTo>
                  <a:lnTo>
                    <a:pt x="201802" y="254"/>
                  </a:lnTo>
                  <a:lnTo>
                    <a:pt x="207644" y="762"/>
                  </a:lnTo>
                  <a:lnTo>
                    <a:pt x="213486" y="1397"/>
                  </a:lnTo>
                  <a:lnTo>
                    <a:pt x="218439" y="2159"/>
                  </a:lnTo>
                  <a:lnTo>
                    <a:pt x="222376" y="3302"/>
                  </a:lnTo>
                  <a:lnTo>
                    <a:pt x="226313" y="4318"/>
                  </a:lnTo>
                  <a:lnTo>
                    <a:pt x="302894" y="104394"/>
                  </a:lnTo>
                  <a:lnTo>
                    <a:pt x="306704" y="109600"/>
                  </a:lnTo>
                  <a:lnTo>
                    <a:pt x="309244" y="113792"/>
                  </a:lnTo>
                  <a:lnTo>
                    <a:pt x="310641" y="117221"/>
                  </a:lnTo>
                  <a:lnTo>
                    <a:pt x="312038" y="120650"/>
                  </a:lnTo>
                  <a:lnTo>
                    <a:pt x="298068" y="129921"/>
                  </a:lnTo>
                  <a:lnTo>
                    <a:pt x="292226" y="130937"/>
                  </a:lnTo>
                  <a:lnTo>
                    <a:pt x="283971" y="131318"/>
                  </a:lnTo>
                  <a:lnTo>
                    <a:pt x="273430" y="131318"/>
                  </a:lnTo>
                  <a:lnTo>
                    <a:pt x="264667" y="131318"/>
                  </a:lnTo>
                  <a:lnTo>
                    <a:pt x="227964" y="117094"/>
                  </a:lnTo>
                  <a:lnTo>
                    <a:pt x="185419" y="55625"/>
                  </a:lnTo>
                  <a:lnTo>
                    <a:pt x="142747" y="117094"/>
                  </a:lnTo>
                  <a:lnTo>
                    <a:pt x="140842" y="120015"/>
                  </a:lnTo>
                  <a:lnTo>
                    <a:pt x="138937" y="122555"/>
                  </a:lnTo>
                  <a:lnTo>
                    <a:pt x="137032" y="124460"/>
                  </a:lnTo>
                  <a:lnTo>
                    <a:pt x="135127" y="126365"/>
                  </a:lnTo>
                  <a:lnTo>
                    <a:pt x="132587" y="127762"/>
                  </a:lnTo>
                  <a:lnTo>
                    <a:pt x="129285" y="128650"/>
                  </a:lnTo>
                  <a:lnTo>
                    <a:pt x="125983" y="129667"/>
                  </a:lnTo>
                  <a:lnTo>
                    <a:pt x="121919" y="130302"/>
                  </a:lnTo>
                  <a:lnTo>
                    <a:pt x="116839" y="130810"/>
                  </a:lnTo>
                  <a:lnTo>
                    <a:pt x="111759" y="131191"/>
                  </a:lnTo>
                  <a:lnTo>
                    <a:pt x="105155" y="131318"/>
                  </a:lnTo>
                  <a:lnTo>
                    <a:pt x="97027" y="131318"/>
                  </a:lnTo>
                  <a:lnTo>
                    <a:pt x="86105" y="131318"/>
                  </a:lnTo>
                  <a:lnTo>
                    <a:pt x="77723" y="130937"/>
                  </a:lnTo>
                  <a:lnTo>
                    <a:pt x="71754" y="129921"/>
                  </a:lnTo>
                  <a:lnTo>
                    <a:pt x="65912" y="129032"/>
                  </a:lnTo>
                  <a:lnTo>
                    <a:pt x="62102" y="127508"/>
                  </a:lnTo>
                  <a:lnTo>
                    <a:pt x="60197" y="125475"/>
                  </a:lnTo>
                  <a:lnTo>
                    <a:pt x="58165" y="123444"/>
                  </a:lnTo>
                  <a:lnTo>
                    <a:pt x="58038" y="120650"/>
                  </a:lnTo>
                  <a:lnTo>
                    <a:pt x="59562" y="117094"/>
                  </a:lnTo>
                  <a:lnTo>
                    <a:pt x="60959" y="113537"/>
                  </a:lnTo>
                  <a:lnTo>
                    <a:pt x="63626" y="109220"/>
                  </a:lnTo>
                  <a:lnTo>
                    <a:pt x="67563" y="104394"/>
                  </a:lnTo>
                  <a:lnTo>
                    <a:pt x="132206" y="13081"/>
                  </a:lnTo>
                  <a:lnTo>
                    <a:pt x="133857" y="10414"/>
                  </a:lnTo>
                  <a:lnTo>
                    <a:pt x="135889" y="8255"/>
                  </a:lnTo>
                  <a:lnTo>
                    <a:pt x="138556" y="6731"/>
                  </a:lnTo>
                  <a:lnTo>
                    <a:pt x="141096" y="5207"/>
                  </a:lnTo>
                  <a:lnTo>
                    <a:pt x="177291" y="0"/>
                  </a:lnTo>
                  <a:lnTo>
                    <a:pt x="185800" y="0"/>
                  </a:lnTo>
                  <a:close/>
                </a:path>
              </a:pathLst>
            </a:custGeom>
            <a:ln w="12192">
              <a:solidFill>
                <a:srgbClr val="90C2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024618" y="1171955"/>
              <a:ext cx="300355" cy="586105"/>
            </a:xfrm>
            <a:custGeom>
              <a:avLst/>
              <a:gdLst/>
              <a:ahLst/>
              <a:cxnLst/>
              <a:rect l="l" t="t" r="r" b="b"/>
              <a:pathLst>
                <a:path w="300354" h="586105">
                  <a:moveTo>
                    <a:pt x="300228" y="471043"/>
                  </a:moveTo>
                  <a:lnTo>
                    <a:pt x="299085" y="469011"/>
                  </a:lnTo>
                  <a:lnTo>
                    <a:pt x="297180" y="467868"/>
                  </a:lnTo>
                  <a:lnTo>
                    <a:pt x="295275" y="466852"/>
                  </a:lnTo>
                  <a:lnTo>
                    <a:pt x="292989" y="466852"/>
                  </a:lnTo>
                  <a:lnTo>
                    <a:pt x="283591" y="472440"/>
                  </a:lnTo>
                  <a:lnTo>
                    <a:pt x="275463" y="476377"/>
                  </a:lnTo>
                  <a:lnTo>
                    <a:pt x="234315" y="486918"/>
                  </a:lnTo>
                  <a:lnTo>
                    <a:pt x="225552" y="487172"/>
                  </a:lnTo>
                  <a:lnTo>
                    <a:pt x="217297" y="486918"/>
                  </a:lnTo>
                  <a:lnTo>
                    <a:pt x="178816" y="470154"/>
                  </a:lnTo>
                  <a:lnTo>
                    <a:pt x="166116" y="428625"/>
                  </a:lnTo>
                  <a:lnTo>
                    <a:pt x="165227" y="221488"/>
                  </a:lnTo>
                  <a:lnTo>
                    <a:pt x="282829" y="221488"/>
                  </a:lnTo>
                  <a:lnTo>
                    <a:pt x="285623" y="218694"/>
                  </a:lnTo>
                  <a:lnTo>
                    <a:pt x="285623" y="129794"/>
                  </a:lnTo>
                  <a:lnTo>
                    <a:pt x="282829" y="127000"/>
                  </a:lnTo>
                  <a:lnTo>
                    <a:pt x="165227" y="127000"/>
                  </a:lnTo>
                  <a:lnTo>
                    <a:pt x="165227" y="14859"/>
                  </a:lnTo>
                  <a:lnTo>
                    <a:pt x="165227" y="4191"/>
                  </a:lnTo>
                  <a:lnTo>
                    <a:pt x="164211" y="2286"/>
                  </a:lnTo>
                  <a:lnTo>
                    <a:pt x="161798" y="635"/>
                  </a:lnTo>
                  <a:lnTo>
                    <a:pt x="160909" y="254"/>
                  </a:lnTo>
                  <a:lnTo>
                    <a:pt x="158877" y="0"/>
                  </a:lnTo>
                  <a:lnTo>
                    <a:pt x="157988" y="127"/>
                  </a:lnTo>
                  <a:lnTo>
                    <a:pt x="52324" y="39116"/>
                  </a:lnTo>
                  <a:lnTo>
                    <a:pt x="50673" y="41402"/>
                  </a:lnTo>
                  <a:lnTo>
                    <a:pt x="50673" y="127000"/>
                  </a:lnTo>
                  <a:lnTo>
                    <a:pt x="2667" y="127000"/>
                  </a:lnTo>
                  <a:lnTo>
                    <a:pt x="0" y="129794"/>
                  </a:lnTo>
                  <a:lnTo>
                    <a:pt x="0" y="218694"/>
                  </a:lnTo>
                  <a:lnTo>
                    <a:pt x="2667" y="221488"/>
                  </a:lnTo>
                  <a:lnTo>
                    <a:pt x="50673" y="221488"/>
                  </a:lnTo>
                  <a:lnTo>
                    <a:pt x="50736" y="439420"/>
                  </a:lnTo>
                  <a:lnTo>
                    <a:pt x="55880" y="485648"/>
                  </a:lnTo>
                  <a:lnTo>
                    <a:pt x="71628" y="525526"/>
                  </a:lnTo>
                  <a:lnTo>
                    <a:pt x="97663" y="556260"/>
                  </a:lnTo>
                  <a:lnTo>
                    <a:pt x="132969" y="576199"/>
                  </a:lnTo>
                  <a:lnTo>
                    <a:pt x="176657" y="585089"/>
                  </a:lnTo>
                  <a:lnTo>
                    <a:pt x="192786" y="585724"/>
                  </a:lnTo>
                  <a:lnTo>
                    <a:pt x="208915" y="585470"/>
                  </a:lnTo>
                  <a:lnTo>
                    <a:pt x="251841" y="582549"/>
                  </a:lnTo>
                  <a:lnTo>
                    <a:pt x="295059" y="573532"/>
                  </a:lnTo>
                  <a:lnTo>
                    <a:pt x="295910" y="573278"/>
                  </a:lnTo>
                  <a:lnTo>
                    <a:pt x="298577" y="572389"/>
                  </a:lnTo>
                  <a:lnTo>
                    <a:pt x="300228" y="570103"/>
                  </a:lnTo>
                  <a:lnTo>
                    <a:pt x="300228" y="483743"/>
                  </a:lnTo>
                  <a:lnTo>
                    <a:pt x="300228" y="471043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005948" y="1154302"/>
              <a:ext cx="288162" cy="57340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005948" y="1154302"/>
              <a:ext cx="288290" cy="573405"/>
            </a:xfrm>
            <a:custGeom>
              <a:avLst/>
              <a:gdLst/>
              <a:ahLst/>
              <a:cxnLst/>
              <a:rect l="l" t="t" r="r" b="b"/>
              <a:pathLst>
                <a:path w="288290" h="573405">
                  <a:moveTo>
                    <a:pt x="153034" y="0"/>
                  </a:moveTo>
                  <a:lnTo>
                    <a:pt x="153034" y="126873"/>
                  </a:lnTo>
                  <a:lnTo>
                    <a:pt x="273430" y="126873"/>
                  </a:lnTo>
                  <a:lnTo>
                    <a:pt x="273430" y="209169"/>
                  </a:lnTo>
                  <a:lnTo>
                    <a:pt x="153034" y="209169"/>
                  </a:lnTo>
                  <a:lnTo>
                    <a:pt x="153034" y="401066"/>
                  </a:lnTo>
                  <a:lnTo>
                    <a:pt x="156733" y="441245"/>
                  </a:lnTo>
                  <a:lnTo>
                    <a:pt x="176557" y="476115"/>
                  </a:lnTo>
                  <a:lnTo>
                    <a:pt x="219455" y="487045"/>
                  </a:lnTo>
                  <a:lnTo>
                    <a:pt x="237531" y="485784"/>
                  </a:lnTo>
                  <a:lnTo>
                    <a:pt x="255000" y="482012"/>
                  </a:lnTo>
                  <a:lnTo>
                    <a:pt x="271873" y="475740"/>
                  </a:lnTo>
                  <a:lnTo>
                    <a:pt x="288162" y="466979"/>
                  </a:lnTo>
                  <a:lnTo>
                    <a:pt x="288162" y="561086"/>
                  </a:lnTo>
                  <a:lnTo>
                    <a:pt x="268468" y="566493"/>
                  </a:lnTo>
                  <a:lnTo>
                    <a:pt x="244998" y="570341"/>
                  </a:lnTo>
                  <a:lnTo>
                    <a:pt x="217743" y="572641"/>
                  </a:lnTo>
                  <a:lnTo>
                    <a:pt x="186690" y="573405"/>
                  </a:lnTo>
                  <a:lnTo>
                    <a:pt x="155827" y="571093"/>
                  </a:lnTo>
                  <a:lnTo>
                    <a:pt x="105483" y="552563"/>
                  </a:lnTo>
                  <a:lnTo>
                    <a:pt x="70570" y="515870"/>
                  </a:lnTo>
                  <a:lnTo>
                    <a:pt x="52992" y="463204"/>
                  </a:lnTo>
                  <a:lnTo>
                    <a:pt x="50800" y="431038"/>
                  </a:lnTo>
                  <a:lnTo>
                    <a:pt x="50800" y="209169"/>
                  </a:lnTo>
                  <a:lnTo>
                    <a:pt x="0" y="209169"/>
                  </a:lnTo>
                  <a:lnTo>
                    <a:pt x="0" y="126873"/>
                  </a:lnTo>
                  <a:lnTo>
                    <a:pt x="50800" y="126873"/>
                  </a:lnTo>
                  <a:lnTo>
                    <a:pt x="50800" y="37719"/>
                  </a:lnTo>
                  <a:lnTo>
                    <a:pt x="153034" y="0"/>
                  </a:lnTo>
                  <a:close/>
                </a:path>
              </a:pathLst>
            </a:custGeom>
            <a:ln w="12191">
              <a:solidFill>
                <a:srgbClr val="90C2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31342" y="2141981"/>
              <a:ext cx="2971800" cy="2033270"/>
            </a:xfrm>
            <a:custGeom>
              <a:avLst/>
              <a:gdLst/>
              <a:ahLst/>
              <a:cxnLst/>
              <a:rect l="l" t="t" r="r" b="b"/>
              <a:pathLst>
                <a:path w="2971800" h="2033270">
                  <a:moveTo>
                    <a:pt x="0" y="203326"/>
                  </a:moveTo>
                  <a:lnTo>
                    <a:pt x="5369" y="156714"/>
                  </a:lnTo>
                  <a:lnTo>
                    <a:pt x="20663" y="113920"/>
                  </a:lnTo>
                  <a:lnTo>
                    <a:pt x="44662" y="76167"/>
                  </a:lnTo>
                  <a:lnTo>
                    <a:pt x="76146" y="44676"/>
                  </a:lnTo>
                  <a:lnTo>
                    <a:pt x="113894" y="20671"/>
                  </a:lnTo>
                  <a:lnTo>
                    <a:pt x="156686" y="5371"/>
                  </a:lnTo>
                  <a:lnTo>
                    <a:pt x="203301" y="0"/>
                  </a:lnTo>
                  <a:lnTo>
                    <a:pt x="2768473" y="0"/>
                  </a:lnTo>
                  <a:lnTo>
                    <a:pt x="2815085" y="5371"/>
                  </a:lnTo>
                  <a:lnTo>
                    <a:pt x="2857879" y="20671"/>
                  </a:lnTo>
                  <a:lnTo>
                    <a:pt x="2895632" y="44676"/>
                  </a:lnTo>
                  <a:lnTo>
                    <a:pt x="2927123" y="76167"/>
                  </a:lnTo>
                  <a:lnTo>
                    <a:pt x="2951128" y="113920"/>
                  </a:lnTo>
                  <a:lnTo>
                    <a:pt x="2966428" y="156714"/>
                  </a:lnTo>
                  <a:lnTo>
                    <a:pt x="2971800" y="203326"/>
                  </a:lnTo>
                  <a:lnTo>
                    <a:pt x="2971800" y="1829688"/>
                  </a:lnTo>
                  <a:lnTo>
                    <a:pt x="2966428" y="1876301"/>
                  </a:lnTo>
                  <a:lnTo>
                    <a:pt x="2951128" y="1919095"/>
                  </a:lnTo>
                  <a:lnTo>
                    <a:pt x="2927123" y="1956848"/>
                  </a:lnTo>
                  <a:lnTo>
                    <a:pt x="2895632" y="1988339"/>
                  </a:lnTo>
                  <a:lnTo>
                    <a:pt x="2857879" y="2012344"/>
                  </a:lnTo>
                  <a:lnTo>
                    <a:pt x="2815085" y="2027644"/>
                  </a:lnTo>
                  <a:lnTo>
                    <a:pt x="2768473" y="2033015"/>
                  </a:lnTo>
                  <a:lnTo>
                    <a:pt x="203301" y="2033015"/>
                  </a:lnTo>
                  <a:lnTo>
                    <a:pt x="156686" y="2027644"/>
                  </a:lnTo>
                  <a:lnTo>
                    <a:pt x="113894" y="2012344"/>
                  </a:lnTo>
                  <a:lnTo>
                    <a:pt x="76146" y="1988339"/>
                  </a:lnTo>
                  <a:lnTo>
                    <a:pt x="44662" y="1956848"/>
                  </a:lnTo>
                  <a:lnTo>
                    <a:pt x="20663" y="1919095"/>
                  </a:lnTo>
                  <a:lnTo>
                    <a:pt x="5369" y="1876301"/>
                  </a:lnTo>
                  <a:lnTo>
                    <a:pt x="0" y="1829688"/>
                  </a:lnTo>
                  <a:lnTo>
                    <a:pt x="0" y="203326"/>
                  </a:lnTo>
                  <a:close/>
                </a:path>
              </a:pathLst>
            </a:custGeom>
            <a:ln w="25400">
              <a:solidFill>
                <a:srgbClr val="2C3B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08304" y="3933444"/>
              <a:ext cx="2832100" cy="1536700"/>
            </a:xfrm>
            <a:custGeom>
              <a:avLst/>
              <a:gdLst/>
              <a:ahLst/>
              <a:cxnLst/>
              <a:rect l="l" t="t" r="r" b="b"/>
              <a:pathLst>
                <a:path w="2832100" h="1536700">
                  <a:moveTo>
                    <a:pt x="2718943" y="0"/>
                  </a:moveTo>
                  <a:lnTo>
                    <a:pt x="112598" y="0"/>
                  </a:lnTo>
                  <a:lnTo>
                    <a:pt x="77011" y="7837"/>
                  </a:lnTo>
                  <a:lnTo>
                    <a:pt x="46102" y="29659"/>
                  </a:lnTo>
                  <a:lnTo>
                    <a:pt x="21726" y="62929"/>
                  </a:lnTo>
                  <a:lnTo>
                    <a:pt x="5741" y="105111"/>
                  </a:lnTo>
                  <a:lnTo>
                    <a:pt x="0" y="153669"/>
                  </a:lnTo>
                  <a:lnTo>
                    <a:pt x="0" y="1382521"/>
                  </a:lnTo>
                  <a:lnTo>
                    <a:pt x="5741" y="1431080"/>
                  </a:lnTo>
                  <a:lnTo>
                    <a:pt x="21726" y="1473262"/>
                  </a:lnTo>
                  <a:lnTo>
                    <a:pt x="46102" y="1506532"/>
                  </a:lnTo>
                  <a:lnTo>
                    <a:pt x="112598" y="1536191"/>
                  </a:lnTo>
                  <a:lnTo>
                    <a:pt x="2718943" y="1536191"/>
                  </a:lnTo>
                  <a:lnTo>
                    <a:pt x="2785478" y="1506532"/>
                  </a:lnTo>
                  <a:lnTo>
                    <a:pt x="2809861" y="1473262"/>
                  </a:lnTo>
                  <a:lnTo>
                    <a:pt x="2825850" y="1431080"/>
                  </a:lnTo>
                  <a:lnTo>
                    <a:pt x="2831592" y="1382521"/>
                  </a:lnTo>
                  <a:lnTo>
                    <a:pt x="2831592" y="153669"/>
                  </a:lnTo>
                  <a:lnTo>
                    <a:pt x="2825850" y="105111"/>
                  </a:lnTo>
                  <a:lnTo>
                    <a:pt x="2809861" y="62929"/>
                  </a:lnTo>
                  <a:lnTo>
                    <a:pt x="2785478" y="29659"/>
                  </a:lnTo>
                  <a:lnTo>
                    <a:pt x="2718943" y="0"/>
                  </a:lnTo>
                  <a:close/>
                </a:path>
              </a:pathLst>
            </a:custGeom>
            <a:solidFill>
              <a:srgbClr val="2C3B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1393316" y="48514"/>
            <a:ext cx="725868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310" dirty="0">
                <a:solidFill>
                  <a:srgbClr val="F84753"/>
                </a:solidFill>
                <a:latin typeface="Arial"/>
                <a:cs typeface="Arial"/>
              </a:rPr>
              <a:t>Mở </a:t>
            </a:r>
            <a:r>
              <a:rPr b="0" spc="-125" dirty="0">
                <a:solidFill>
                  <a:srgbClr val="F84753"/>
                </a:solidFill>
                <a:latin typeface="Arial"/>
                <a:cs typeface="Arial"/>
              </a:rPr>
              <a:t>rộng </a:t>
            </a:r>
            <a:r>
              <a:rPr b="0" spc="-90" dirty="0">
                <a:solidFill>
                  <a:srgbClr val="F84753"/>
                </a:solidFill>
                <a:latin typeface="Arial"/>
                <a:cs typeface="Arial"/>
              </a:rPr>
              <a:t>và </a:t>
            </a:r>
            <a:r>
              <a:rPr b="0" spc="85" dirty="0">
                <a:solidFill>
                  <a:srgbClr val="F84753"/>
                </a:solidFill>
                <a:latin typeface="Arial"/>
                <a:cs typeface="Arial"/>
              </a:rPr>
              <a:t>tổng </a:t>
            </a:r>
            <a:r>
              <a:rPr b="0" spc="140" dirty="0">
                <a:solidFill>
                  <a:srgbClr val="F84753"/>
                </a:solidFill>
                <a:latin typeface="Arial"/>
                <a:cs typeface="Arial"/>
              </a:rPr>
              <a:t>kết </a:t>
            </a:r>
            <a:r>
              <a:rPr b="0" spc="-185" dirty="0">
                <a:solidFill>
                  <a:srgbClr val="F84753"/>
                </a:solidFill>
                <a:latin typeface="Arial"/>
                <a:cs typeface="Arial"/>
              </a:rPr>
              <a:t>chủ</a:t>
            </a:r>
            <a:r>
              <a:rPr b="0" spc="-315" dirty="0">
                <a:solidFill>
                  <a:srgbClr val="F84753"/>
                </a:solidFill>
                <a:latin typeface="Arial"/>
                <a:cs typeface="Arial"/>
              </a:rPr>
              <a:t> </a:t>
            </a:r>
            <a:r>
              <a:rPr b="0" spc="-70" dirty="0">
                <a:solidFill>
                  <a:srgbClr val="F84753"/>
                </a:solidFill>
                <a:latin typeface="Arial"/>
                <a:cs typeface="Arial"/>
              </a:rPr>
              <a:t>đề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562480" y="4402327"/>
            <a:ext cx="15220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235" dirty="0">
                <a:solidFill>
                  <a:srgbClr val="FFFFFF"/>
                </a:solidFill>
                <a:latin typeface="Arial"/>
                <a:cs typeface="Arial"/>
              </a:rPr>
              <a:t>Lớp</a:t>
            </a:r>
            <a:r>
              <a:rPr sz="3200" b="1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55" dirty="0">
                <a:solidFill>
                  <a:srgbClr val="FFFFFF"/>
                </a:solidFill>
                <a:latin typeface="Arial"/>
                <a:cs typeface="Arial"/>
              </a:rPr>
              <a:t>học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005839" y="2086610"/>
            <a:ext cx="6691630" cy="3555365"/>
            <a:chOff x="1005839" y="2086610"/>
            <a:chExt cx="6691630" cy="3555365"/>
          </a:xfrm>
        </p:grpSpPr>
        <p:sp>
          <p:nvSpPr>
            <p:cNvPr id="41" name="object 41"/>
            <p:cNvSpPr/>
            <p:nvPr/>
          </p:nvSpPr>
          <p:spPr>
            <a:xfrm>
              <a:off x="1005839" y="2272284"/>
              <a:ext cx="2720340" cy="153009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711445" y="2099310"/>
              <a:ext cx="2973705" cy="2386965"/>
            </a:xfrm>
            <a:custGeom>
              <a:avLst/>
              <a:gdLst/>
              <a:ahLst/>
              <a:cxnLst/>
              <a:rect l="l" t="t" r="r" b="b"/>
              <a:pathLst>
                <a:path w="2973704" h="2386965">
                  <a:moveTo>
                    <a:pt x="0" y="238632"/>
                  </a:moveTo>
                  <a:lnTo>
                    <a:pt x="4846" y="190530"/>
                  </a:lnTo>
                  <a:lnTo>
                    <a:pt x="18748" y="145732"/>
                  </a:lnTo>
                  <a:lnTo>
                    <a:pt x="40746" y="105196"/>
                  </a:lnTo>
                  <a:lnTo>
                    <a:pt x="69881" y="69881"/>
                  </a:lnTo>
                  <a:lnTo>
                    <a:pt x="105196" y="40746"/>
                  </a:lnTo>
                  <a:lnTo>
                    <a:pt x="145732" y="18748"/>
                  </a:lnTo>
                  <a:lnTo>
                    <a:pt x="190530" y="4846"/>
                  </a:lnTo>
                  <a:lnTo>
                    <a:pt x="238632" y="0"/>
                  </a:lnTo>
                  <a:lnTo>
                    <a:pt x="2734690" y="0"/>
                  </a:lnTo>
                  <a:lnTo>
                    <a:pt x="2782793" y="4846"/>
                  </a:lnTo>
                  <a:lnTo>
                    <a:pt x="2827591" y="18748"/>
                  </a:lnTo>
                  <a:lnTo>
                    <a:pt x="2868127" y="40746"/>
                  </a:lnTo>
                  <a:lnTo>
                    <a:pt x="2903442" y="69881"/>
                  </a:lnTo>
                  <a:lnTo>
                    <a:pt x="2932577" y="105196"/>
                  </a:lnTo>
                  <a:lnTo>
                    <a:pt x="2954575" y="145732"/>
                  </a:lnTo>
                  <a:lnTo>
                    <a:pt x="2968477" y="190530"/>
                  </a:lnTo>
                  <a:lnTo>
                    <a:pt x="2973324" y="238632"/>
                  </a:lnTo>
                  <a:lnTo>
                    <a:pt x="2973324" y="2147951"/>
                  </a:lnTo>
                  <a:lnTo>
                    <a:pt x="2968477" y="2196053"/>
                  </a:lnTo>
                  <a:lnTo>
                    <a:pt x="2954575" y="2240851"/>
                  </a:lnTo>
                  <a:lnTo>
                    <a:pt x="2932577" y="2281387"/>
                  </a:lnTo>
                  <a:lnTo>
                    <a:pt x="2903442" y="2316702"/>
                  </a:lnTo>
                  <a:lnTo>
                    <a:pt x="2868127" y="2345837"/>
                  </a:lnTo>
                  <a:lnTo>
                    <a:pt x="2827591" y="2367835"/>
                  </a:lnTo>
                  <a:lnTo>
                    <a:pt x="2782793" y="2381737"/>
                  </a:lnTo>
                  <a:lnTo>
                    <a:pt x="2734690" y="2386584"/>
                  </a:lnTo>
                  <a:lnTo>
                    <a:pt x="238632" y="2386584"/>
                  </a:lnTo>
                  <a:lnTo>
                    <a:pt x="190530" y="2381737"/>
                  </a:lnTo>
                  <a:lnTo>
                    <a:pt x="145732" y="2367835"/>
                  </a:lnTo>
                  <a:lnTo>
                    <a:pt x="105196" y="2345837"/>
                  </a:lnTo>
                  <a:lnTo>
                    <a:pt x="69881" y="2316702"/>
                  </a:lnTo>
                  <a:lnTo>
                    <a:pt x="40746" y="2281387"/>
                  </a:lnTo>
                  <a:lnTo>
                    <a:pt x="18748" y="2240851"/>
                  </a:lnTo>
                  <a:lnTo>
                    <a:pt x="4846" y="2196053"/>
                  </a:lnTo>
                  <a:lnTo>
                    <a:pt x="0" y="2147951"/>
                  </a:lnTo>
                  <a:lnTo>
                    <a:pt x="0" y="238632"/>
                  </a:lnTo>
                  <a:close/>
                </a:path>
              </a:pathLst>
            </a:custGeom>
            <a:ln w="25400">
              <a:solidFill>
                <a:srgbClr val="90C2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812792" y="4136136"/>
              <a:ext cx="2783205" cy="1506220"/>
            </a:xfrm>
            <a:custGeom>
              <a:avLst/>
              <a:gdLst/>
              <a:ahLst/>
              <a:cxnLst/>
              <a:rect l="l" t="t" r="r" b="b"/>
              <a:pathLst>
                <a:path w="2783204" h="1506220">
                  <a:moveTo>
                    <a:pt x="2672207" y="0"/>
                  </a:moveTo>
                  <a:lnTo>
                    <a:pt x="110617" y="0"/>
                  </a:lnTo>
                  <a:lnTo>
                    <a:pt x="67562" y="11836"/>
                  </a:lnTo>
                  <a:lnTo>
                    <a:pt x="32400" y="44116"/>
                  </a:lnTo>
                  <a:lnTo>
                    <a:pt x="8693" y="91993"/>
                  </a:lnTo>
                  <a:lnTo>
                    <a:pt x="0" y="150621"/>
                  </a:lnTo>
                  <a:lnTo>
                    <a:pt x="0" y="1355089"/>
                  </a:lnTo>
                  <a:lnTo>
                    <a:pt x="8693" y="1413718"/>
                  </a:lnTo>
                  <a:lnTo>
                    <a:pt x="32400" y="1461595"/>
                  </a:lnTo>
                  <a:lnTo>
                    <a:pt x="67562" y="1493875"/>
                  </a:lnTo>
                  <a:lnTo>
                    <a:pt x="110617" y="1505711"/>
                  </a:lnTo>
                  <a:lnTo>
                    <a:pt x="2672207" y="1505711"/>
                  </a:lnTo>
                  <a:lnTo>
                    <a:pt x="2715261" y="1493875"/>
                  </a:lnTo>
                  <a:lnTo>
                    <a:pt x="2750423" y="1461595"/>
                  </a:lnTo>
                  <a:lnTo>
                    <a:pt x="2774130" y="1413718"/>
                  </a:lnTo>
                  <a:lnTo>
                    <a:pt x="2782824" y="1355089"/>
                  </a:lnTo>
                  <a:lnTo>
                    <a:pt x="2782824" y="150621"/>
                  </a:lnTo>
                  <a:lnTo>
                    <a:pt x="2774130" y="91993"/>
                  </a:lnTo>
                  <a:lnTo>
                    <a:pt x="2750423" y="44116"/>
                  </a:lnTo>
                  <a:lnTo>
                    <a:pt x="2715261" y="11836"/>
                  </a:lnTo>
                  <a:lnTo>
                    <a:pt x="2672207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5339334" y="4164064"/>
            <a:ext cx="1731010" cy="1244600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5"/>
              </a:spcBef>
            </a:pPr>
            <a:r>
              <a:rPr sz="3200" b="1" spc="-34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3200" b="1" spc="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60" dirty="0">
                <a:solidFill>
                  <a:srgbClr val="FFFFFF"/>
                </a:solidFill>
                <a:latin typeface="Arial"/>
                <a:cs typeface="Arial"/>
              </a:rPr>
              <a:t>bạn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960"/>
              </a:spcBef>
            </a:pPr>
            <a:r>
              <a:rPr sz="3200" b="1" spc="-90" dirty="0">
                <a:solidFill>
                  <a:srgbClr val="FFFFFF"/>
                </a:solidFill>
                <a:latin typeface="Arial"/>
                <a:cs typeface="Arial"/>
              </a:rPr>
              <a:t>trong</a:t>
            </a:r>
            <a:r>
              <a:rPr sz="3200" b="1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65" dirty="0">
                <a:solidFill>
                  <a:srgbClr val="FFFFFF"/>
                </a:solidFill>
                <a:latin typeface="Arial"/>
                <a:cs typeface="Arial"/>
              </a:rPr>
              <a:t>lớp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4632959" y="2080514"/>
            <a:ext cx="7018020" cy="3282950"/>
            <a:chOff x="4632959" y="2080514"/>
            <a:chExt cx="7018020" cy="3282950"/>
          </a:xfrm>
        </p:grpSpPr>
        <p:sp>
          <p:nvSpPr>
            <p:cNvPr id="46" name="object 46"/>
            <p:cNvSpPr/>
            <p:nvPr/>
          </p:nvSpPr>
          <p:spPr>
            <a:xfrm>
              <a:off x="4632959" y="2098548"/>
              <a:ext cx="2883408" cy="219303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664701" y="2093214"/>
              <a:ext cx="2973705" cy="2032000"/>
            </a:xfrm>
            <a:custGeom>
              <a:avLst/>
              <a:gdLst/>
              <a:ahLst/>
              <a:cxnLst/>
              <a:rect l="l" t="t" r="r" b="b"/>
              <a:pathLst>
                <a:path w="2973704" h="2032000">
                  <a:moveTo>
                    <a:pt x="0" y="203200"/>
                  </a:moveTo>
                  <a:lnTo>
                    <a:pt x="5364" y="156594"/>
                  </a:lnTo>
                  <a:lnTo>
                    <a:pt x="20645" y="113818"/>
                  </a:lnTo>
                  <a:lnTo>
                    <a:pt x="44626" y="76090"/>
                  </a:lnTo>
                  <a:lnTo>
                    <a:pt x="76090" y="44626"/>
                  </a:lnTo>
                  <a:lnTo>
                    <a:pt x="113818" y="20645"/>
                  </a:lnTo>
                  <a:lnTo>
                    <a:pt x="156594" y="5364"/>
                  </a:lnTo>
                  <a:lnTo>
                    <a:pt x="203200" y="0"/>
                  </a:lnTo>
                  <a:lnTo>
                    <a:pt x="2770124" y="0"/>
                  </a:lnTo>
                  <a:lnTo>
                    <a:pt x="2816729" y="5364"/>
                  </a:lnTo>
                  <a:lnTo>
                    <a:pt x="2859505" y="20645"/>
                  </a:lnTo>
                  <a:lnTo>
                    <a:pt x="2897233" y="44626"/>
                  </a:lnTo>
                  <a:lnTo>
                    <a:pt x="2928697" y="76090"/>
                  </a:lnTo>
                  <a:lnTo>
                    <a:pt x="2952678" y="113818"/>
                  </a:lnTo>
                  <a:lnTo>
                    <a:pt x="2967959" y="156594"/>
                  </a:lnTo>
                  <a:lnTo>
                    <a:pt x="2973324" y="203200"/>
                  </a:lnTo>
                  <a:lnTo>
                    <a:pt x="2973324" y="1828292"/>
                  </a:lnTo>
                  <a:lnTo>
                    <a:pt x="2967959" y="1874897"/>
                  </a:lnTo>
                  <a:lnTo>
                    <a:pt x="2952678" y="1917673"/>
                  </a:lnTo>
                  <a:lnTo>
                    <a:pt x="2928697" y="1955401"/>
                  </a:lnTo>
                  <a:lnTo>
                    <a:pt x="2897233" y="1986865"/>
                  </a:lnTo>
                  <a:lnTo>
                    <a:pt x="2859505" y="2010846"/>
                  </a:lnTo>
                  <a:lnTo>
                    <a:pt x="2816729" y="2026127"/>
                  </a:lnTo>
                  <a:lnTo>
                    <a:pt x="2770124" y="2031492"/>
                  </a:lnTo>
                  <a:lnTo>
                    <a:pt x="203200" y="2031492"/>
                  </a:lnTo>
                  <a:lnTo>
                    <a:pt x="156594" y="2026127"/>
                  </a:lnTo>
                  <a:lnTo>
                    <a:pt x="113818" y="2010846"/>
                  </a:lnTo>
                  <a:lnTo>
                    <a:pt x="76090" y="1986865"/>
                  </a:lnTo>
                  <a:lnTo>
                    <a:pt x="44626" y="1955401"/>
                  </a:lnTo>
                  <a:lnTo>
                    <a:pt x="20645" y="1917673"/>
                  </a:lnTo>
                  <a:lnTo>
                    <a:pt x="5364" y="1874897"/>
                  </a:lnTo>
                  <a:lnTo>
                    <a:pt x="0" y="1828292"/>
                  </a:lnTo>
                  <a:lnTo>
                    <a:pt x="0" y="203200"/>
                  </a:lnTo>
                  <a:close/>
                </a:path>
              </a:pathLst>
            </a:custGeom>
            <a:ln w="25400">
              <a:solidFill>
                <a:srgbClr val="2C3B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814815" y="3870960"/>
              <a:ext cx="2641600" cy="1492250"/>
            </a:xfrm>
            <a:custGeom>
              <a:avLst/>
              <a:gdLst/>
              <a:ahLst/>
              <a:cxnLst/>
              <a:rect l="l" t="t" r="r" b="b"/>
              <a:pathLst>
                <a:path w="2641600" h="1492250">
                  <a:moveTo>
                    <a:pt x="2536062" y="0"/>
                  </a:moveTo>
                  <a:lnTo>
                    <a:pt x="105028" y="0"/>
                  </a:lnTo>
                  <a:lnTo>
                    <a:pt x="64133" y="11725"/>
                  </a:lnTo>
                  <a:lnTo>
                    <a:pt x="30749" y="43703"/>
                  </a:lnTo>
                  <a:lnTo>
                    <a:pt x="8249" y="91136"/>
                  </a:lnTo>
                  <a:lnTo>
                    <a:pt x="0" y="149225"/>
                  </a:lnTo>
                  <a:lnTo>
                    <a:pt x="0" y="1342770"/>
                  </a:lnTo>
                  <a:lnTo>
                    <a:pt x="8249" y="1400859"/>
                  </a:lnTo>
                  <a:lnTo>
                    <a:pt x="30749" y="1448292"/>
                  </a:lnTo>
                  <a:lnTo>
                    <a:pt x="64133" y="1480270"/>
                  </a:lnTo>
                  <a:lnTo>
                    <a:pt x="105028" y="1491995"/>
                  </a:lnTo>
                  <a:lnTo>
                    <a:pt x="2536062" y="1491995"/>
                  </a:lnTo>
                  <a:lnTo>
                    <a:pt x="2576958" y="1480270"/>
                  </a:lnTo>
                  <a:lnTo>
                    <a:pt x="2610342" y="1448292"/>
                  </a:lnTo>
                  <a:lnTo>
                    <a:pt x="2632842" y="1400859"/>
                  </a:lnTo>
                  <a:lnTo>
                    <a:pt x="2641091" y="1342770"/>
                  </a:lnTo>
                  <a:lnTo>
                    <a:pt x="2641091" y="149225"/>
                  </a:lnTo>
                  <a:lnTo>
                    <a:pt x="2632842" y="91136"/>
                  </a:lnTo>
                  <a:lnTo>
                    <a:pt x="2610342" y="43703"/>
                  </a:lnTo>
                  <a:lnTo>
                    <a:pt x="2576958" y="11725"/>
                  </a:lnTo>
                  <a:lnTo>
                    <a:pt x="2536062" y="0"/>
                  </a:lnTo>
                  <a:close/>
                </a:path>
              </a:pathLst>
            </a:custGeom>
            <a:solidFill>
              <a:srgbClr val="2C3B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9080372" y="4097223"/>
            <a:ext cx="2112645" cy="95376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indent="22860">
              <a:lnSpc>
                <a:spcPts val="3460"/>
              </a:lnSpc>
              <a:spcBef>
                <a:spcPts val="535"/>
              </a:spcBef>
            </a:pPr>
            <a:r>
              <a:rPr sz="3200" b="1" spc="-195" dirty="0">
                <a:solidFill>
                  <a:srgbClr val="FFFFFF"/>
                </a:solidFill>
                <a:latin typeface="Arial"/>
                <a:cs typeface="Arial"/>
              </a:rPr>
              <a:t>Con </a:t>
            </a:r>
            <a:r>
              <a:rPr sz="3200" b="1" spc="-215" dirty="0">
                <a:solidFill>
                  <a:srgbClr val="FFFFFF"/>
                </a:solidFill>
                <a:latin typeface="Arial"/>
                <a:cs typeface="Arial"/>
              </a:rPr>
              <a:t>đường  </a:t>
            </a:r>
            <a:r>
              <a:rPr sz="3200" b="1" spc="-135" dirty="0">
                <a:solidFill>
                  <a:srgbClr val="FFFFFF"/>
                </a:solidFill>
                <a:latin typeface="Arial"/>
                <a:cs typeface="Arial"/>
              </a:rPr>
              <a:t>đến</a:t>
            </a:r>
            <a:r>
              <a:rPr sz="3200" b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125" dirty="0">
                <a:solidFill>
                  <a:srgbClr val="FFFFFF"/>
                </a:solidFill>
                <a:latin typeface="Arial"/>
                <a:cs typeface="Arial"/>
              </a:rPr>
              <a:t>trường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658748" y="2173223"/>
            <a:ext cx="10917555" cy="4361815"/>
            <a:chOff x="658748" y="2173223"/>
            <a:chExt cx="10917555" cy="4361815"/>
          </a:xfrm>
        </p:grpSpPr>
        <p:sp>
          <p:nvSpPr>
            <p:cNvPr id="51" name="object 51"/>
            <p:cNvSpPr/>
            <p:nvPr/>
          </p:nvSpPr>
          <p:spPr>
            <a:xfrm>
              <a:off x="8787383" y="2173223"/>
              <a:ext cx="2778252" cy="186994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68273" y="5842253"/>
              <a:ext cx="10898505" cy="683260"/>
            </a:xfrm>
            <a:custGeom>
              <a:avLst/>
              <a:gdLst/>
              <a:ahLst/>
              <a:cxnLst/>
              <a:rect l="l" t="t" r="r" b="b"/>
              <a:pathLst>
                <a:path w="10898505" h="683259">
                  <a:moveTo>
                    <a:pt x="9144889" y="0"/>
                  </a:moveTo>
                  <a:lnTo>
                    <a:pt x="1753234" y="0"/>
                  </a:lnTo>
                  <a:lnTo>
                    <a:pt x="1679125" y="299"/>
                  </a:lnTo>
                  <a:lnTo>
                    <a:pt x="1605800" y="1190"/>
                  </a:lnTo>
                  <a:lnTo>
                    <a:pt x="1533320" y="2659"/>
                  </a:lnTo>
                  <a:lnTo>
                    <a:pt x="1461745" y="4697"/>
                  </a:lnTo>
                  <a:lnTo>
                    <a:pt x="1391136" y="7289"/>
                  </a:lnTo>
                  <a:lnTo>
                    <a:pt x="1321555" y="10426"/>
                  </a:lnTo>
                  <a:lnTo>
                    <a:pt x="1253061" y="14094"/>
                  </a:lnTo>
                  <a:lnTo>
                    <a:pt x="1185717" y="18282"/>
                  </a:lnTo>
                  <a:lnTo>
                    <a:pt x="1119582" y="22979"/>
                  </a:lnTo>
                  <a:lnTo>
                    <a:pt x="1054718" y="28171"/>
                  </a:lnTo>
                  <a:lnTo>
                    <a:pt x="991186" y="33848"/>
                  </a:lnTo>
                  <a:lnTo>
                    <a:pt x="929046" y="39998"/>
                  </a:lnTo>
                  <a:lnTo>
                    <a:pt x="868360" y="46609"/>
                  </a:lnTo>
                  <a:lnTo>
                    <a:pt x="809187" y="53668"/>
                  </a:lnTo>
                  <a:lnTo>
                    <a:pt x="751590" y="61164"/>
                  </a:lnTo>
                  <a:lnTo>
                    <a:pt x="695628" y="69086"/>
                  </a:lnTo>
                  <a:lnTo>
                    <a:pt x="641363" y="77420"/>
                  </a:lnTo>
                  <a:lnTo>
                    <a:pt x="588856" y="86157"/>
                  </a:lnTo>
                  <a:lnTo>
                    <a:pt x="538167" y="95283"/>
                  </a:lnTo>
                  <a:lnTo>
                    <a:pt x="489358" y="104787"/>
                  </a:lnTo>
                  <a:lnTo>
                    <a:pt x="442489" y="114656"/>
                  </a:lnTo>
                  <a:lnTo>
                    <a:pt x="397621" y="124880"/>
                  </a:lnTo>
                  <a:lnTo>
                    <a:pt x="354814" y="135446"/>
                  </a:lnTo>
                  <a:lnTo>
                    <a:pt x="314131" y="146342"/>
                  </a:lnTo>
                  <a:lnTo>
                    <a:pt x="275631" y="157557"/>
                  </a:lnTo>
                  <a:lnTo>
                    <a:pt x="205426" y="180895"/>
                  </a:lnTo>
                  <a:lnTo>
                    <a:pt x="144685" y="205365"/>
                  </a:lnTo>
                  <a:lnTo>
                    <a:pt x="93897" y="230872"/>
                  </a:lnTo>
                  <a:lnTo>
                    <a:pt x="53547" y="257322"/>
                  </a:lnTo>
                  <a:lnTo>
                    <a:pt x="24123" y="284618"/>
                  </a:lnTo>
                  <a:lnTo>
                    <a:pt x="1538" y="326945"/>
                  </a:lnTo>
                  <a:lnTo>
                    <a:pt x="0" y="341376"/>
                  </a:lnTo>
                  <a:lnTo>
                    <a:pt x="1538" y="355806"/>
                  </a:lnTo>
                  <a:lnTo>
                    <a:pt x="24123" y="398133"/>
                  </a:lnTo>
                  <a:lnTo>
                    <a:pt x="53547" y="425429"/>
                  </a:lnTo>
                  <a:lnTo>
                    <a:pt x="93897" y="451879"/>
                  </a:lnTo>
                  <a:lnTo>
                    <a:pt x="144685" y="477386"/>
                  </a:lnTo>
                  <a:lnTo>
                    <a:pt x="205426" y="501856"/>
                  </a:lnTo>
                  <a:lnTo>
                    <a:pt x="275631" y="525194"/>
                  </a:lnTo>
                  <a:lnTo>
                    <a:pt x="314131" y="536409"/>
                  </a:lnTo>
                  <a:lnTo>
                    <a:pt x="354814" y="547305"/>
                  </a:lnTo>
                  <a:lnTo>
                    <a:pt x="397621" y="557871"/>
                  </a:lnTo>
                  <a:lnTo>
                    <a:pt x="442489" y="568095"/>
                  </a:lnTo>
                  <a:lnTo>
                    <a:pt x="489358" y="577964"/>
                  </a:lnTo>
                  <a:lnTo>
                    <a:pt x="538167" y="587468"/>
                  </a:lnTo>
                  <a:lnTo>
                    <a:pt x="588856" y="596594"/>
                  </a:lnTo>
                  <a:lnTo>
                    <a:pt x="641363" y="605331"/>
                  </a:lnTo>
                  <a:lnTo>
                    <a:pt x="695628" y="613665"/>
                  </a:lnTo>
                  <a:lnTo>
                    <a:pt x="751590" y="621587"/>
                  </a:lnTo>
                  <a:lnTo>
                    <a:pt x="809187" y="629083"/>
                  </a:lnTo>
                  <a:lnTo>
                    <a:pt x="868360" y="636143"/>
                  </a:lnTo>
                  <a:lnTo>
                    <a:pt x="929046" y="642753"/>
                  </a:lnTo>
                  <a:lnTo>
                    <a:pt x="991186" y="648903"/>
                  </a:lnTo>
                  <a:lnTo>
                    <a:pt x="1054718" y="654580"/>
                  </a:lnTo>
                  <a:lnTo>
                    <a:pt x="1119582" y="659772"/>
                  </a:lnTo>
                  <a:lnTo>
                    <a:pt x="1185717" y="664469"/>
                  </a:lnTo>
                  <a:lnTo>
                    <a:pt x="1253061" y="668657"/>
                  </a:lnTo>
                  <a:lnTo>
                    <a:pt x="1321555" y="672325"/>
                  </a:lnTo>
                  <a:lnTo>
                    <a:pt x="1391136" y="675462"/>
                  </a:lnTo>
                  <a:lnTo>
                    <a:pt x="1461745" y="678054"/>
                  </a:lnTo>
                  <a:lnTo>
                    <a:pt x="1533320" y="680092"/>
                  </a:lnTo>
                  <a:lnTo>
                    <a:pt x="1605800" y="681561"/>
                  </a:lnTo>
                  <a:lnTo>
                    <a:pt x="1679125" y="682452"/>
                  </a:lnTo>
                  <a:lnTo>
                    <a:pt x="1753234" y="682752"/>
                  </a:lnTo>
                  <a:lnTo>
                    <a:pt x="9144889" y="682752"/>
                  </a:lnTo>
                  <a:lnTo>
                    <a:pt x="9218998" y="682452"/>
                  </a:lnTo>
                  <a:lnTo>
                    <a:pt x="9292323" y="681561"/>
                  </a:lnTo>
                  <a:lnTo>
                    <a:pt x="9364803" y="680092"/>
                  </a:lnTo>
                  <a:lnTo>
                    <a:pt x="9436378" y="678054"/>
                  </a:lnTo>
                  <a:lnTo>
                    <a:pt x="9506987" y="675462"/>
                  </a:lnTo>
                  <a:lnTo>
                    <a:pt x="9576568" y="672325"/>
                  </a:lnTo>
                  <a:lnTo>
                    <a:pt x="9645062" y="668657"/>
                  </a:lnTo>
                  <a:lnTo>
                    <a:pt x="9712406" y="664469"/>
                  </a:lnTo>
                  <a:lnTo>
                    <a:pt x="9778541" y="659772"/>
                  </a:lnTo>
                  <a:lnTo>
                    <a:pt x="9843405" y="654580"/>
                  </a:lnTo>
                  <a:lnTo>
                    <a:pt x="9906937" y="648903"/>
                  </a:lnTo>
                  <a:lnTo>
                    <a:pt x="9969077" y="642753"/>
                  </a:lnTo>
                  <a:lnTo>
                    <a:pt x="10029763" y="636143"/>
                  </a:lnTo>
                  <a:lnTo>
                    <a:pt x="10088936" y="629083"/>
                  </a:lnTo>
                  <a:lnTo>
                    <a:pt x="10146533" y="621587"/>
                  </a:lnTo>
                  <a:lnTo>
                    <a:pt x="10202495" y="613665"/>
                  </a:lnTo>
                  <a:lnTo>
                    <a:pt x="10256760" y="605331"/>
                  </a:lnTo>
                  <a:lnTo>
                    <a:pt x="10309267" y="596594"/>
                  </a:lnTo>
                  <a:lnTo>
                    <a:pt x="10359956" y="587468"/>
                  </a:lnTo>
                  <a:lnTo>
                    <a:pt x="10408765" y="577964"/>
                  </a:lnTo>
                  <a:lnTo>
                    <a:pt x="10455634" y="568095"/>
                  </a:lnTo>
                  <a:lnTo>
                    <a:pt x="10500502" y="557871"/>
                  </a:lnTo>
                  <a:lnTo>
                    <a:pt x="10543309" y="547305"/>
                  </a:lnTo>
                  <a:lnTo>
                    <a:pt x="10583992" y="536409"/>
                  </a:lnTo>
                  <a:lnTo>
                    <a:pt x="10622492" y="525194"/>
                  </a:lnTo>
                  <a:lnTo>
                    <a:pt x="10692697" y="501856"/>
                  </a:lnTo>
                  <a:lnTo>
                    <a:pt x="10753438" y="477386"/>
                  </a:lnTo>
                  <a:lnTo>
                    <a:pt x="10804226" y="451879"/>
                  </a:lnTo>
                  <a:lnTo>
                    <a:pt x="10844576" y="425429"/>
                  </a:lnTo>
                  <a:lnTo>
                    <a:pt x="10874000" y="398133"/>
                  </a:lnTo>
                  <a:lnTo>
                    <a:pt x="10896585" y="355806"/>
                  </a:lnTo>
                  <a:lnTo>
                    <a:pt x="10898124" y="341376"/>
                  </a:lnTo>
                  <a:lnTo>
                    <a:pt x="10896585" y="326945"/>
                  </a:lnTo>
                  <a:lnTo>
                    <a:pt x="10874000" y="284618"/>
                  </a:lnTo>
                  <a:lnTo>
                    <a:pt x="10844576" y="257322"/>
                  </a:lnTo>
                  <a:lnTo>
                    <a:pt x="10804226" y="230872"/>
                  </a:lnTo>
                  <a:lnTo>
                    <a:pt x="10753438" y="205365"/>
                  </a:lnTo>
                  <a:lnTo>
                    <a:pt x="10692697" y="180895"/>
                  </a:lnTo>
                  <a:lnTo>
                    <a:pt x="10622492" y="157557"/>
                  </a:lnTo>
                  <a:lnTo>
                    <a:pt x="10583992" y="146342"/>
                  </a:lnTo>
                  <a:lnTo>
                    <a:pt x="10543309" y="135446"/>
                  </a:lnTo>
                  <a:lnTo>
                    <a:pt x="10500502" y="124880"/>
                  </a:lnTo>
                  <a:lnTo>
                    <a:pt x="10455634" y="114656"/>
                  </a:lnTo>
                  <a:lnTo>
                    <a:pt x="10408765" y="104787"/>
                  </a:lnTo>
                  <a:lnTo>
                    <a:pt x="10359956" y="95283"/>
                  </a:lnTo>
                  <a:lnTo>
                    <a:pt x="10309267" y="86157"/>
                  </a:lnTo>
                  <a:lnTo>
                    <a:pt x="10256760" y="77420"/>
                  </a:lnTo>
                  <a:lnTo>
                    <a:pt x="10202495" y="69086"/>
                  </a:lnTo>
                  <a:lnTo>
                    <a:pt x="10146533" y="61164"/>
                  </a:lnTo>
                  <a:lnTo>
                    <a:pt x="10088936" y="53668"/>
                  </a:lnTo>
                  <a:lnTo>
                    <a:pt x="10029763" y="46609"/>
                  </a:lnTo>
                  <a:lnTo>
                    <a:pt x="9969077" y="39998"/>
                  </a:lnTo>
                  <a:lnTo>
                    <a:pt x="9906937" y="33848"/>
                  </a:lnTo>
                  <a:lnTo>
                    <a:pt x="9843405" y="28171"/>
                  </a:lnTo>
                  <a:lnTo>
                    <a:pt x="9778541" y="22979"/>
                  </a:lnTo>
                  <a:lnTo>
                    <a:pt x="9712406" y="18282"/>
                  </a:lnTo>
                  <a:lnTo>
                    <a:pt x="9645062" y="14094"/>
                  </a:lnTo>
                  <a:lnTo>
                    <a:pt x="9576568" y="10426"/>
                  </a:lnTo>
                  <a:lnTo>
                    <a:pt x="9506987" y="7289"/>
                  </a:lnTo>
                  <a:lnTo>
                    <a:pt x="9436378" y="4697"/>
                  </a:lnTo>
                  <a:lnTo>
                    <a:pt x="9364803" y="2659"/>
                  </a:lnTo>
                  <a:lnTo>
                    <a:pt x="9292323" y="1190"/>
                  </a:lnTo>
                  <a:lnTo>
                    <a:pt x="9218998" y="299"/>
                  </a:lnTo>
                  <a:lnTo>
                    <a:pt x="9144889" y="0"/>
                  </a:lnTo>
                  <a:close/>
                </a:path>
              </a:pathLst>
            </a:custGeom>
            <a:solidFill>
              <a:srgbClr val="F95B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68273" y="5842253"/>
              <a:ext cx="10898505" cy="683260"/>
            </a:xfrm>
            <a:custGeom>
              <a:avLst/>
              <a:gdLst/>
              <a:ahLst/>
              <a:cxnLst/>
              <a:rect l="l" t="t" r="r" b="b"/>
              <a:pathLst>
                <a:path w="10898505" h="683259">
                  <a:moveTo>
                    <a:pt x="1753234" y="0"/>
                  </a:moveTo>
                  <a:lnTo>
                    <a:pt x="9144889" y="0"/>
                  </a:lnTo>
                  <a:lnTo>
                    <a:pt x="9218998" y="299"/>
                  </a:lnTo>
                  <a:lnTo>
                    <a:pt x="9292323" y="1190"/>
                  </a:lnTo>
                  <a:lnTo>
                    <a:pt x="9364803" y="2659"/>
                  </a:lnTo>
                  <a:lnTo>
                    <a:pt x="9436378" y="4697"/>
                  </a:lnTo>
                  <a:lnTo>
                    <a:pt x="9506987" y="7289"/>
                  </a:lnTo>
                  <a:lnTo>
                    <a:pt x="9576568" y="10426"/>
                  </a:lnTo>
                  <a:lnTo>
                    <a:pt x="9645062" y="14094"/>
                  </a:lnTo>
                  <a:lnTo>
                    <a:pt x="9712406" y="18282"/>
                  </a:lnTo>
                  <a:lnTo>
                    <a:pt x="9778541" y="22979"/>
                  </a:lnTo>
                  <a:lnTo>
                    <a:pt x="9843405" y="28171"/>
                  </a:lnTo>
                  <a:lnTo>
                    <a:pt x="9906937" y="33848"/>
                  </a:lnTo>
                  <a:lnTo>
                    <a:pt x="9969077" y="39998"/>
                  </a:lnTo>
                  <a:lnTo>
                    <a:pt x="10029763" y="46609"/>
                  </a:lnTo>
                  <a:lnTo>
                    <a:pt x="10088936" y="53668"/>
                  </a:lnTo>
                  <a:lnTo>
                    <a:pt x="10146533" y="61164"/>
                  </a:lnTo>
                  <a:lnTo>
                    <a:pt x="10202495" y="69086"/>
                  </a:lnTo>
                  <a:lnTo>
                    <a:pt x="10256760" y="77420"/>
                  </a:lnTo>
                  <a:lnTo>
                    <a:pt x="10309267" y="86157"/>
                  </a:lnTo>
                  <a:lnTo>
                    <a:pt x="10359956" y="95283"/>
                  </a:lnTo>
                  <a:lnTo>
                    <a:pt x="10408765" y="104787"/>
                  </a:lnTo>
                  <a:lnTo>
                    <a:pt x="10455634" y="114656"/>
                  </a:lnTo>
                  <a:lnTo>
                    <a:pt x="10500502" y="124880"/>
                  </a:lnTo>
                  <a:lnTo>
                    <a:pt x="10543309" y="135446"/>
                  </a:lnTo>
                  <a:lnTo>
                    <a:pt x="10583992" y="146342"/>
                  </a:lnTo>
                  <a:lnTo>
                    <a:pt x="10622492" y="157557"/>
                  </a:lnTo>
                  <a:lnTo>
                    <a:pt x="10692697" y="180895"/>
                  </a:lnTo>
                  <a:lnTo>
                    <a:pt x="10753438" y="205365"/>
                  </a:lnTo>
                  <a:lnTo>
                    <a:pt x="10804226" y="230872"/>
                  </a:lnTo>
                  <a:lnTo>
                    <a:pt x="10844576" y="257322"/>
                  </a:lnTo>
                  <a:lnTo>
                    <a:pt x="10874000" y="284618"/>
                  </a:lnTo>
                  <a:lnTo>
                    <a:pt x="10896585" y="326945"/>
                  </a:lnTo>
                  <a:lnTo>
                    <a:pt x="10898124" y="341376"/>
                  </a:lnTo>
                  <a:lnTo>
                    <a:pt x="10896585" y="355806"/>
                  </a:lnTo>
                  <a:lnTo>
                    <a:pt x="10874000" y="398133"/>
                  </a:lnTo>
                  <a:lnTo>
                    <a:pt x="10844576" y="425429"/>
                  </a:lnTo>
                  <a:lnTo>
                    <a:pt x="10804226" y="451879"/>
                  </a:lnTo>
                  <a:lnTo>
                    <a:pt x="10753438" y="477386"/>
                  </a:lnTo>
                  <a:lnTo>
                    <a:pt x="10692697" y="501856"/>
                  </a:lnTo>
                  <a:lnTo>
                    <a:pt x="10622492" y="525194"/>
                  </a:lnTo>
                  <a:lnTo>
                    <a:pt x="10583992" y="536409"/>
                  </a:lnTo>
                  <a:lnTo>
                    <a:pt x="10543309" y="547305"/>
                  </a:lnTo>
                  <a:lnTo>
                    <a:pt x="10500502" y="557871"/>
                  </a:lnTo>
                  <a:lnTo>
                    <a:pt x="10455634" y="568095"/>
                  </a:lnTo>
                  <a:lnTo>
                    <a:pt x="10408765" y="577964"/>
                  </a:lnTo>
                  <a:lnTo>
                    <a:pt x="10359956" y="587468"/>
                  </a:lnTo>
                  <a:lnTo>
                    <a:pt x="10309267" y="596594"/>
                  </a:lnTo>
                  <a:lnTo>
                    <a:pt x="10256760" y="605331"/>
                  </a:lnTo>
                  <a:lnTo>
                    <a:pt x="10202495" y="613665"/>
                  </a:lnTo>
                  <a:lnTo>
                    <a:pt x="10146533" y="621587"/>
                  </a:lnTo>
                  <a:lnTo>
                    <a:pt x="10088936" y="629083"/>
                  </a:lnTo>
                  <a:lnTo>
                    <a:pt x="10029763" y="636143"/>
                  </a:lnTo>
                  <a:lnTo>
                    <a:pt x="9969077" y="642753"/>
                  </a:lnTo>
                  <a:lnTo>
                    <a:pt x="9906937" y="648903"/>
                  </a:lnTo>
                  <a:lnTo>
                    <a:pt x="9843405" y="654580"/>
                  </a:lnTo>
                  <a:lnTo>
                    <a:pt x="9778541" y="659772"/>
                  </a:lnTo>
                  <a:lnTo>
                    <a:pt x="9712406" y="664469"/>
                  </a:lnTo>
                  <a:lnTo>
                    <a:pt x="9645062" y="668657"/>
                  </a:lnTo>
                  <a:lnTo>
                    <a:pt x="9576568" y="672325"/>
                  </a:lnTo>
                  <a:lnTo>
                    <a:pt x="9506987" y="675462"/>
                  </a:lnTo>
                  <a:lnTo>
                    <a:pt x="9436378" y="678054"/>
                  </a:lnTo>
                  <a:lnTo>
                    <a:pt x="9364803" y="680092"/>
                  </a:lnTo>
                  <a:lnTo>
                    <a:pt x="9292323" y="681561"/>
                  </a:lnTo>
                  <a:lnTo>
                    <a:pt x="9218998" y="682452"/>
                  </a:lnTo>
                  <a:lnTo>
                    <a:pt x="9144889" y="682752"/>
                  </a:lnTo>
                  <a:lnTo>
                    <a:pt x="1753234" y="682752"/>
                  </a:lnTo>
                  <a:lnTo>
                    <a:pt x="1679125" y="682452"/>
                  </a:lnTo>
                  <a:lnTo>
                    <a:pt x="1605800" y="681561"/>
                  </a:lnTo>
                  <a:lnTo>
                    <a:pt x="1533320" y="680092"/>
                  </a:lnTo>
                  <a:lnTo>
                    <a:pt x="1461745" y="678054"/>
                  </a:lnTo>
                  <a:lnTo>
                    <a:pt x="1391136" y="675462"/>
                  </a:lnTo>
                  <a:lnTo>
                    <a:pt x="1321555" y="672325"/>
                  </a:lnTo>
                  <a:lnTo>
                    <a:pt x="1253061" y="668657"/>
                  </a:lnTo>
                  <a:lnTo>
                    <a:pt x="1185717" y="664469"/>
                  </a:lnTo>
                  <a:lnTo>
                    <a:pt x="1119582" y="659772"/>
                  </a:lnTo>
                  <a:lnTo>
                    <a:pt x="1054718" y="654580"/>
                  </a:lnTo>
                  <a:lnTo>
                    <a:pt x="991186" y="648903"/>
                  </a:lnTo>
                  <a:lnTo>
                    <a:pt x="929046" y="642753"/>
                  </a:lnTo>
                  <a:lnTo>
                    <a:pt x="868360" y="636143"/>
                  </a:lnTo>
                  <a:lnTo>
                    <a:pt x="809187" y="629083"/>
                  </a:lnTo>
                  <a:lnTo>
                    <a:pt x="751590" y="621587"/>
                  </a:lnTo>
                  <a:lnTo>
                    <a:pt x="695628" y="613665"/>
                  </a:lnTo>
                  <a:lnTo>
                    <a:pt x="641363" y="605331"/>
                  </a:lnTo>
                  <a:lnTo>
                    <a:pt x="588856" y="596594"/>
                  </a:lnTo>
                  <a:lnTo>
                    <a:pt x="538167" y="587468"/>
                  </a:lnTo>
                  <a:lnTo>
                    <a:pt x="489358" y="577964"/>
                  </a:lnTo>
                  <a:lnTo>
                    <a:pt x="442489" y="568095"/>
                  </a:lnTo>
                  <a:lnTo>
                    <a:pt x="397621" y="557871"/>
                  </a:lnTo>
                  <a:lnTo>
                    <a:pt x="354814" y="547305"/>
                  </a:lnTo>
                  <a:lnTo>
                    <a:pt x="314131" y="536409"/>
                  </a:lnTo>
                  <a:lnTo>
                    <a:pt x="275631" y="525194"/>
                  </a:lnTo>
                  <a:lnTo>
                    <a:pt x="205426" y="501856"/>
                  </a:lnTo>
                  <a:lnTo>
                    <a:pt x="144685" y="477386"/>
                  </a:lnTo>
                  <a:lnTo>
                    <a:pt x="93897" y="451879"/>
                  </a:lnTo>
                  <a:lnTo>
                    <a:pt x="53547" y="425429"/>
                  </a:lnTo>
                  <a:lnTo>
                    <a:pt x="24123" y="398133"/>
                  </a:lnTo>
                  <a:lnTo>
                    <a:pt x="1538" y="355806"/>
                  </a:lnTo>
                  <a:lnTo>
                    <a:pt x="0" y="341376"/>
                  </a:lnTo>
                  <a:lnTo>
                    <a:pt x="1538" y="326945"/>
                  </a:lnTo>
                  <a:lnTo>
                    <a:pt x="24123" y="284618"/>
                  </a:lnTo>
                  <a:lnTo>
                    <a:pt x="53547" y="257322"/>
                  </a:lnTo>
                  <a:lnTo>
                    <a:pt x="93897" y="230872"/>
                  </a:lnTo>
                  <a:lnTo>
                    <a:pt x="144685" y="205365"/>
                  </a:lnTo>
                  <a:lnTo>
                    <a:pt x="205426" y="180895"/>
                  </a:lnTo>
                  <a:lnTo>
                    <a:pt x="275631" y="157557"/>
                  </a:lnTo>
                  <a:lnTo>
                    <a:pt x="314131" y="146342"/>
                  </a:lnTo>
                  <a:lnTo>
                    <a:pt x="354814" y="135446"/>
                  </a:lnTo>
                  <a:lnTo>
                    <a:pt x="397621" y="124880"/>
                  </a:lnTo>
                  <a:lnTo>
                    <a:pt x="442489" y="114656"/>
                  </a:lnTo>
                  <a:lnTo>
                    <a:pt x="489358" y="104787"/>
                  </a:lnTo>
                  <a:lnTo>
                    <a:pt x="538167" y="95283"/>
                  </a:lnTo>
                  <a:lnTo>
                    <a:pt x="588856" y="86157"/>
                  </a:lnTo>
                  <a:lnTo>
                    <a:pt x="641363" y="77420"/>
                  </a:lnTo>
                  <a:lnTo>
                    <a:pt x="695628" y="69086"/>
                  </a:lnTo>
                  <a:lnTo>
                    <a:pt x="751590" y="61164"/>
                  </a:lnTo>
                  <a:lnTo>
                    <a:pt x="809187" y="53668"/>
                  </a:lnTo>
                  <a:lnTo>
                    <a:pt x="868360" y="46609"/>
                  </a:lnTo>
                  <a:lnTo>
                    <a:pt x="929046" y="39998"/>
                  </a:lnTo>
                  <a:lnTo>
                    <a:pt x="991186" y="33848"/>
                  </a:lnTo>
                  <a:lnTo>
                    <a:pt x="1054718" y="28171"/>
                  </a:lnTo>
                  <a:lnTo>
                    <a:pt x="1119582" y="22979"/>
                  </a:lnTo>
                  <a:lnTo>
                    <a:pt x="1185717" y="18282"/>
                  </a:lnTo>
                  <a:lnTo>
                    <a:pt x="1253061" y="14094"/>
                  </a:lnTo>
                  <a:lnTo>
                    <a:pt x="1321555" y="10426"/>
                  </a:lnTo>
                  <a:lnTo>
                    <a:pt x="1391136" y="7289"/>
                  </a:lnTo>
                  <a:lnTo>
                    <a:pt x="1461745" y="4697"/>
                  </a:lnTo>
                  <a:lnTo>
                    <a:pt x="1533320" y="2659"/>
                  </a:lnTo>
                  <a:lnTo>
                    <a:pt x="1605800" y="1190"/>
                  </a:lnTo>
                  <a:lnTo>
                    <a:pt x="1679125" y="299"/>
                  </a:lnTo>
                  <a:lnTo>
                    <a:pt x="1753234" y="0"/>
                  </a:lnTo>
                  <a:close/>
                </a:path>
              </a:pathLst>
            </a:custGeom>
            <a:ln w="19050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1190650" y="5815380"/>
            <a:ext cx="94240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latin typeface="Times New Roman"/>
                <a:cs typeface="Times New Roman"/>
              </a:rPr>
              <a:t>Óc </a:t>
            </a:r>
            <a:r>
              <a:rPr sz="4000" spc="-5" dirty="0">
                <a:latin typeface="Times New Roman"/>
                <a:cs typeface="Times New Roman"/>
              </a:rPr>
              <a:t>quan </a:t>
            </a:r>
            <a:r>
              <a:rPr sz="4000" dirty="0">
                <a:latin typeface="Times New Roman"/>
                <a:cs typeface="Times New Roman"/>
              </a:rPr>
              <a:t>sát </a:t>
            </a:r>
            <a:r>
              <a:rPr sz="4000" spc="-5" dirty="0">
                <a:latin typeface="Times New Roman"/>
                <a:cs typeface="Times New Roman"/>
              </a:rPr>
              <a:t>sẽ </a:t>
            </a:r>
            <a:r>
              <a:rPr sz="4000" dirty="0">
                <a:latin typeface="Times New Roman"/>
                <a:cs typeface="Times New Roman"/>
              </a:rPr>
              <a:t>giúp </a:t>
            </a:r>
            <a:r>
              <a:rPr sz="4000" spc="-5" dirty="0">
                <a:latin typeface="Times New Roman"/>
                <a:cs typeface="Times New Roman"/>
              </a:rPr>
              <a:t>ta chỉ được đường </a:t>
            </a:r>
            <a:r>
              <a:rPr sz="4000" dirty="0">
                <a:latin typeface="Times New Roman"/>
                <a:cs typeface="Times New Roman"/>
              </a:rPr>
              <a:t>về</a:t>
            </a:r>
            <a:r>
              <a:rPr sz="4000" spc="2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nhà.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85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7576" y="1965958"/>
              <a:ext cx="5164836" cy="47670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7576" y="192023"/>
              <a:ext cx="851916" cy="6202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93316" y="48514"/>
            <a:ext cx="44227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30" dirty="0">
                <a:solidFill>
                  <a:srgbClr val="F84753"/>
                </a:solidFill>
                <a:latin typeface="Arial"/>
                <a:cs typeface="Arial"/>
              </a:rPr>
              <a:t>Liên </a:t>
            </a:r>
            <a:r>
              <a:rPr b="0" spc="-110" dirty="0">
                <a:solidFill>
                  <a:srgbClr val="F84753"/>
                </a:solidFill>
                <a:latin typeface="Arial"/>
                <a:cs typeface="Arial"/>
              </a:rPr>
              <a:t>hệ </a:t>
            </a:r>
            <a:r>
              <a:rPr b="0" spc="-135" dirty="0">
                <a:solidFill>
                  <a:srgbClr val="F84753"/>
                </a:solidFill>
                <a:latin typeface="Arial"/>
                <a:cs typeface="Arial"/>
              </a:rPr>
              <a:t>bản</a:t>
            </a:r>
            <a:r>
              <a:rPr b="0" spc="-145" dirty="0">
                <a:solidFill>
                  <a:srgbClr val="F84753"/>
                </a:solidFill>
                <a:latin typeface="Arial"/>
                <a:cs typeface="Arial"/>
              </a:rPr>
              <a:t> </a:t>
            </a:r>
            <a:r>
              <a:rPr b="0" spc="65" dirty="0">
                <a:solidFill>
                  <a:srgbClr val="F84753"/>
                </a:solidFill>
                <a:latin typeface="Arial"/>
                <a:cs typeface="Arial"/>
              </a:rPr>
              <a:t>thân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905500" y="2607564"/>
            <a:ext cx="6078220" cy="585470"/>
          </a:xfrm>
          <a:prstGeom prst="rect">
            <a:avLst/>
          </a:prstGeom>
          <a:solidFill>
            <a:srgbClr val="F8D2CC"/>
          </a:solidFill>
        </p:spPr>
        <p:txBody>
          <a:bodyPr vert="horz" wrap="square" lIns="0" tIns="3302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60"/>
              </a:spcBef>
            </a:pPr>
            <a:r>
              <a:rPr sz="3200" b="1" dirty="0">
                <a:latin typeface="Times New Roman"/>
                <a:cs typeface="Times New Roman"/>
              </a:rPr>
              <a:t>Bình </a:t>
            </a:r>
            <a:r>
              <a:rPr sz="3200" b="1" spc="-5" dirty="0">
                <a:latin typeface="Times New Roman"/>
                <a:cs typeface="Times New Roman"/>
              </a:rPr>
              <a:t>tĩnh, đứng im </a:t>
            </a:r>
            <a:r>
              <a:rPr sz="3200" b="1" dirty="0">
                <a:latin typeface="Times New Roman"/>
                <a:cs typeface="Times New Roman"/>
              </a:rPr>
              <a:t>chỗ</a:t>
            </a:r>
            <a:r>
              <a:rPr sz="3200" b="1" spc="-4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đó.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51220" y="4677155"/>
            <a:ext cx="6032500" cy="1076325"/>
          </a:xfrm>
          <a:prstGeom prst="rect">
            <a:avLst/>
          </a:prstGeom>
          <a:solidFill>
            <a:srgbClr val="F8D2CC"/>
          </a:solidFill>
        </p:spPr>
        <p:txBody>
          <a:bodyPr vert="horz" wrap="square" lIns="0" tIns="33020" rIns="0" bIns="0" rtlCol="0">
            <a:spAutoFit/>
          </a:bodyPr>
          <a:lstStyle/>
          <a:p>
            <a:pPr marL="92710" marR="701040">
              <a:lnSpc>
                <a:spcPct val="100000"/>
              </a:lnSpc>
              <a:spcBef>
                <a:spcPts val="260"/>
              </a:spcBef>
            </a:pPr>
            <a:r>
              <a:rPr sz="3200" b="1" dirty="0">
                <a:latin typeface="Times New Roman"/>
                <a:cs typeface="Times New Roman"/>
              </a:rPr>
              <a:t>Xác </a:t>
            </a:r>
            <a:r>
              <a:rPr sz="3200" b="1" spc="-5" dirty="0">
                <a:latin typeface="Times New Roman"/>
                <a:cs typeface="Times New Roman"/>
              </a:rPr>
              <a:t>định người </a:t>
            </a:r>
            <a:r>
              <a:rPr sz="3200" b="1" dirty="0">
                <a:latin typeface="Times New Roman"/>
                <a:cs typeface="Times New Roman"/>
              </a:rPr>
              <a:t>an toàn để</a:t>
            </a:r>
            <a:r>
              <a:rPr sz="3200" b="1" spc="-14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xin  giúp</a:t>
            </a:r>
            <a:r>
              <a:rPr sz="3200" b="1" spc="-2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đỡ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05500" y="3395471"/>
            <a:ext cx="6078220" cy="1077595"/>
          </a:xfrm>
          <a:prstGeom prst="rect">
            <a:avLst/>
          </a:prstGeom>
          <a:solidFill>
            <a:srgbClr val="F8D2CC"/>
          </a:solidFill>
        </p:spPr>
        <p:txBody>
          <a:bodyPr vert="horz" wrap="square" lIns="0" tIns="33655" rIns="0" bIns="0" rtlCol="0">
            <a:spAutoFit/>
          </a:bodyPr>
          <a:lstStyle/>
          <a:p>
            <a:pPr marL="92075" marR="101600">
              <a:lnSpc>
                <a:spcPct val="100000"/>
              </a:lnSpc>
              <a:spcBef>
                <a:spcPts val="265"/>
              </a:spcBef>
            </a:pPr>
            <a:r>
              <a:rPr sz="3200" b="1" dirty="0">
                <a:latin typeface="Times New Roman"/>
                <a:cs typeface="Times New Roman"/>
              </a:rPr>
              <a:t>“Nếu </a:t>
            </a:r>
            <a:r>
              <a:rPr sz="3200" b="1" spc="5" dirty="0">
                <a:latin typeface="Times New Roman"/>
                <a:cs typeface="Times New Roman"/>
              </a:rPr>
              <a:t>con </a:t>
            </a:r>
            <a:r>
              <a:rPr sz="3200" b="1" dirty="0">
                <a:latin typeface="Times New Roman"/>
                <a:cs typeface="Times New Roman"/>
              </a:rPr>
              <a:t>lạc </a:t>
            </a:r>
            <a:r>
              <a:rPr sz="3200" b="1" spc="-5" dirty="0">
                <a:latin typeface="Times New Roman"/>
                <a:cs typeface="Times New Roman"/>
              </a:rPr>
              <a:t>hãy dừng tại nơi</a:t>
            </a:r>
            <a:r>
              <a:rPr sz="3200" b="1" spc="-120" dirty="0">
                <a:latin typeface="Times New Roman"/>
                <a:cs typeface="Times New Roman"/>
              </a:rPr>
              <a:t> </a:t>
            </a:r>
            <a:r>
              <a:rPr sz="3200" b="1" spc="5" dirty="0">
                <a:latin typeface="Times New Roman"/>
                <a:cs typeface="Times New Roman"/>
              </a:rPr>
              <a:t>con  </a:t>
            </a:r>
            <a:r>
              <a:rPr sz="3200" b="1" spc="-5" dirty="0">
                <a:latin typeface="Times New Roman"/>
                <a:cs typeface="Times New Roman"/>
              </a:rPr>
              <a:t>đang đứng </a:t>
            </a:r>
            <a:r>
              <a:rPr sz="3200" b="1" dirty="0">
                <a:latin typeface="Times New Roman"/>
                <a:cs typeface="Times New Roman"/>
              </a:rPr>
              <a:t>và gọi bố mẹ to</a:t>
            </a:r>
            <a:r>
              <a:rPr sz="3200" b="1" spc="-11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lên”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51220" y="5957315"/>
            <a:ext cx="6032500" cy="585470"/>
          </a:xfrm>
          <a:prstGeom prst="rect">
            <a:avLst/>
          </a:prstGeom>
          <a:solidFill>
            <a:srgbClr val="F8D2CC"/>
          </a:solidFill>
        </p:spPr>
        <p:txBody>
          <a:bodyPr vert="horz" wrap="square" lIns="0" tIns="3429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70"/>
              </a:spcBef>
            </a:pPr>
            <a:r>
              <a:rPr sz="3200" b="1" spc="-5" dirty="0">
                <a:latin typeface="Times New Roman"/>
                <a:cs typeface="Times New Roman"/>
              </a:rPr>
              <a:t>Sử </a:t>
            </a:r>
            <a:r>
              <a:rPr sz="3200" b="1" spc="-10" dirty="0">
                <a:latin typeface="Times New Roman"/>
                <a:cs typeface="Times New Roman"/>
              </a:rPr>
              <a:t>dụng </a:t>
            </a:r>
            <a:r>
              <a:rPr sz="3200" b="1" spc="-5" dirty="0">
                <a:latin typeface="Times New Roman"/>
                <a:cs typeface="Times New Roman"/>
              </a:rPr>
              <a:t>kế </a:t>
            </a:r>
            <a:r>
              <a:rPr sz="3200" b="1" dirty="0">
                <a:latin typeface="Times New Roman"/>
                <a:cs typeface="Times New Roman"/>
              </a:rPr>
              <a:t>hoạch an</a:t>
            </a:r>
            <a:r>
              <a:rPr sz="3200" b="1" spc="-4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toàn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915911" y="2014727"/>
            <a:ext cx="4476115" cy="577850"/>
          </a:xfrm>
          <a:custGeom>
            <a:avLst/>
            <a:gdLst/>
            <a:ahLst/>
            <a:cxnLst/>
            <a:rect l="l" t="t" r="r" b="b"/>
            <a:pathLst>
              <a:path w="4476115" h="577850">
                <a:moveTo>
                  <a:pt x="2237994" y="0"/>
                </a:moveTo>
                <a:lnTo>
                  <a:pt x="2162860" y="253"/>
                </a:lnTo>
                <a:lnTo>
                  <a:pt x="2014444" y="2253"/>
                </a:lnTo>
                <a:lnTo>
                  <a:pt x="1868764" y="6191"/>
                </a:lnTo>
                <a:lnTo>
                  <a:pt x="1726136" y="12003"/>
                </a:lnTo>
                <a:lnTo>
                  <a:pt x="1586880" y="19625"/>
                </a:lnTo>
                <a:lnTo>
                  <a:pt x="1451313" y="28992"/>
                </a:lnTo>
                <a:lnTo>
                  <a:pt x="1319755" y="40040"/>
                </a:lnTo>
                <a:lnTo>
                  <a:pt x="1192522" y="52704"/>
                </a:lnTo>
                <a:lnTo>
                  <a:pt x="1069935" y="66920"/>
                </a:lnTo>
                <a:lnTo>
                  <a:pt x="952311" y="82624"/>
                </a:lnTo>
                <a:lnTo>
                  <a:pt x="839968" y="99750"/>
                </a:lnTo>
                <a:lnTo>
                  <a:pt x="785876" y="108827"/>
                </a:lnTo>
                <a:lnTo>
                  <a:pt x="733225" y="118236"/>
                </a:lnTo>
                <a:lnTo>
                  <a:pt x="682053" y="127968"/>
                </a:lnTo>
                <a:lnTo>
                  <a:pt x="632400" y="138015"/>
                </a:lnTo>
                <a:lnTo>
                  <a:pt x="584306" y="148370"/>
                </a:lnTo>
                <a:lnTo>
                  <a:pt x="537812" y="159025"/>
                </a:lnTo>
                <a:lnTo>
                  <a:pt x="492956" y="169971"/>
                </a:lnTo>
                <a:lnTo>
                  <a:pt x="449778" y="181200"/>
                </a:lnTo>
                <a:lnTo>
                  <a:pt x="408319" y="192704"/>
                </a:lnTo>
                <a:lnTo>
                  <a:pt x="368618" y="204476"/>
                </a:lnTo>
                <a:lnTo>
                  <a:pt x="330715" y="216507"/>
                </a:lnTo>
                <a:lnTo>
                  <a:pt x="260461" y="241314"/>
                </a:lnTo>
                <a:lnTo>
                  <a:pt x="197877" y="267061"/>
                </a:lnTo>
                <a:lnTo>
                  <a:pt x="143280" y="293683"/>
                </a:lnTo>
                <a:lnTo>
                  <a:pt x="96989" y="321117"/>
                </a:lnTo>
                <a:lnTo>
                  <a:pt x="59322" y="349298"/>
                </a:lnTo>
                <a:lnTo>
                  <a:pt x="30598" y="378161"/>
                </a:lnTo>
                <a:lnTo>
                  <a:pt x="4975" y="422594"/>
                </a:lnTo>
                <a:lnTo>
                  <a:pt x="0" y="452882"/>
                </a:lnTo>
                <a:lnTo>
                  <a:pt x="0" y="577596"/>
                </a:lnTo>
                <a:lnTo>
                  <a:pt x="4475988" y="577596"/>
                </a:lnTo>
                <a:lnTo>
                  <a:pt x="4475988" y="452882"/>
                </a:lnTo>
                <a:lnTo>
                  <a:pt x="4464853" y="407642"/>
                </a:lnTo>
                <a:lnTo>
                  <a:pt x="4432165" y="363648"/>
                </a:lnTo>
                <a:lnTo>
                  <a:pt x="4398929" y="335118"/>
                </a:lnTo>
                <a:lnTo>
                  <a:pt x="4356910" y="307303"/>
                </a:lnTo>
                <a:lnTo>
                  <a:pt x="4306427" y="280266"/>
                </a:lnTo>
                <a:lnTo>
                  <a:pt x="4247796" y="254074"/>
                </a:lnTo>
                <a:lnTo>
                  <a:pt x="4181338" y="228789"/>
                </a:lnTo>
                <a:lnTo>
                  <a:pt x="4107369" y="204476"/>
                </a:lnTo>
                <a:lnTo>
                  <a:pt x="4067668" y="192704"/>
                </a:lnTo>
                <a:lnTo>
                  <a:pt x="4026209" y="181200"/>
                </a:lnTo>
                <a:lnTo>
                  <a:pt x="3983031" y="169971"/>
                </a:lnTo>
                <a:lnTo>
                  <a:pt x="3938175" y="159025"/>
                </a:lnTo>
                <a:lnTo>
                  <a:pt x="3891681" y="148370"/>
                </a:lnTo>
                <a:lnTo>
                  <a:pt x="3843587" y="138015"/>
                </a:lnTo>
                <a:lnTo>
                  <a:pt x="3793934" y="127968"/>
                </a:lnTo>
                <a:lnTo>
                  <a:pt x="3742762" y="118236"/>
                </a:lnTo>
                <a:lnTo>
                  <a:pt x="3690111" y="108827"/>
                </a:lnTo>
                <a:lnTo>
                  <a:pt x="3636019" y="99750"/>
                </a:lnTo>
                <a:lnTo>
                  <a:pt x="3523676" y="82624"/>
                </a:lnTo>
                <a:lnTo>
                  <a:pt x="3406052" y="66920"/>
                </a:lnTo>
                <a:lnTo>
                  <a:pt x="3283465" y="52704"/>
                </a:lnTo>
                <a:lnTo>
                  <a:pt x="3156232" y="40040"/>
                </a:lnTo>
                <a:lnTo>
                  <a:pt x="3024674" y="28992"/>
                </a:lnTo>
                <a:lnTo>
                  <a:pt x="2889107" y="19625"/>
                </a:lnTo>
                <a:lnTo>
                  <a:pt x="2749851" y="12003"/>
                </a:lnTo>
                <a:lnTo>
                  <a:pt x="2607223" y="6191"/>
                </a:lnTo>
                <a:lnTo>
                  <a:pt x="2534745" y="3984"/>
                </a:lnTo>
                <a:lnTo>
                  <a:pt x="2461543" y="2253"/>
                </a:lnTo>
                <a:lnTo>
                  <a:pt x="2387657" y="1006"/>
                </a:lnTo>
                <a:lnTo>
                  <a:pt x="2313127" y="253"/>
                </a:lnTo>
                <a:lnTo>
                  <a:pt x="2237994" y="0"/>
                </a:lnTo>
                <a:close/>
              </a:path>
            </a:pathLst>
          </a:custGeom>
          <a:solidFill>
            <a:srgbClr val="F95B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743580" y="708736"/>
            <a:ext cx="7007859" cy="18757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229870" indent="-381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3E7818"/>
                </a:solidFill>
                <a:latin typeface="Times New Roman"/>
                <a:cs typeface="Times New Roman"/>
              </a:rPr>
              <a:t>Khi </a:t>
            </a:r>
            <a:r>
              <a:rPr sz="3600" spc="-5" dirty="0">
                <a:solidFill>
                  <a:srgbClr val="3E7818"/>
                </a:solidFill>
                <a:latin typeface="Times New Roman"/>
                <a:cs typeface="Times New Roman"/>
              </a:rPr>
              <a:t>bị </a:t>
            </a:r>
            <a:r>
              <a:rPr sz="3600" dirty="0">
                <a:solidFill>
                  <a:srgbClr val="3E7818"/>
                </a:solidFill>
                <a:latin typeface="Times New Roman"/>
                <a:cs typeface="Times New Roman"/>
              </a:rPr>
              <a:t>lạc đường, </a:t>
            </a:r>
            <a:r>
              <a:rPr sz="3600" spc="-5" dirty="0">
                <a:solidFill>
                  <a:srgbClr val="3E7818"/>
                </a:solidFill>
                <a:latin typeface="Times New Roman"/>
                <a:cs typeface="Times New Roman"/>
              </a:rPr>
              <a:t>có </a:t>
            </a:r>
            <a:r>
              <a:rPr sz="3600" dirty="0">
                <a:solidFill>
                  <a:srgbClr val="3E7818"/>
                </a:solidFill>
                <a:latin typeface="Times New Roman"/>
                <a:cs typeface="Times New Roman"/>
              </a:rPr>
              <a:t>những </a:t>
            </a:r>
            <a:r>
              <a:rPr sz="3600" spc="-5" dirty="0">
                <a:solidFill>
                  <a:srgbClr val="3E7818"/>
                </a:solidFill>
                <a:latin typeface="Times New Roman"/>
                <a:cs typeface="Times New Roman"/>
              </a:rPr>
              <a:t>cách</a:t>
            </a:r>
            <a:r>
              <a:rPr sz="3600" spc="-65" dirty="0">
                <a:solidFill>
                  <a:srgbClr val="3E7818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3E7818"/>
                </a:solidFill>
                <a:latin typeface="Times New Roman"/>
                <a:cs typeface="Times New Roman"/>
              </a:rPr>
              <a:t>nào  để chúng ta </a:t>
            </a:r>
            <a:r>
              <a:rPr sz="3600" spc="-5" dirty="0">
                <a:solidFill>
                  <a:srgbClr val="3E7818"/>
                </a:solidFill>
                <a:latin typeface="Times New Roman"/>
                <a:cs typeface="Times New Roman"/>
              </a:rPr>
              <a:t>tìm </a:t>
            </a:r>
            <a:r>
              <a:rPr sz="3600" dirty="0">
                <a:solidFill>
                  <a:srgbClr val="3E7818"/>
                </a:solidFill>
                <a:latin typeface="Times New Roman"/>
                <a:cs typeface="Times New Roman"/>
              </a:rPr>
              <a:t>được đường về</a:t>
            </a:r>
            <a:r>
              <a:rPr sz="3600" spc="-75" dirty="0">
                <a:solidFill>
                  <a:srgbClr val="3E7818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3E7818"/>
                </a:solidFill>
                <a:latin typeface="Times New Roman"/>
                <a:cs typeface="Times New Roman"/>
              </a:rPr>
              <a:t>nhà?</a:t>
            </a:r>
            <a:endParaRPr sz="3600">
              <a:latin typeface="Times New Roman"/>
              <a:cs typeface="Times New Roman"/>
            </a:endParaRPr>
          </a:p>
          <a:p>
            <a:pPr marL="5521325">
              <a:lnSpc>
                <a:spcPct val="100000"/>
              </a:lnSpc>
              <a:spcBef>
                <a:spcPts val="1130"/>
              </a:spcBef>
            </a:pPr>
            <a:r>
              <a:rPr sz="4000" b="1" spc="-5" dirty="0">
                <a:latin typeface="Times New Roman"/>
                <a:cs typeface="Times New Roman"/>
              </a:rPr>
              <a:t>4</a:t>
            </a:r>
            <a:r>
              <a:rPr sz="4000" b="1" spc="-80" dirty="0">
                <a:latin typeface="Times New Roman"/>
                <a:cs typeface="Times New Roman"/>
              </a:rPr>
              <a:t> </a:t>
            </a:r>
            <a:r>
              <a:rPr sz="4000" b="1" spc="-10" dirty="0">
                <a:latin typeface="Times New Roman"/>
                <a:cs typeface="Times New Roman"/>
              </a:rPr>
              <a:t>bước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85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228600"/>
              <a:ext cx="11335512" cy="64663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3316" y="48514"/>
            <a:ext cx="50920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475" dirty="0">
                <a:solidFill>
                  <a:srgbClr val="F84753"/>
                </a:solidFill>
                <a:latin typeface="Arial"/>
                <a:cs typeface="Arial"/>
              </a:rPr>
              <a:t>Cam </a:t>
            </a:r>
            <a:r>
              <a:rPr b="0" spc="140" dirty="0">
                <a:solidFill>
                  <a:srgbClr val="F84753"/>
                </a:solidFill>
                <a:latin typeface="Arial"/>
                <a:cs typeface="Arial"/>
              </a:rPr>
              <a:t>kết </a:t>
            </a:r>
            <a:r>
              <a:rPr b="0" spc="-110" dirty="0">
                <a:solidFill>
                  <a:srgbClr val="F84753"/>
                </a:solidFill>
                <a:latin typeface="Arial"/>
                <a:cs typeface="Arial"/>
              </a:rPr>
              <a:t>hành</a:t>
            </a:r>
            <a:r>
              <a:rPr b="0" spc="-835" dirty="0">
                <a:solidFill>
                  <a:srgbClr val="F84753"/>
                </a:solidFill>
                <a:latin typeface="Arial"/>
                <a:cs typeface="Arial"/>
              </a:rPr>
              <a:t> </a:t>
            </a:r>
            <a:r>
              <a:rPr b="0" spc="-95" dirty="0">
                <a:solidFill>
                  <a:srgbClr val="F84753"/>
                </a:solidFill>
                <a:latin typeface="Arial"/>
                <a:cs typeface="Arial"/>
              </a:rPr>
              <a:t>động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77037" y="2457069"/>
            <a:ext cx="5543550" cy="3496945"/>
            <a:chOff x="677037" y="2457069"/>
            <a:chExt cx="5543550" cy="3496945"/>
          </a:xfrm>
        </p:grpSpPr>
        <p:sp>
          <p:nvSpPr>
            <p:cNvPr id="4" name="object 4"/>
            <p:cNvSpPr/>
            <p:nvPr/>
          </p:nvSpPr>
          <p:spPr>
            <a:xfrm>
              <a:off x="686562" y="2466594"/>
              <a:ext cx="5524500" cy="3477895"/>
            </a:xfrm>
            <a:custGeom>
              <a:avLst/>
              <a:gdLst/>
              <a:ahLst/>
              <a:cxnLst/>
              <a:rect l="l" t="t" r="r" b="b"/>
              <a:pathLst>
                <a:path w="5524500" h="3477895">
                  <a:moveTo>
                    <a:pt x="2762250" y="0"/>
                  </a:moveTo>
                  <a:lnTo>
                    <a:pt x="2703720" y="382"/>
                  </a:lnTo>
                  <a:lnTo>
                    <a:pt x="2645487" y="1525"/>
                  </a:lnTo>
                  <a:lnTo>
                    <a:pt x="2587563" y="3420"/>
                  </a:lnTo>
                  <a:lnTo>
                    <a:pt x="2529960" y="6061"/>
                  </a:lnTo>
                  <a:lnTo>
                    <a:pt x="2472689" y="9439"/>
                  </a:lnTo>
                  <a:lnTo>
                    <a:pt x="2415764" y="13548"/>
                  </a:lnTo>
                  <a:lnTo>
                    <a:pt x="2359195" y="18378"/>
                  </a:lnTo>
                  <a:lnTo>
                    <a:pt x="2302994" y="23924"/>
                  </a:lnTo>
                  <a:lnTo>
                    <a:pt x="2247175" y="30177"/>
                  </a:lnTo>
                  <a:lnTo>
                    <a:pt x="2191748" y="37130"/>
                  </a:lnTo>
                  <a:lnTo>
                    <a:pt x="2136725" y="44776"/>
                  </a:lnTo>
                  <a:lnTo>
                    <a:pt x="2082120" y="53106"/>
                  </a:lnTo>
                  <a:lnTo>
                    <a:pt x="2027943" y="62113"/>
                  </a:lnTo>
                  <a:lnTo>
                    <a:pt x="1974206" y="71790"/>
                  </a:lnTo>
                  <a:lnTo>
                    <a:pt x="1920922" y="82129"/>
                  </a:lnTo>
                  <a:lnTo>
                    <a:pt x="1868103" y="93123"/>
                  </a:lnTo>
                  <a:lnTo>
                    <a:pt x="1815760" y="104764"/>
                  </a:lnTo>
                  <a:lnTo>
                    <a:pt x="1763906" y="117044"/>
                  </a:lnTo>
                  <a:lnTo>
                    <a:pt x="1712553" y="129957"/>
                  </a:lnTo>
                  <a:lnTo>
                    <a:pt x="1661712" y="143494"/>
                  </a:lnTo>
                  <a:lnTo>
                    <a:pt x="1611395" y="157647"/>
                  </a:lnTo>
                  <a:lnTo>
                    <a:pt x="1561615" y="172410"/>
                  </a:lnTo>
                  <a:lnTo>
                    <a:pt x="1512384" y="187775"/>
                  </a:lnTo>
                  <a:lnTo>
                    <a:pt x="1463713" y="203734"/>
                  </a:lnTo>
                  <a:lnTo>
                    <a:pt x="1415614" y="220280"/>
                  </a:lnTo>
                  <a:lnTo>
                    <a:pt x="1368100" y="237405"/>
                  </a:lnTo>
                  <a:lnTo>
                    <a:pt x="1321182" y="255101"/>
                  </a:lnTo>
                  <a:lnTo>
                    <a:pt x="1274873" y="273362"/>
                  </a:lnTo>
                  <a:lnTo>
                    <a:pt x="1229184" y="292179"/>
                  </a:lnTo>
                  <a:lnTo>
                    <a:pt x="1184127" y="311545"/>
                  </a:lnTo>
                  <a:lnTo>
                    <a:pt x="1139715" y="331453"/>
                  </a:lnTo>
                  <a:lnTo>
                    <a:pt x="1095959" y="351895"/>
                  </a:lnTo>
                  <a:lnTo>
                    <a:pt x="1052872" y="372863"/>
                  </a:lnTo>
                  <a:lnTo>
                    <a:pt x="1010465" y="394349"/>
                  </a:lnTo>
                  <a:lnTo>
                    <a:pt x="968750" y="416347"/>
                  </a:lnTo>
                  <a:lnTo>
                    <a:pt x="927739" y="438849"/>
                  </a:lnTo>
                  <a:lnTo>
                    <a:pt x="887445" y="461847"/>
                  </a:lnTo>
                  <a:lnTo>
                    <a:pt x="847879" y="485334"/>
                  </a:lnTo>
                  <a:lnTo>
                    <a:pt x="809053" y="509301"/>
                  </a:lnTo>
                  <a:lnTo>
                    <a:pt x="770979" y="533742"/>
                  </a:lnTo>
                  <a:lnTo>
                    <a:pt x="733670" y="558650"/>
                  </a:lnTo>
                  <a:lnTo>
                    <a:pt x="697137" y="584015"/>
                  </a:lnTo>
                  <a:lnTo>
                    <a:pt x="661392" y="609832"/>
                  </a:lnTo>
                  <a:lnTo>
                    <a:pt x="626447" y="636092"/>
                  </a:lnTo>
                  <a:lnTo>
                    <a:pt x="592314" y="662788"/>
                  </a:lnTo>
                  <a:lnTo>
                    <a:pt x="559006" y="689912"/>
                  </a:lnTo>
                  <a:lnTo>
                    <a:pt x="526534" y="717457"/>
                  </a:lnTo>
                  <a:lnTo>
                    <a:pt x="494909" y="745415"/>
                  </a:lnTo>
                  <a:lnTo>
                    <a:pt x="464145" y="773779"/>
                  </a:lnTo>
                  <a:lnTo>
                    <a:pt x="434253" y="802541"/>
                  </a:lnTo>
                  <a:lnTo>
                    <a:pt x="405245" y="831693"/>
                  </a:lnTo>
                  <a:lnTo>
                    <a:pt x="377133" y="861229"/>
                  </a:lnTo>
                  <a:lnTo>
                    <a:pt x="349929" y="891140"/>
                  </a:lnTo>
                  <a:lnTo>
                    <a:pt x="323645" y="921419"/>
                  </a:lnTo>
                  <a:lnTo>
                    <a:pt x="298293" y="952058"/>
                  </a:lnTo>
                  <a:lnTo>
                    <a:pt x="273885" y="983050"/>
                  </a:lnTo>
                  <a:lnTo>
                    <a:pt x="250433" y="1014388"/>
                  </a:lnTo>
                  <a:lnTo>
                    <a:pt x="227950" y="1046063"/>
                  </a:lnTo>
                  <a:lnTo>
                    <a:pt x="206445" y="1078069"/>
                  </a:lnTo>
                  <a:lnTo>
                    <a:pt x="185933" y="1110397"/>
                  </a:lnTo>
                  <a:lnTo>
                    <a:pt x="147933" y="1175991"/>
                  </a:lnTo>
                  <a:lnTo>
                    <a:pt x="114044" y="1242786"/>
                  </a:lnTo>
                  <a:lnTo>
                    <a:pt x="84363" y="1310720"/>
                  </a:lnTo>
                  <a:lnTo>
                    <a:pt x="58985" y="1379734"/>
                  </a:lnTo>
                  <a:lnTo>
                    <a:pt x="38006" y="1449767"/>
                  </a:lnTo>
                  <a:lnTo>
                    <a:pt x="21522" y="1520759"/>
                  </a:lnTo>
                  <a:lnTo>
                    <a:pt x="9629" y="1592649"/>
                  </a:lnTo>
                  <a:lnTo>
                    <a:pt x="2423" y="1665377"/>
                  </a:lnTo>
                  <a:lnTo>
                    <a:pt x="0" y="1738883"/>
                  </a:lnTo>
                  <a:lnTo>
                    <a:pt x="607" y="1775730"/>
                  </a:lnTo>
                  <a:lnTo>
                    <a:pt x="5434" y="1848855"/>
                  </a:lnTo>
                  <a:lnTo>
                    <a:pt x="14995" y="1921172"/>
                  </a:lnTo>
                  <a:lnTo>
                    <a:pt x="29196" y="1992620"/>
                  </a:lnTo>
                  <a:lnTo>
                    <a:pt x="47939" y="2063140"/>
                  </a:lnTo>
                  <a:lnTo>
                    <a:pt x="71130" y="2132671"/>
                  </a:lnTo>
                  <a:lnTo>
                    <a:pt x="98671" y="2201153"/>
                  </a:lnTo>
                  <a:lnTo>
                    <a:pt x="130469" y="2268525"/>
                  </a:lnTo>
                  <a:lnTo>
                    <a:pt x="166425" y="2334727"/>
                  </a:lnTo>
                  <a:lnTo>
                    <a:pt x="206445" y="2399698"/>
                  </a:lnTo>
                  <a:lnTo>
                    <a:pt x="227950" y="2431704"/>
                  </a:lnTo>
                  <a:lnTo>
                    <a:pt x="250433" y="2463379"/>
                  </a:lnTo>
                  <a:lnTo>
                    <a:pt x="273885" y="2494717"/>
                  </a:lnTo>
                  <a:lnTo>
                    <a:pt x="298293" y="2525709"/>
                  </a:lnTo>
                  <a:lnTo>
                    <a:pt x="323645" y="2556348"/>
                  </a:lnTo>
                  <a:lnTo>
                    <a:pt x="349929" y="2586627"/>
                  </a:lnTo>
                  <a:lnTo>
                    <a:pt x="377133" y="2616538"/>
                  </a:lnTo>
                  <a:lnTo>
                    <a:pt x="405245" y="2646074"/>
                  </a:lnTo>
                  <a:lnTo>
                    <a:pt x="434253" y="2675226"/>
                  </a:lnTo>
                  <a:lnTo>
                    <a:pt x="464145" y="2703988"/>
                  </a:lnTo>
                  <a:lnTo>
                    <a:pt x="494909" y="2732352"/>
                  </a:lnTo>
                  <a:lnTo>
                    <a:pt x="526534" y="2760310"/>
                  </a:lnTo>
                  <a:lnTo>
                    <a:pt x="559006" y="2787855"/>
                  </a:lnTo>
                  <a:lnTo>
                    <a:pt x="592314" y="2814979"/>
                  </a:lnTo>
                  <a:lnTo>
                    <a:pt x="626447" y="2841675"/>
                  </a:lnTo>
                  <a:lnTo>
                    <a:pt x="661392" y="2867935"/>
                  </a:lnTo>
                  <a:lnTo>
                    <a:pt x="697137" y="2893752"/>
                  </a:lnTo>
                  <a:lnTo>
                    <a:pt x="733670" y="2919117"/>
                  </a:lnTo>
                  <a:lnTo>
                    <a:pt x="770979" y="2944025"/>
                  </a:lnTo>
                  <a:lnTo>
                    <a:pt x="809053" y="2968466"/>
                  </a:lnTo>
                  <a:lnTo>
                    <a:pt x="847879" y="2992433"/>
                  </a:lnTo>
                  <a:lnTo>
                    <a:pt x="887445" y="3015920"/>
                  </a:lnTo>
                  <a:lnTo>
                    <a:pt x="927739" y="3038918"/>
                  </a:lnTo>
                  <a:lnTo>
                    <a:pt x="968750" y="3061420"/>
                  </a:lnTo>
                  <a:lnTo>
                    <a:pt x="1010465" y="3083418"/>
                  </a:lnTo>
                  <a:lnTo>
                    <a:pt x="1052872" y="3104904"/>
                  </a:lnTo>
                  <a:lnTo>
                    <a:pt x="1095959" y="3125872"/>
                  </a:lnTo>
                  <a:lnTo>
                    <a:pt x="1139715" y="3146314"/>
                  </a:lnTo>
                  <a:lnTo>
                    <a:pt x="1184127" y="3166222"/>
                  </a:lnTo>
                  <a:lnTo>
                    <a:pt x="1229184" y="3185588"/>
                  </a:lnTo>
                  <a:lnTo>
                    <a:pt x="1274873" y="3204405"/>
                  </a:lnTo>
                  <a:lnTo>
                    <a:pt x="1321182" y="3222666"/>
                  </a:lnTo>
                  <a:lnTo>
                    <a:pt x="1368100" y="3240362"/>
                  </a:lnTo>
                  <a:lnTo>
                    <a:pt x="1415614" y="3257487"/>
                  </a:lnTo>
                  <a:lnTo>
                    <a:pt x="1463713" y="3274033"/>
                  </a:lnTo>
                  <a:lnTo>
                    <a:pt x="1512384" y="3289992"/>
                  </a:lnTo>
                  <a:lnTo>
                    <a:pt x="1561615" y="3305357"/>
                  </a:lnTo>
                  <a:lnTo>
                    <a:pt x="1611395" y="3320120"/>
                  </a:lnTo>
                  <a:lnTo>
                    <a:pt x="1661712" y="3334273"/>
                  </a:lnTo>
                  <a:lnTo>
                    <a:pt x="1712553" y="3347810"/>
                  </a:lnTo>
                  <a:lnTo>
                    <a:pt x="1763906" y="3360723"/>
                  </a:lnTo>
                  <a:lnTo>
                    <a:pt x="1815760" y="3373003"/>
                  </a:lnTo>
                  <a:lnTo>
                    <a:pt x="1868103" y="3384644"/>
                  </a:lnTo>
                  <a:lnTo>
                    <a:pt x="1920922" y="3395638"/>
                  </a:lnTo>
                  <a:lnTo>
                    <a:pt x="1974206" y="3405977"/>
                  </a:lnTo>
                  <a:lnTo>
                    <a:pt x="2027943" y="3415654"/>
                  </a:lnTo>
                  <a:lnTo>
                    <a:pt x="2082120" y="3424661"/>
                  </a:lnTo>
                  <a:lnTo>
                    <a:pt x="2136725" y="3432991"/>
                  </a:lnTo>
                  <a:lnTo>
                    <a:pt x="2191748" y="3440637"/>
                  </a:lnTo>
                  <a:lnTo>
                    <a:pt x="2247175" y="3447590"/>
                  </a:lnTo>
                  <a:lnTo>
                    <a:pt x="2302994" y="3453843"/>
                  </a:lnTo>
                  <a:lnTo>
                    <a:pt x="2359195" y="3459389"/>
                  </a:lnTo>
                  <a:lnTo>
                    <a:pt x="2415764" y="3464219"/>
                  </a:lnTo>
                  <a:lnTo>
                    <a:pt x="2472689" y="3468328"/>
                  </a:lnTo>
                  <a:lnTo>
                    <a:pt x="2529960" y="3471706"/>
                  </a:lnTo>
                  <a:lnTo>
                    <a:pt x="2587563" y="3474347"/>
                  </a:lnTo>
                  <a:lnTo>
                    <a:pt x="2645487" y="3476242"/>
                  </a:lnTo>
                  <a:lnTo>
                    <a:pt x="2703720" y="3477385"/>
                  </a:lnTo>
                  <a:lnTo>
                    <a:pt x="2762250" y="3477767"/>
                  </a:lnTo>
                  <a:lnTo>
                    <a:pt x="2820779" y="3477385"/>
                  </a:lnTo>
                  <a:lnTo>
                    <a:pt x="2879012" y="3476242"/>
                  </a:lnTo>
                  <a:lnTo>
                    <a:pt x="2936936" y="3474347"/>
                  </a:lnTo>
                  <a:lnTo>
                    <a:pt x="2994539" y="3471706"/>
                  </a:lnTo>
                  <a:lnTo>
                    <a:pt x="3051810" y="3468328"/>
                  </a:lnTo>
                  <a:lnTo>
                    <a:pt x="3108735" y="3464219"/>
                  </a:lnTo>
                  <a:lnTo>
                    <a:pt x="3165304" y="3459389"/>
                  </a:lnTo>
                  <a:lnTo>
                    <a:pt x="3221505" y="3453843"/>
                  </a:lnTo>
                  <a:lnTo>
                    <a:pt x="3277324" y="3447590"/>
                  </a:lnTo>
                  <a:lnTo>
                    <a:pt x="3332751" y="3440637"/>
                  </a:lnTo>
                  <a:lnTo>
                    <a:pt x="3387774" y="3432991"/>
                  </a:lnTo>
                  <a:lnTo>
                    <a:pt x="3442379" y="3424661"/>
                  </a:lnTo>
                  <a:lnTo>
                    <a:pt x="3496556" y="3415654"/>
                  </a:lnTo>
                  <a:lnTo>
                    <a:pt x="3550293" y="3405977"/>
                  </a:lnTo>
                  <a:lnTo>
                    <a:pt x="3603577" y="3395638"/>
                  </a:lnTo>
                  <a:lnTo>
                    <a:pt x="3656396" y="3384644"/>
                  </a:lnTo>
                  <a:lnTo>
                    <a:pt x="3708739" y="3373003"/>
                  </a:lnTo>
                  <a:lnTo>
                    <a:pt x="3760593" y="3360723"/>
                  </a:lnTo>
                  <a:lnTo>
                    <a:pt x="3811946" y="3347810"/>
                  </a:lnTo>
                  <a:lnTo>
                    <a:pt x="3862787" y="3334273"/>
                  </a:lnTo>
                  <a:lnTo>
                    <a:pt x="3913104" y="3320120"/>
                  </a:lnTo>
                  <a:lnTo>
                    <a:pt x="3962884" y="3305357"/>
                  </a:lnTo>
                  <a:lnTo>
                    <a:pt x="4012115" y="3289992"/>
                  </a:lnTo>
                  <a:lnTo>
                    <a:pt x="4060786" y="3274033"/>
                  </a:lnTo>
                  <a:lnTo>
                    <a:pt x="4108885" y="3257487"/>
                  </a:lnTo>
                  <a:lnTo>
                    <a:pt x="4156399" y="3240362"/>
                  </a:lnTo>
                  <a:lnTo>
                    <a:pt x="4203317" y="3222666"/>
                  </a:lnTo>
                  <a:lnTo>
                    <a:pt x="4249626" y="3204405"/>
                  </a:lnTo>
                  <a:lnTo>
                    <a:pt x="4295315" y="3185588"/>
                  </a:lnTo>
                  <a:lnTo>
                    <a:pt x="4340372" y="3166222"/>
                  </a:lnTo>
                  <a:lnTo>
                    <a:pt x="4384784" y="3146314"/>
                  </a:lnTo>
                  <a:lnTo>
                    <a:pt x="4428540" y="3125872"/>
                  </a:lnTo>
                  <a:lnTo>
                    <a:pt x="4471627" y="3104904"/>
                  </a:lnTo>
                  <a:lnTo>
                    <a:pt x="4514034" y="3083418"/>
                  </a:lnTo>
                  <a:lnTo>
                    <a:pt x="4555749" y="3061420"/>
                  </a:lnTo>
                  <a:lnTo>
                    <a:pt x="4596760" y="3038918"/>
                  </a:lnTo>
                  <a:lnTo>
                    <a:pt x="4637054" y="3015920"/>
                  </a:lnTo>
                  <a:lnTo>
                    <a:pt x="4676620" y="2992433"/>
                  </a:lnTo>
                  <a:lnTo>
                    <a:pt x="4715446" y="2968466"/>
                  </a:lnTo>
                  <a:lnTo>
                    <a:pt x="4753520" y="2944025"/>
                  </a:lnTo>
                  <a:lnTo>
                    <a:pt x="4790829" y="2919117"/>
                  </a:lnTo>
                  <a:lnTo>
                    <a:pt x="4827362" y="2893752"/>
                  </a:lnTo>
                  <a:lnTo>
                    <a:pt x="4863107" y="2867935"/>
                  </a:lnTo>
                  <a:lnTo>
                    <a:pt x="4898052" y="2841675"/>
                  </a:lnTo>
                  <a:lnTo>
                    <a:pt x="4932185" y="2814979"/>
                  </a:lnTo>
                  <a:lnTo>
                    <a:pt x="4965493" y="2787855"/>
                  </a:lnTo>
                  <a:lnTo>
                    <a:pt x="4997965" y="2760310"/>
                  </a:lnTo>
                  <a:lnTo>
                    <a:pt x="5029590" y="2732352"/>
                  </a:lnTo>
                  <a:lnTo>
                    <a:pt x="5060354" y="2703988"/>
                  </a:lnTo>
                  <a:lnTo>
                    <a:pt x="5090246" y="2675226"/>
                  </a:lnTo>
                  <a:lnTo>
                    <a:pt x="5119254" y="2646074"/>
                  </a:lnTo>
                  <a:lnTo>
                    <a:pt x="5147366" y="2616538"/>
                  </a:lnTo>
                  <a:lnTo>
                    <a:pt x="5174570" y="2586627"/>
                  </a:lnTo>
                  <a:lnTo>
                    <a:pt x="5200854" y="2556348"/>
                  </a:lnTo>
                  <a:lnTo>
                    <a:pt x="5226206" y="2525709"/>
                  </a:lnTo>
                  <a:lnTo>
                    <a:pt x="5250614" y="2494717"/>
                  </a:lnTo>
                  <a:lnTo>
                    <a:pt x="5274066" y="2463379"/>
                  </a:lnTo>
                  <a:lnTo>
                    <a:pt x="5296549" y="2431704"/>
                  </a:lnTo>
                  <a:lnTo>
                    <a:pt x="5318054" y="2399698"/>
                  </a:lnTo>
                  <a:lnTo>
                    <a:pt x="5338566" y="2367370"/>
                  </a:lnTo>
                  <a:lnTo>
                    <a:pt x="5376566" y="2301776"/>
                  </a:lnTo>
                  <a:lnTo>
                    <a:pt x="5410455" y="2234981"/>
                  </a:lnTo>
                  <a:lnTo>
                    <a:pt x="5440136" y="2167047"/>
                  </a:lnTo>
                  <a:lnTo>
                    <a:pt x="5465514" y="2098033"/>
                  </a:lnTo>
                  <a:lnTo>
                    <a:pt x="5486493" y="2028000"/>
                  </a:lnTo>
                  <a:lnTo>
                    <a:pt x="5502977" y="1957008"/>
                  </a:lnTo>
                  <a:lnTo>
                    <a:pt x="5514870" y="1885118"/>
                  </a:lnTo>
                  <a:lnTo>
                    <a:pt x="5522076" y="1812390"/>
                  </a:lnTo>
                  <a:lnTo>
                    <a:pt x="5524500" y="1738883"/>
                  </a:lnTo>
                  <a:lnTo>
                    <a:pt x="5523892" y="1702037"/>
                  </a:lnTo>
                  <a:lnTo>
                    <a:pt x="5519065" y="1628912"/>
                  </a:lnTo>
                  <a:lnTo>
                    <a:pt x="5509504" y="1556595"/>
                  </a:lnTo>
                  <a:lnTo>
                    <a:pt x="5495303" y="1485147"/>
                  </a:lnTo>
                  <a:lnTo>
                    <a:pt x="5476560" y="1414627"/>
                  </a:lnTo>
                  <a:lnTo>
                    <a:pt x="5453369" y="1345096"/>
                  </a:lnTo>
                  <a:lnTo>
                    <a:pt x="5425828" y="1276614"/>
                  </a:lnTo>
                  <a:lnTo>
                    <a:pt x="5394030" y="1209242"/>
                  </a:lnTo>
                  <a:lnTo>
                    <a:pt x="5358074" y="1143040"/>
                  </a:lnTo>
                  <a:lnTo>
                    <a:pt x="5318054" y="1078069"/>
                  </a:lnTo>
                  <a:lnTo>
                    <a:pt x="5296549" y="1046063"/>
                  </a:lnTo>
                  <a:lnTo>
                    <a:pt x="5274066" y="1014388"/>
                  </a:lnTo>
                  <a:lnTo>
                    <a:pt x="5250614" y="983050"/>
                  </a:lnTo>
                  <a:lnTo>
                    <a:pt x="5226206" y="952058"/>
                  </a:lnTo>
                  <a:lnTo>
                    <a:pt x="5200854" y="921419"/>
                  </a:lnTo>
                  <a:lnTo>
                    <a:pt x="5174570" y="891140"/>
                  </a:lnTo>
                  <a:lnTo>
                    <a:pt x="5147366" y="861229"/>
                  </a:lnTo>
                  <a:lnTo>
                    <a:pt x="5119254" y="831693"/>
                  </a:lnTo>
                  <a:lnTo>
                    <a:pt x="5090246" y="802541"/>
                  </a:lnTo>
                  <a:lnTo>
                    <a:pt x="5060354" y="773779"/>
                  </a:lnTo>
                  <a:lnTo>
                    <a:pt x="5029590" y="745415"/>
                  </a:lnTo>
                  <a:lnTo>
                    <a:pt x="4997965" y="717457"/>
                  </a:lnTo>
                  <a:lnTo>
                    <a:pt x="4965493" y="689912"/>
                  </a:lnTo>
                  <a:lnTo>
                    <a:pt x="4932185" y="662788"/>
                  </a:lnTo>
                  <a:lnTo>
                    <a:pt x="4898052" y="636092"/>
                  </a:lnTo>
                  <a:lnTo>
                    <a:pt x="4863107" y="609832"/>
                  </a:lnTo>
                  <a:lnTo>
                    <a:pt x="4827362" y="584015"/>
                  </a:lnTo>
                  <a:lnTo>
                    <a:pt x="4790829" y="558650"/>
                  </a:lnTo>
                  <a:lnTo>
                    <a:pt x="4753520" y="533742"/>
                  </a:lnTo>
                  <a:lnTo>
                    <a:pt x="4715446" y="509301"/>
                  </a:lnTo>
                  <a:lnTo>
                    <a:pt x="4676620" y="485334"/>
                  </a:lnTo>
                  <a:lnTo>
                    <a:pt x="4637054" y="461847"/>
                  </a:lnTo>
                  <a:lnTo>
                    <a:pt x="4596760" y="438849"/>
                  </a:lnTo>
                  <a:lnTo>
                    <a:pt x="4555749" y="416347"/>
                  </a:lnTo>
                  <a:lnTo>
                    <a:pt x="4514034" y="394349"/>
                  </a:lnTo>
                  <a:lnTo>
                    <a:pt x="4471627" y="372863"/>
                  </a:lnTo>
                  <a:lnTo>
                    <a:pt x="4428540" y="351895"/>
                  </a:lnTo>
                  <a:lnTo>
                    <a:pt x="4384784" y="331453"/>
                  </a:lnTo>
                  <a:lnTo>
                    <a:pt x="4340372" y="311545"/>
                  </a:lnTo>
                  <a:lnTo>
                    <a:pt x="4295315" y="292179"/>
                  </a:lnTo>
                  <a:lnTo>
                    <a:pt x="4249626" y="273362"/>
                  </a:lnTo>
                  <a:lnTo>
                    <a:pt x="4203317" y="255101"/>
                  </a:lnTo>
                  <a:lnTo>
                    <a:pt x="4156399" y="237405"/>
                  </a:lnTo>
                  <a:lnTo>
                    <a:pt x="4108885" y="220280"/>
                  </a:lnTo>
                  <a:lnTo>
                    <a:pt x="4060786" y="203734"/>
                  </a:lnTo>
                  <a:lnTo>
                    <a:pt x="4012115" y="187775"/>
                  </a:lnTo>
                  <a:lnTo>
                    <a:pt x="3962884" y="172410"/>
                  </a:lnTo>
                  <a:lnTo>
                    <a:pt x="3913104" y="157647"/>
                  </a:lnTo>
                  <a:lnTo>
                    <a:pt x="3862787" y="143494"/>
                  </a:lnTo>
                  <a:lnTo>
                    <a:pt x="3811946" y="129957"/>
                  </a:lnTo>
                  <a:lnTo>
                    <a:pt x="3760593" y="117044"/>
                  </a:lnTo>
                  <a:lnTo>
                    <a:pt x="3708739" y="104764"/>
                  </a:lnTo>
                  <a:lnTo>
                    <a:pt x="3656396" y="93123"/>
                  </a:lnTo>
                  <a:lnTo>
                    <a:pt x="3603577" y="82129"/>
                  </a:lnTo>
                  <a:lnTo>
                    <a:pt x="3550293" y="71790"/>
                  </a:lnTo>
                  <a:lnTo>
                    <a:pt x="3496556" y="62113"/>
                  </a:lnTo>
                  <a:lnTo>
                    <a:pt x="3442379" y="53106"/>
                  </a:lnTo>
                  <a:lnTo>
                    <a:pt x="3387774" y="44776"/>
                  </a:lnTo>
                  <a:lnTo>
                    <a:pt x="3332751" y="37130"/>
                  </a:lnTo>
                  <a:lnTo>
                    <a:pt x="3277324" y="30177"/>
                  </a:lnTo>
                  <a:lnTo>
                    <a:pt x="3221505" y="23924"/>
                  </a:lnTo>
                  <a:lnTo>
                    <a:pt x="3165304" y="18378"/>
                  </a:lnTo>
                  <a:lnTo>
                    <a:pt x="3108735" y="13548"/>
                  </a:lnTo>
                  <a:lnTo>
                    <a:pt x="3051810" y="9439"/>
                  </a:lnTo>
                  <a:lnTo>
                    <a:pt x="2994539" y="6061"/>
                  </a:lnTo>
                  <a:lnTo>
                    <a:pt x="2936936" y="3420"/>
                  </a:lnTo>
                  <a:lnTo>
                    <a:pt x="2879012" y="1525"/>
                  </a:lnTo>
                  <a:lnTo>
                    <a:pt x="2820779" y="382"/>
                  </a:lnTo>
                  <a:lnTo>
                    <a:pt x="2762250" y="0"/>
                  </a:lnTo>
                  <a:close/>
                </a:path>
              </a:pathLst>
            </a:custGeom>
            <a:solidFill>
              <a:srgbClr val="F1A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6562" y="2466594"/>
              <a:ext cx="5524500" cy="3477895"/>
            </a:xfrm>
            <a:custGeom>
              <a:avLst/>
              <a:gdLst/>
              <a:ahLst/>
              <a:cxnLst/>
              <a:rect l="l" t="t" r="r" b="b"/>
              <a:pathLst>
                <a:path w="5524500" h="3477895">
                  <a:moveTo>
                    <a:pt x="0" y="1738883"/>
                  </a:moveTo>
                  <a:lnTo>
                    <a:pt x="2423" y="1665377"/>
                  </a:lnTo>
                  <a:lnTo>
                    <a:pt x="9629" y="1592649"/>
                  </a:lnTo>
                  <a:lnTo>
                    <a:pt x="21522" y="1520759"/>
                  </a:lnTo>
                  <a:lnTo>
                    <a:pt x="38006" y="1449767"/>
                  </a:lnTo>
                  <a:lnTo>
                    <a:pt x="58985" y="1379734"/>
                  </a:lnTo>
                  <a:lnTo>
                    <a:pt x="84363" y="1310720"/>
                  </a:lnTo>
                  <a:lnTo>
                    <a:pt x="114044" y="1242786"/>
                  </a:lnTo>
                  <a:lnTo>
                    <a:pt x="147933" y="1175991"/>
                  </a:lnTo>
                  <a:lnTo>
                    <a:pt x="185933" y="1110397"/>
                  </a:lnTo>
                  <a:lnTo>
                    <a:pt x="206445" y="1078069"/>
                  </a:lnTo>
                  <a:lnTo>
                    <a:pt x="227950" y="1046063"/>
                  </a:lnTo>
                  <a:lnTo>
                    <a:pt x="250433" y="1014388"/>
                  </a:lnTo>
                  <a:lnTo>
                    <a:pt x="273885" y="983050"/>
                  </a:lnTo>
                  <a:lnTo>
                    <a:pt x="298293" y="952058"/>
                  </a:lnTo>
                  <a:lnTo>
                    <a:pt x="323645" y="921419"/>
                  </a:lnTo>
                  <a:lnTo>
                    <a:pt x="349929" y="891140"/>
                  </a:lnTo>
                  <a:lnTo>
                    <a:pt x="377133" y="861229"/>
                  </a:lnTo>
                  <a:lnTo>
                    <a:pt x="405245" y="831693"/>
                  </a:lnTo>
                  <a:lnTo>
                    <a:pt x="434253" y="802541"/>
                  </a:lnTo>
                  <a:lnTo>
                    <a:pt x="464145" y="773779"/>
                  </a:lnTo>
                  <a:lnTo>
                    <a:pt x="494909" y="745415"/>
                  </a:lnTo>
                  <a:lnTo>
                    <a:pt x="526534" y="717457"/>
                  </a:lnTo>
                  <a:lnTo>
                    <a:pt x="559006" y="689912"/>
                  </a:lnTo>
                  <a:lnTo>
                    <a:pt x="592314" y="662788"/>
                  </a:lnTo>
                  <a:lnTo>
                    <a:pt x="626447" y="636092"/>
                  </a:lnTo>
                  <a:lnTo>
                    <a:pt x="661392" y="609832"/>
                  </a:lnTo>
                  <a:lnTo>
                    <a:pt x="697137" y="584015"/>
                  </a:lnTo>
                  <a:lnTo>
                    <a:pt x="733670" y="558650"/>
                  </a:lnTo>
                  <a:lnTo>
                    <a:pt x="770979" y="533742"/>
                  </a:lnTo>
                  <a:lnTo>
                    <a:pt x="809053" y="509301"/>
                  </a:lnTo>
                  <a:lnTo>
                    <a:pt x="847879" y="485334"/>
                  </a:lnTo>
                  <a:lnTo>
                    <a:pt x="887445" y="461847"/>
                  </a:lnTo>
                  <a:lnTo>
                    <a:pt x="927739" y="438849"/>
                  </a:lnTo>
                  <a:lnTo>
                    <a:pt x="968750" y="416347"/>
                  </a:lnTo>
                  <a:lnTo>
                    <a:pt x="1010465" y="394349"/>
                  </a:lnTo>
                  <a:lnTo>
                    <a:pt x="1052872" y="372863"/>
                  </a:lnTo>
                  <a:lnTo>
                    <a:pt x="1095959" y="351895"/>
                  </a:lnTo>
                  <a:lnTo>
                    <a:pt x="1139715" y="331453"/>
                  </a:lnTo>
                  <a:lnTo>
                    <a:pt x="1184127" y="311545"/>
                  </a:lnTo>
                  <a:lnTo>
                    <a:pt x="1229184" y="292179"/>
                  </a:lnTo>
                  <a:lnTo>
                    <a:pt x="1274873" y="273362"/>
                  </a:lnTo>
                  <a:lnTo>
                    <a:pt x="1321182" y="255101"/>
                  </a:lnTo>
                  <a:lnTo>
                    <a:pt x="1368100" y="237405"/>
                  </a:lnTo>
                  <a:lnTo>
                    <a:pt x="1415614" y="220280"/>
                  </a:lnTo>
                  <a:lnTo>
                    <a:pt x="1463713" y="203734"/>
                  </a:lnTo>
                  <a:lnTo>
                    <a:pt x="1512384" y="187775"/>
                  </a:lnTo>
                  <a:lnTo>
                    <a:pt x="1561615" y="172410"/>
                  </a:lnTo>
                  <a:lnTo>
                    <a:pt x="1611395" y="157647"/>
                  </a:lnTo>
                  <a:lnTo>
                    <a:pt x="1661712" y="143494"/>
                  </a:lnTo>
                  <a:lnTo>
                    <a:pt x="1712553" y="129957"/>
                  </a:lnTo>
                  <a:lnTo>
                    <a:pt x="1763906" y="117044"/>
                  </a:lnTo>
                  <a:lnTo>
                    <a:pt x="1815760" y="104764"/>
                  </a:lnTo>
                  <a:lnTo>
                    <a:pt x="1868103" y="93123"/>
                  </a:lnTo>
                  <a:lnTo>
                    <a:pt x="1920922" y="82129"/>
                  </a:lnTo>
                  <a:lnTo>
                    <a:pt x="1974206" y="71790"/>
                  </a:lnTo>
                  <a:lnTo>
                    <a:pt x="2027943" y="62113"/>
                  </a:lnTo>
                  <a:lnTo>
                    <a:pt x="2082120" y="53106"/>
                  </a:lnTo>
                  <a:lnTo>
                    <a:pt x="2136725" y="44776"/>
                  </a:lnTo>
                  <a:lnTo>
                    <a:pt x="2191748" y="37130"/>
                  </a:lnTo>
                  <a:lnTo>
                    <a:pt x="2247175" y="30177"/>
                  </a:lnTo>
                  <a:lnTo>
                    <a:pt x="2302994" y="23924"/>
                  </a:lnTo>
                  <a:lnTo>
                    <a:pt x="2359195" y="18378"/>
                  </a:lnTo>
                  <a:lnTo>
                    <a:pt x="2415764" y="13548"/>
                  </a:lnTo>
                  <a:lnTo>
                    <a:pt x="2472689" y="9439"/>
                  </a:lnTo>
                  <a:lnTo>
                    <a:pt x="2529960" y="6061"/>
                  </a:lnTo>
                  <a:lnTo>
                    <a:pt x="2587563" y="3420"/>
                  </a:lnTo>
                  <a:lnTo>
                    <a:pt x="2645487" y="1525"/>
                  </a:lnTo>
                  <a:lnTo>
                    <a:pt x="2703720" y="382"/>
                  </a:lnTo>
                  <a:lnTo>
                    <a:pt x="2762250" y="0"/>
                  </a:lnTo>
                  <a:lnTo>
                    <a:pt x="2820779" y="382"/>
                  </a:lnTo>
                  <a:lnTo>
                    <a:pt x="2879012" y="1525"/>
                  </a:lnTo>
                  <a:lnTo>
                    <a:pt x="2936936" y="3420"/>
                  </a:lnTo>
                  <a:lnTo>
                    <a:pt x="2994539" y="6061"/>
                  </a:lnTo>
                  <a:lnTo>
                    <a:pt x="3051810" y="9439"/>
                  </a:lnTo>
                  <a:lnTo>
                    <a:pt x="3108735" y="13548"/>
                  </a:lnTo>
                  <a:lnTo>
                    <a:pt x="3165304" y="18378"/>
                  </a:lnTo>
                  <a:lnTo>
                    <a:pt x="3221505" y="23924"/>
                  </a:lnTo>
                  <a:lnTo>
                    <a:pt x="3277324" y="30177"/>
                  </a:lnTo>
                  <a:lnTo>
                    <a:pt x="3332751" y="37130"/>
                  </a:lnTo>
                  <a:lnTo>
                    <a:pt x="3387774" y="44776"/>
                  </a:lnTo>
                  <a:lnTo>
                    <a:pt x="3442379" y="53106"/>
                  </a:lnTo>
                  <a:lnTo>
                    <a:pt x="3496556" y="62113"/>
                  </a:lnTo>
                  <a:lnTo>
                    <a:pt x="3550293" y="71790"/>
                  </a:lnTo>
                  <a:lnTo>
                    <a:pt x="3603577" y="82129"/>
                  </a:lnTo>
                  <a:lnTo>
                    <a:pt x="3656396" y="93123"/>
                  </a:lnTo>
                  <a:lnTo>
                    <a:pt x="3708739" y="104764"/>
                  </a:lnTo>
                  <a:lnTo>
                    <a:pt x="3760593" y="117044"/>
                  </a:lnTo>
                  <a:lnTo>
                    <a:pt x="3811946" y="129957"/>
                  </a:lnTo>
                  <a:lnTo>
                    <a:pt x="3862787" y="143494"/>
                  </a:lnTo>
                  <a:lnTo>
                    <a:pt x="3913104" y="157647"/>
                  </a:lnTo>
                  <a:lnTo>
                    <a:pt x="3962884" y="172410"/>
                  </a:lnTo>
                  <a:lnTo>
                    <a:pt x="4012115" y="187775"/>
                  </a:lnTo>
                  <a:lnTo>
                    <a:pt x="4060786" y="203734"/>
                  </a:lnTo>
                  <a:lnTo>
                    <a:pt x="4108885" y="220280"/>
                  </a:lnTo>
                  <a:lnTo>
                    <a:pt x="4156399" y="237405"/>
                  </a:lnTo>
                  <a:lnTo>
                    <a:pt x="4203317" y="255101"/>
                  </a:lnTo>
                  <a:lnTo>
                    <a:pt x="4249626" y="273362"/>
                  </a:lnTo>
                  <a:lnTo>
                    <a:pt x="4295315" y="292179"/>
                  </a:lnTo>
                  <a:lnTo>
                    <a:pt x="4340372" y="311545"/>
                  </a:lnTo>
                  <a:lnTo>
                    <a:pt x="4384784" y="331453"/>
                  </a:lnTo>
                  <a:lnTo>
                    <a:pt x="4428540" y="351895"/>
                  </a:lnTo>
                  <a:lnTo>
                    <a:pt x="4471627" y="372863"/>
                  </a:lnTo>
                  <a:lnTo>
                    <a:pt x="4514034" y="394349"/>
                  </a:lnTo>
                  <a:lnTo>
                    <a:pt x="4555749" y="416347"/>
                  </a:lnTo>
                  <a:lnTo>
                    <a:pt x="4596760" y="438849"/>
                  </a:lnTo>
                  <a:lnTo>
                    <a:pt x="4637054" y="461847"/>
                  </a:lnTo>
                  <a:lnTo>
                    <a:pt x="4676620" y="485334"/>
                  </a:lnTo>
                  <a:lnTo>
                    <a:pt x="4715446" y="509301"/>
                  </a:lnTo>
                  <a:lnTo>
                    <a:pt x="4753520" y="533742"/>
                  </a:lnTo>
                  <a:lnTo>
                    <a:pt x="4790829" y="558650"/>
                  </a:lnTo>
                  <a:lnTo>
                    <a:pt x="4827362" y="584015"/>
                  </a:lnTo>
                  <a:lnTo>
                    <a:pt x="4863107" y="609832"/>
                  </a:lnTo>
                  <a:lnTo>
                    <a:pt x="4898052" y="636092"/>
                  </a:lnTo>
                  <a:lnTo>
                    <a:pt x="4932185" y="662788"/>
                  </a:lnTo>
                  <a:lnTo>
                    <a:pt x="4965493" y="689912"/>
                  </a:lnTo>
                  <a:lnTo>
                    <a:pt x="4997965" y="717457"/>
                  </a:lnTo>
                  <a:lnTo>
                    <a:pt x="5029590" y="745415"/>
                  </a:lnTo>
                  <a:lnTo>
                    <a:pt x="5060354" y="773779"/>
                  </a:lnTo>
                  <a:lnTo>
                    <a:pt x="5090246" y="802541"/>
                  </a:lnTo>
                  <a:lnTo>
                    <a:pt x="5119254" y="831693"/>
                  </a:lnTo>
                  <a:lnTo>
                    <a:pt x="5147366" y="861229"/>
                  </a:lnTo>
                  <a:lnTo>
                    <a:pt x="5174570" y="891140"/>
                  </a:lnTo>
                  <a:lnTo>
                    <a:pt x="5200854" y="921419"/>
                  </a:lnTo>
                  <a:lnTo>
                    <a:pt x="5226206" y="952058"/>
                  </a:lnTo>
                  <a:lnTo>
                    <a:pt x="5250614" y="983050"/>
                  </a:lnTo>
                  <a:lnTo>
                    <a:pt x="5274066" y="1014388"/>
                  </a:lnTo>
                  <a:lnTo>
                    <a:pt x="5296549" y="1046063"/>
                  </a:lnTo>
                  <a:lnTo>
                    <a:pt x="5318054" y="1078069"/>
                  </a:lnTo>
                  <a:lnTo>
                    <a:pt x="5338566" y="1110397"/>
                  </a:lnTo>
                  <a:lnTo>
                    <a:pt x="5376566" y="1175991"/>
                  </a:lnTo>
                  <a:lnTo>
                    <a:pt x="5410455" y="1242786"/>
                  </a:lnTo>
                  <a:lnTo>
                    <a:pt x="5440136" y="1310720"/>
                  </a:lnTo>
                  <a:lnTo>
                    <a:pt x="5465514" y="1379734"/>
                  </a:lnTo>
                  <a:lnTo>
                    <a:pt x="5486493" y="1449767"/>
                  </a:lnTo>
                  <a:lnTo>
                    <a:pt x="5502977" y="1520759"/>
                  </a:lnTo>
                  <a:lnTo>
                    <a:pt x="5514870" y="1592649"/>
                  </a:lnTo>
                  <a:lnTo>
                    <a:pt x="5522076" y="1665377"/>
                  </a:lnTo>
                  <a:lnTo>
                    <a:pt x="5524500" y="1738883"/>
                  </a:lnTo>
                  <a:lnTo>
                    <a:pt x="5523892" y="1775730"/>
                  </a:lnTo>
                  <a:lnTo>
                    <a:pt x="5519065" y="1848855"/>
                  </a:lnTo>
                  <a:lnTo>
                    <a:pt x="5509504" y="1921172"/>
                  </a:lnTo>
                  <a:lnTo>
                    <a:pt x="5495303" y="1992620"/>
                  </a:lnTo>
                  <a:lnTo>
                    <a:pt x="5476560" y="2063140"/>
                  </a:lnTo>
                  <a:lnTo>
                    <a:pt x="5453369" y="2132671"/>
                  </a:lnTo>
                  <a:lnTo>
                    <a:pt x="5425828" y="2201153"/>
                  </a:lnTo>
                  <a:lnTo>
                    <a:pt x="5394030" y="2268525"/>
                  </a:lnTo>
                  <a:lnTo>
                    <a:pt x="5358074" y="2334727"/>
                  </a:lnTo>
                  <a:lnTo>
                    <a:pt x="5318054" y="2399698"/>
                  </a:lnTo>
                  <a:lnTo>
                    <a:pt x="5296549" y="2431704"/>
                  </a:lnTo>
                  <a:lnTo>
                    <a:pt x="5274066" y="2463379"/>
                  </a:lnTo>
                  <a:lnTo>
                    <a:pt x="5250614" y="2494717"/>
                  </a:lnTo>
                  <a:lnTo>
                    <a:pt x="5226206" y="2525709"/>
                  </a:lnTo>
                  <a:lnTo>
                    <a:pt x="5200854" y="2556348"/>
                  </a:lnTo>
                  <a:lnTo>
                    <a:pt x="5174570" y="2586627"/>
                  </a:lnTo>
                  <a:lnTo>
                    <a:pt x="5147366" y="2616538"/>
                  </a:lnTo>
                  <a:lnTo>
                    <a:pt x="5119254" y="2646074"/>
                  </a:lnTo>
                  <a:lnTo>
                    <a:pt x="5090246" y="2675226"/>
                  </a:lnTo>
                  <a:lnTo>
                    <a:pt x="5060354" y="2703988"/>
                  </a:lnTo>
                  <a:lnTo>
                    <a:pt x="5029590" y="2732352"/>
                  </a:lnTo>
                  <a:lnTo>
                    <a:pt x="4997965" y="2760310"/>
                  </a:lnTo>
                  <a:lnTo>
                    <a:pt x="4965493" y="2787855"/>
                  </a:lnTo>
                  <a:lnTo>
                    <a:pt x="4932185" y="2814979"/>
                  </a:lnTo>
                  <a:lnTo>
                    <a:pt x="4898052" y="2841675"/>
                  </a:lnTo>
                  <a:lnTo>
                    <a:pt x="4863107" y="2867935"/>
                  </a:lnTo>
                  <a:lnTo>
                    <a:pt x="4827362" y="2893752"/>
                  </a:lnTo>
                  <a:lnTo>
                    <a:pt x="4790829" y="2919117"/>
                  </a:lnTo>
                  <a:lnTo>
                    <a:pt x="4753520" y="2944025"/>
                  </a:lnTo>
                  <a:lnTo>
                    <a:pt x="4715446" y="2968466"/>
                  </a:lnTo>
                  <a:lnTo>
                    <a:pt x="4676620" y="2992433"/>
                  </a:lnTo>
                  <a:lnTo>
                    <a:pt x="4637054" y="3015920"/>
                  </a:lnTo>
                  <a:lnTo>
                    <a:pt x="4596760" y="3038918"/>
                  </a:lnTo>
                  <a:lnTo>
                    <a:pt x="4555749" y="3061420"/>
                  </a:lnTo>
                  <a:lnTo>
                    <a:pt x="4514034" y="3083418"/>
                  </a:lnTo>
                  <a:lnTo>
                    <a:pt x="4471627" y="3104904"/>
                  </a:lnTo>
                  <a:lnTo>
                    <a:pt x="4428540" y="3125872"/>
                  </a:lnTo>
                  <a:lnTo>
                    <a:pt x="4384784" y="3146314"/>
                  </a:lnTo>
                  <a:lnTo>
                    <a:pt x="4340372" y="3166222"/>
                  </a:lnTo>
                  <a:lnTo>
                    <a:pt x="4295315" y="3185588"/>
                  </a:lnTo>
                  <a:lnTo>
                    <a:pt x="4249626" y="3204405"/>
                  </a:lnTo>
                  <a:lnTo>
                    <a:pt x="4203317" y="3222666"/>
                  </a:lnTo>
                  <a:lnTo>
                    <a:pt x="4156399" y="3240362"/>
                  </a:lnTo>
                  <a:lnTo>
                    <a:pt x="4108885" y="3257487"/>
                  </a:lnTo>
                  <a:lnTo>
                    <a:pt x="4060786" y="3274033"/>
                  </a:lnTo>
                  <a:lnTo>
                    <a:pt x="4012115" y="3289992"/>
                  </a:lnTo>
                  <a:lnTo>
                    <a:pt x="3962884" y="3305357"/>
                  </a:lnTo>
                  <a:lnTo>
                    <a:pt x="3913104" y="3320120"/>
                  </a:lnTo>
                  <a:lnTo>
                    <a:pt x="3862787" y="3334273"/>
                  </a:lnTo>
                  <a:lnTo>
                    <a:pt x="3811946" y="3347810"/>
                  </a:lnTo>
                  <a:lnTo>
                    <a:pt x="3760593" y="3360723"/>
                  </a:lnTo>
                  <a:lnTo>
                    <a:pt x="3708739" y="3373003"/>
                  </a:lnTo>
                  <a:lnTo>
                    <a:pt x="3656396" y="3384644"/>
                  </a:lnTo>
                  <a:lnTo>
                    <a:pt x="3603577" y="3395638"/>
                  </a:lnTo>
                  <a:lnTo>
                    <a:pt x="3550293" y="3405977"/>
                  </a:lnTo>
                  <a:lnTo>
                    <a:pt x="3496556" y="3415654"/>
                  </a:lnTo>
                  <a:lnTo>
                    <a:pt x="3442379" y="3424661"/>
                  </a:lnTo>
                  <a:lnTo>
                    <a:pt x="3387774" y="3432991"/>
                  </a:lnTo>
                  <a:lnTo>
                    <a:pt x="3332751" y="3440637"/>
                  </a:lnTo>
                  <a:lnTo>
                    <a:pt x="3277324" y="3447590"/>
                  </a:lnTo>
                  <a:lnTo>
                    <a:pt x="3221505" y="3453843"/>
                  </a:lnTo>
                  <a:lnTo>
                    <a:pt x="3165304" y="3459389"/>
                  </a:lnTo>
                  <a:lnTo>
                    <a:pt x="3108735" y="3464219"/>
                  </a:lnTo>
                  <a:lnTo>
                    <a:pt x="3051810" y="3468328"/>
                  </a:lnTo>
                  <a:lnTo>
                    <a:pt x="2994539" y="3471706"/>
                  </a:lnTo>
                  <a:lnTo>
                    <a:pt x="2936936" y="3474347"/>
                  </a:lnTo>
                  <a:lnTo>
                    <a:pt x="2879012" y="3476242"/>
                  </a:lnTo>
                  <a:lnTo>
                    <a:pt x="2820779" y="3477385"/>
                  </a:lnTo>
                  <a:lnTo>
                    <a:pt x="2762250" y="3477767"/>
                  </a:lnTo>
                  <a:lnTo>
                    <a:pt x="2703720" y="3477385"/>
                  </a:lnTo>
                  <a:lnTo>
                    <a:pt x="2645487" y="3476242"/>
                  </a:lnTo>
                  <a:lnTo>
                    <a:pt x="2587563" y="3474347"/>
                  </a:lnTo>
                  <a:lnTo>
                    <a:pt x="2529960" y="3471706"/>
                  </a:lnTo>
                  <a:lnTo>
                    <a:pt x="2472689" y="3468328"/>
                  </a:lnTo>
                  <a:lnTo>
                    <a:pt x="2415764" y="3464219"/>
                  </a:lnTo>
                  <a:lnTo>
                    <a:pt x="2359195" y="3459389"/>
                  </a:lnTo>
                  <a:lnTo>
                    <a:pt x="2302994" y="3453843"/>
                  </a:lnTo>
                  <a:lnTo>
                    <a:pt x="2247175" y="3447590"/>
                  </a:lnTo>
                  <a:lnTo>
                    <a:pt x="2191748" y="3440637"/>
                  </a:lnTo>
                  <a:lnTo>
                    <a:pt x="2136725" y="3432991"/>
                  </a:lnTo>
                  <a:lnTo>
                    <a:pt x="2082120" y="3424661"/>
                  </a:lnTo>
                  <a:lnTo>
                    <a:pt x="2027943" y="3415654"/>
                  </a:lnTo>
                  <a:lnTo>
                    <a:pt x="1974206" y="3405977"/>
                  </a:lnTo>
                  <a:lnTo>
                    <a:pt x="1920922" y="3395638"/>
                  </a:lnTo>
                  <a:lnTo>
                    <a:pt x="1868103" y="3384644"/>
                  </a:lnTo>
                  <a:lnTo>
                    <a:pt x="1815760" y="3373003"/>
                  </a:lnTo>
                  <a:lnTo>
                    <a:pt x="1763906" y="3360723"/>
                  </a:lnTo>
                  <a:lnTo>
                    <a:pt x="1712553" y="3347810"/>
                  </a:lnTo>
                  <a:lnTo>
                    <a:pt x="1661712" y="3334273"/>
                  </a:lnTo>
                  <a:lnTo>
                    <a:pt x="1611395" y="3320120"/>
                  </a:lnTo>
                  <a:lnTo>
                    <a:pt x="1561615" y="3305357"/>
                  </a:lnTo>
                  <a:lnTo>
                    <a:pt x="1512384" y="3289992"/>
                  </a:lnTo>
                  <a:lnTo>
                    <a:pt x="1463713" y="3274033"/>
                  </a:lnTo>
                  <a:lnTo>
                    <a:pt x="1415614" y="3257487"/>
                  </a:lnTo>
                  <a:lnTo>
                    <a:pt x="1368100" y="3240362"/>
                  </a:lnTo>
                  <a:lnTo>
                    <a:pt x="1321182" y="3222666"/>
                  </a:lnTo>
                  <a:lnTo>
                    <a:pt x="1274873" y="3204405"/>
                  </a:lnTo>
                  <a:lnTo>
                    <a:pt x="1229184" y="3185588"/>
                  </a:lnTo>
                  <a:lnTo>
                    <a:pt x="1184127" y="3166222"/>
                  </a:lnTo>
                  <a:lnTo>
                    <a:pt x="1139715" y="3146314"/>
                  </a:lnTo>
                  <a:lnTo>
                    <a:pt x="1095959" y="3125872"/>
                  </a:lnTo>
                  <a:lnTo>
                    <a:pt x="1052872" y="3104904"/>
                  </a:lnTo>
                  <a:lnTo>
                    <a:pt x="1010465" y="3083418"/>
                  </a:lnTo>
                  <a:lnTo>
                    <a:pt x="968750" y="3061420"/>
                  </a:lnTo>
                  <a:lnTo>
                    <a:pt x="927739" y="3038918"/>
                  </a:lnTo>
                  <a:lnTo>
                    <a:pt x="887445" y="3015920"/>
                  </a:lnTo>
                  <a:lnTo>
                    <a:pt x="847879" y="2992433"/>
                  </a:lnTo>
                  <a:lnTo>
                    <a:pt x="809053" y="2968466"/>
                  </a:lnTo>
                  <a:lnTo>
                    <a:pt x="770979" y="2944025"/>
                  </a:lnTo>
                  <a:lnTo>
                    <a:pt x="733670" y="2919117"/>
                  </a:lnTo>
                  <a:lnTo>
                    <a:pt x="697137" y="2893752"/>
                  </a:lnTo>
                  <a:lnTo>
                    <a:pt x="661392" y="2867935"/>
                  </a:lnTo>
                  <a:lnTo>
                    <a:pt x="626447" y="2841675"/>
                  </a:lnTo>
                  <a:lnTo>
                    <a:pt x="592314" y="2814979"/>
                  </a:lnTo>
                  <a:lnTo>
                    <a:pt x="559006" y="2787855"/>
                  </a:lnTo>
                  <a:lnTo>
                    <a:pt x="526534" y="2760310"/>
                  </a:lnTo>
                  <a:lnTo>
                    <a:pt x="494909" y="2732352"/>
                  </a:lnTo>
                  <a:lnTo>
                    <a:pt x="464145" y="2703988"/>
                  </a:lnTo>
                  <a:lnTo>
                    <a:pt x="434253" y="2675226"/>
                  </a:lnTo>
                  <a:lnTo>
                    <a:pt x="405245" y="2646074"/>
                  </a:lnTo>
                  <a:lnTo>
                    <a:pt x="377133" y="2616538"/>
                  </a:lnTo>
                  <a:lnTo>
                    <a:pt x="349929" y="2586627"/>
                  </a:lnTo>
                  <a:lnTo>
                    <a:pt x="323645" y="2556348"/>
                  </a:lnTo>
                  <a:lnTo>
                    <a:pt x="298293" y="2525709"/>
                  </a:lnTo>
                  <a:lnTo>
                    <a:pt x="273885" y="2494717"/>
                  </a:lnTo>
                  <a:lnTo>
                    <a:pt x="250433" y="2463379"/>
                  </a:lnTo>
                  <a:lnTo>
                    <a:pt x="227950" y="2431704"/>
                  </a:lnTo>
                  <a:lnTo>
                    <a:pt x="206445" y="2399698"/>
                  </a:lnTo>
                  <a:lnTo>
                    <a:pt x="185933" y="2367370"/>
                  </a:lnTo>
                  <a:lnTo>
                    <a:pt x="147933" y="2301776"/>
                  </a:lnTo>
                  <a:lnTo>
                    <a:pt x="114044" y="2234981"/>
                  </a:lnTo>
                  <a:lnTo>
                    <a:pt x="84363" y="2167047"/>
                  </a:lnTo>
                  <a:lnTo>
                    <a:pt x="58985" y="2098033"/>
                  </a:lnTo>
                  <a:lnTo>
                    <a:pt x="38006" y="2028000"/>
                  </a:lnTo>
                  <a:lnTo>
                    <a:pt x="21522" y="1957008"/>
                  </a:lnTo>
                  <a:lnTo>
                    <a:pt x="9629" y="1885118"/>
                  </a:lnTo>
                  <a:lnTo>
                    <a:pt x="2423" y="1812390"/>
                  </a:lnTo>
                  <a:lnTo>
                    <a:pt x="0" y="1738883"/>
                  </a:lnTo>
                  <a:close/>
                </a:path>
              </a:pathLst>
            </a:custGeom>
            <a:ln w="19050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18261" y="1122933"/>
            <a:ext cx="5557520" cy="41903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5" dirty="0">
                <a:solidFill>
                  <a:srgbClr val="90C225"/>
                </a:solidFill>
                <a:latin typeface="Trebuchet MS"/>
                <a:cs typeface="Trebuchet MS"/>
              </a:rPr>
              <a:t>V</a:t>
            </a:r>
            <a:r>
              <a:rPr sz="4400" b="1" spc="-5" dirty="0">
                <a:solidFill>
                  <a:srgbClr val="90C225"/>
                </a:solidFill>
                <a:latin typeface="Carlito"/>
                <a:cs typeface="Carlito"/>
              </a:rPr>
              <a:t>ề </a:t>
            </a:r>
            <a:r>
              <a:rPr sz="4400" b="1" spc="-5" dirty="0">
                <a:solidFill>
                  <a:srgbClr val="90C225"/>
                </a:solidFill>
                <a:latin typeface="Trebuchet MS"/>
                <a:cs typeface="Trebuchet MS"/>
              </a:rPr>
              <a:t>nhà </a:t>
            </a:r>
            <a:r>
              <a:rPr sz="4400" b="1" dirty="0">
                <a:solidFill>
                  <a:srgbClr val="90C225"/>
                </a:solidFill>
                <a:latin typeface="Trebuchet MS"/>
                <a:cs typeface="Trebuchet MS"/>
              </a:rPr>
              <a:t>em</a:t>
            </a:r>
            <a:r>
              <a:rPr sz="4400" b="1" spc="31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4400" b="1" spc="5" dirty="0">
                <a:solidFill>
                  <a:srgbClr val="90C225"/>
                </a:solidFill>
                <a:latin typeface="Trebuchet MS"/>
                <a:cs typeface="Trebuchet MS"/>
              </a:rPr>
              <a:t>hãy:</a:t>
            </a:r>
            <a:endParaRPr sz="4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5200">
              <a:latin typeface="Trebuchet MS"/>
              <a:cs typeface="Trebuchet MS"/>
            </a:endParaRPr>
          </a:p>
          <a:p>
            <a:pPr marL="842644" marR="376555">
              <a:lnSpc>
                <a:spcPct val="100000"/>
              </a:lnSpc>
              <a:spcBef>
                <a:spcPts val="4185"/>
              </a:spcBef>
            </a:pPr>
            <a:r>
              <a:rPr sz="3600" dirty="0">
                <a:latin typeface="Times New Roman"/>
                <a:cs typeface="Times New Roman"/>
              </a:rPr>
              <a:t>Cùng bố mẹ quan </a:t>
            </a:r>
            <a:r>
              <a:rPr sz="3600" spc="-5" dirty="0">
                <a:latin typeface="Times New Roman"/>
                <a:cs typeface="Times New Roman"/>
              </a:rPr>
              <a:t>sát</a:t>
            </a:r>
            <a:r>
              <a:rPr sz="3600" spc="-10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kĩ  con đường từ nhà</a:t>
            </a:r>
            <a:r>
              <a:rPr sz="3600" spc="-6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đến</a:t>
            </a:r>
            <a:endParaRPr sz="3600">
              <a:latin typeface="Times New Roman"/>
              <a:cs typeface="Times New Roman"/>
            </a:endParaRPr>
          </a:p>
          <a:p>
            <a:pPr marL="842644" marR="5080">
              <a:lnSpc>
                <a:spcPct val="100000"/>
              </a:lnSpc>
              <a:spcBef>
                <a:spcPts val="5"/>
              </a:spcBef>
            </a:pPr>
            <a:r>
              <a:rPr sz="3600" dirty="0">
                <a:latin typeface="Times New Roman"/>
                <a:cs typeface="Times New Roman"/>
              </a:rPr>
              <a:t>trường xem có những</a:t>
            </a:r>
            <a:r>
              <a:rPr sz="3600" spc="-8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đặc  điểm gì đáng</a:t>
            </a:r>
            <a:r>
              <a:rPr sz="3600" spc="-1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nhớ?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528625" y="1069657"/>
            <a:ext cx="5668645" cy="2687320"/>
            <a:chOff x="6528625" y="1069657"/>
            <a:chExt cx="5668645" cy="2687320"/>
          </a:xfrm>
        </p:grpSpPr>
        <p:sp>
          <p:nvSpPr>
            <p:cNvPr id="8" name="object 8"/>
            <p:cNvSpPr/>
            <p:nvPr/>
          </p:nvSpPr>
          <p:spPr>
            <a:xfrm>
              <a:off x="6533388" y="1074419"/>
              <a:ext cx="5659120" cy="2677795"/>
            </a:xfrm>
            <a:custGeom>
              <a:avLst/>
              <a:gdLst/>
              <a:ahLst/>
              <a:cxnLst/>
              <a:rect l="l" t="t" r="r" b="b"/>
              <a:pathLst>
                <a:path w="5659120" h="2677795">
                  <a:moveTo>
                    <a:pt x="0" y="2677667"/>
                  </a:moveTo>
                  <a:lnTo>
                    <a:pt x="5658611" y="2677667"/>
                  </a:lnTo>
                  <a:lnTo>
                    <a:pt x="5658611" y="0"/>
                  </a:lnTo>
                  <a:lnTo>
                    <a:pt x="0" y="0"/>
                  </a:lnTo>
                  <a:lnTo>
                    <a:pt x="0" y="2677667"/>
                  </a:lnTo>
                  <a:close/>
                </a:path>
              </a:pathLst>
            </a:custGeom>
            <a:solidFill>
              <a:srgbClr val="F8D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33388" y="1074419"/>
              <a:ext cx="5659120" cy="2677795"/>
            </a:xfrm>
            <a:custGeom>
              <a:avLst/>
              <a:gdLst/>
              <a:ahLst/>
              <a:cxnLst/>
              <a:rect l="l" t="t" r="r" b="b"/>
              <a:pathLst>
                <a:path w="5659120" h="2677795">
                  <a:moveTo>
                    <a:pt x="0" y="2677667"/>
                  </a:moveTo>
                  <a:lnTo>
                    <a:pt x="5658611" y="2677667"/>
                  </a:lnTo>
                </a:path>
                <a:path w="5659120" h="2677795">
                  <a:moveTo>
                    <a:pt x="5658611" y="0"/>
                  </a:moveTo>
                  <a:lnTo>
                    <a:pt x="0" y="0"/>
                  </a:lnTo>
                  <a:lnTo>
                    <a:pt x="0" y="267766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538150" y="1091310"/>
            <a:ext cx="5654040" cy="22544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0325" marR="1267460" indent="-6985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Trebuchet MS"/>
                <a:cs typeface="Trebuchet MS"/>
              </a:rPr>
              <a:t>Phi</a:t>
            </a:r>
            <a:r>
              <a:rPr sz="2400" spc="-25" dirty="0">
                <a:latin typeface="Carlito"/>
                <a:cs typeface="Carlito"/>
              </a:rPr>
              <a:t>ế</a:t>
            </a:r>
            <a:r>
              <a:rPr sz="2400" spc="-25" dirty="0">
                <a:latin typeface="Trebuchet MS"/>
                <a:cs typeface="Trebuchet MS"/>
              </a:rPr>
              <a:t>u </a:t>
            </a:r>
            <a:r>
              <a:rPr sz="2400" spc="-5" dirty="0">
                <a:latin typeface="Trebuchet MS"/>
                <a:cs typeface="Trebuchet MS"/>
              </a:rPr>
              <a:t>quan sát:  </a:t>
            </a:r>
            <a:endParaRPr lang="en-US" sz="2400" spc="-5" dirty="0" smtClean="0">
              <a:latin typeface="Trebuchet MS"/>
              <a:cs typeface="Trebuchet MS"/>
            </a:endParaRPr>
          </a:p>
          <a:p>
            <a:pPr marL="400050" marR="1267460" indent="61913">
              <a:lnSpc>
                <a:spcPct val="100000"/>
              </a:lnSpc>
              <a:spcBef>
                <a:spcPts val="100"/>
              </a:spcBef>
            </a:pPr>
            <a:r>
              <a:rPr lang="en-US" sz="2400" spc="-5" dirty="0" smtClean="0">
                <a:latin typeface="Trebuchet MS"/>
                <a:cs typeface="Trebuchet MS"/>
              </a:rPr>
              <a:t>   </a:t>
            </a:r>
            <a:r>
              <a:rPr sz="2400" spc="-5" dirty="0" smtClean="0">
                <a:latin typeface="Trebuchet MS"/>
                <a:cs typeface="Trebuchet MS"/>
              </a:rPr>
              <a:t>Con </a:t>
            </a:r>
            <a:r>
              <a:rPr sz="2400" spc="-5" dirty="0" err="1">
                <a:latin typeface="Trebuchet MS"/>
                <a:cs typeface="Trebuchet MS"/>
              </a:rPr>
              <a:t>đ</a:t>
            </a:r>
            <a:r>
              <a:rPr sz="2400" spc="-5" dirty="0" err="1">
                <a:latin typeface="Carlito"/>
                <a:cs typeface="Carlito"/>
              </a:rPr>
              <a:t>ườ</a:t>
            </a:r>
            <a:r>
              <a:rPr sz="2400" spc="-5" dirty="0" err="1">
                <a:latin typeface="Trebuchet MS"/>
                <a:cs typeface="Trebuchet MS"/>
              </a:rPr>
              <a:t>ng</a:t>
            </a:r>
            <a:r>
              <a:rPr sz="2400" spc="-5" dirty="0">
                <a:latin typeface="Trebuchet MS"/>
                <a:cs typeface="Trebuchet MS"/>
              </a:rPr>
              <a:t> </a:t>
            </a:r>
            <a:r>
              <a:rPr sz="2400" spc="-5" dirty="0" err="1" smtClean="0">
                <a:latin typeface="Trebuchet MS"/>
                <a:cs typeface="Trebuchet MS"/>
              </a:rPr>
              <a:t>đ</a:t>
            </a:r>
            <a:r>
              <a:rPr sz="2400" spc="-5" dirty="0" err="1" smtClean="0">
                <a:latin typeface="Carlito"/>
                <a:cs typeface="Carlito"/>
              </a:rPr>
              <a:t>ế</a:t>
            </a:r>
            <a:r>
              <a:rPr sz="2400" spc="-5" dirty="0" err="1" smtClean="0">
                <a:latin typeface="Trebuchet MS"/>
                <a:cs typeface="Trebuchet MS"/>
              </a:rPr>
              <a:t>n</a:t>
            </a:r>
            <a:r>
              <a:rPr lang="en-US" sz="2400" spc="-30" dirty="0">
                <a:latin typeface="Trebuchet MS"/>
                <a:cs typeface="Trebuchet MS"/>
              </a:rPr>
              <a:t> </a:t>
            </a:r>
            <a:r>
              <a:rPr lang="en-US" sz="2400" spc="-30" dirty="0" err="1" smtClean="0">
                <a:latin typeface="Trebuchet MS"/>
                <a:cs typeface="Trebuchet MS"/>
              </a:rPr>
              <a:t>t</a:t>
            </a:r>
            <a:r>
              <a:rPr sz="2400" spc="-5" dirty="0" err="1" smtClean="0">
                <a:latin typeface="Trebuchet MS"/>
                <a:cs typeface="Trebuchet MS"/>
              </a:rPr>
              <a:t>r</a:t>
            </a:r>
            <a:r>
              <a:rPr sz="2400" spc="-5" dirty="0" err="1" smtClean="0">
                <a:latin typeface="Carlito"/>
                <a:cs typeface="Carlito"/>
              </a:rPr>
              <a:t>ườ</a:t>
            </a:r>
            <a:r>
              <a:rPr sz="2400" spc="-5" dirty="0" err="1" smtClean="0">
                <a:latin typeface="Trebuchet MS"/>
                <a:cs typeface="Trebuchet MS"/>
              </a:rPr>
              <a:t>ng</a:t>
            </a:r>
            <a:endParaRPr sz="2400" dirty="0">
              <a:latin typeface="Trebuchet MS"/>
              <a:cs typeface="Trebuchet MS"/>
            </a:endParaRPr>
          </a:p>
          <a:p>
            <a:pPr marL="53975" algn="ctr">
              <a:lnSpc>
                <a:spcPct val="100000"/>
              </a:lnSpc>
              <a:spcBef>
                <a:spcPts val="60"/>
              </a:spcBef>
            </a:pPr>
            <a:r>
              <a:rPr sz="2400" dirty="0">
                <a:latin typeface="Trebuchet MS"/>
                <a:cs typeface="Trebuchet MS"/>
              </a:rPr>
              <a:t>1………………………………………………</a:t>
            </a:r>
          </a:p>
          <a:p>
            <a:pPr marL="53975" algn="ctr">
              <a:lnSpc>
                <a:spcPct val="100000"/>
              </a:lnSpc>
            </a:pPr>
            <a:r>
              <a:rPr sz="2400" dirty="0">
                <a:latin typeface="Trebuchet MS"/>
                <a:cs typeface="Trebuchet MS"/>
              </a:rPr>
              <a:t>2………………………………………………</a:t>
            </a:r>
          </a:p>
          <a:p>
            <a:pPr marL="53975" algn="ctr">
              <a:lnSpc>
                <a:spcPct val="100000"/>
              </a:lnSpc>
            </a:pPr>
            <a:r>
              <a:rPr sz="2400" dirty="0">
                <a:latin typeface="Trebuchet MS"/>
                <a:cs typeface="Trebuchet MS"/>
              </a:rPr>
              <a:t>3………………………………………………</a:t>
            </a:r>
          </a:p>
          <a:p>
            <a:pPr marL="53975" algn="ctr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rebuchet MS"/>
                <a:cs typeface="Trebuchet MS"/>
              </a:rPr>
              <a:t>4………………………………………………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6192011" y="2357627"/>
            <a:ext cx="4857115" cy="4500880"/>
            <a:chOff x="6192011" y="2357627"/>
            <a:chExt cx="4857115" cy="4500880"/>
          </a:xfrm>
        </p:grpSpPr>
        <p:sp>
          <p:nvSpPr>
            <p:cNvPr id="12" name="object 12"/>
            <p:cNvSpPr/>
            <p:nvPr/>
          </p:nvSpPr>
          <p:spPr>
            <a:xfrm>
              <a:off x="7187183" y="3528060"/>
              <a:ext cx="3861816" cy="332993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92012" y="2357627"/>
              <a:ext cx="1695450" cy="3244215"/>
            </a:xfrm>
            <a:custGeom>
              <a:avLst/>
              <a:gdLst/>
              <a:ahLst/>
              <a:cxnLst/>
              <a:rect l="l" t="t" r="r" b="b"/>
              <a:pathLst>
                <a:path w="1695450" h="3244215">
                  <a:moveTo>
                    <a:pt x="1695450" y="3187065"/>
                  </a:moveTo>
                  <a:lnTo>
                    <a:pt x="1657350" y="3168015"/>
                  </a:lnTo>
                  <a:lnTo>
                    <a:pt x="1581150" y="3129915"/>
                  </a:lnTo>
                  <a:lnTo>
                    <a:pt x="1581150" y="3168015"/>
                  </a:lnTo>
                  <a:lnTo>
                    <a:pt x="876300" y="3168015"/>
                  </a:lnTo>
                  <a:lnTo>
                    <a:pt x="876300" y="1866900"/>
                  </a:lnTo>
                  <a:lnTo>
                    <a:pt x="876300" y="1847850"/>
                  </a:lnTo>
                  <a:lnTo>
                    <a:pt x="874801" y="1840433"/>
                  </a:lnTo>
                  <a:lnTo>
                    <a:pt x="870724" y="1834375"/>
                  </a:lnTo>
                  <a:lnTo>
                    <a:pt x="864666" y="1830298"/>
                  </a:lnTo>
                  <a:lnTo>
                    <a:pt x="857250" y="1828800"/>
                  </a:lnTo>
                  <a:lnTo>
                    <a:pt x="200025" y="1828800"/>
                  </a:lnTo>
                  <a:lnTo>
                    <a:pt x="200025" y="76200"/>
                  </a:lnTo>
                  <a:lnTo>
                    <a:pt x="228600" y="76200"/>
                  </a:lnTo>
                  <a:lnTo>
                    <a:pt x="228600" y="114300"/>
                  </a:lnTo>
                  <a:lnTo>
                    <a:pt x="304787" y="76200"/>
                  </a:lnTo>
                  <a:lnTo>
                    <a:pt x="342887" y="57150"/>
                  </a:lnTo>
                  <a:lnTo>
                    <a:pt x="304787" y="38100"/>
                  </a:lnTo>
                  <a:lnTo>
                    <a:pt x="228600" y="0"/>
                  </a:lnTo>
                  <a:lnTo>
                    <a:pt x="228600" y="38100"/>
                  </a:lnTo>
                  <a:lnTo>
                    <a:pt x="180975" y="38100"/>
                  </a:lnTo>
                  <a:lnTo>
                    <a:pt x="173545" y="39598"/>
                  </a:lnTo>
                  <a:lnTo>
                    <a:pt x="167487" y="43675"/>
                  </a:lnTo>
                  <a:lnTo>
                    <a:pt x="163410" y="49733"/>
                  </a:lnTo>
                  <a:lnTo>
                    <a:pt x="161925" y="57150"/>
                  </a:lnTo>
                  <a:lnTo>
                    <a:pt x="161925" y="1828800"/>
                  </a:lnTo>
                  <a:lnTo>
                    <a:pt x="19050" y="1828800"/>
                  </a:lnTo>
                  <a:lnTo>
                    <a:pt x="11620" y="1830298"/>
                  </a:lnTo>
                  <a:lnTo>
                    <a:pt x="5562" y="1834375"/>
                  </a:lnTo>
                  <a:lnTo>
                    <a:pt x="1485" y="1840433"/>
                  </a:lnTo>
                  <a:lnTo>
                    <a:pt x="0" y="1847850"/>
                  </a:lnTo>
                  <a:lnTo>
                    <a:pt x="0" y="1847977"/>
                  </a:lnTo>
                  <a:lnTo>
                    <a:pt x="1485" y="1855406"/>
                  </a:lnTo>
                  <a:lnTo>
                    <a:pt x="5562" y="1861464"/>
                  </a:lnTo>
                  <a:lnTo>
                    <a:pt x="11620" y="1865541"/>
                  </a:lnTo>
                  <a:lnTo>
                    <a:pt x="19050" y="1867027"/>
                  </a:lnTo>
                  <a:lnTo>
                    <a:pt x="180975" y="1867027"/>
                  </a:lnTo>
                  <a:lnTo>
                    <a:pt x="181597" y="1866900"/>
                  </a:lnTo>
                  <a:lnTo>
                    <a:pt x="838200" y="1866900"/>
                  </a:lnTo>
                  <a:lnTo>
                    <a:pt x="838200" y="3187065"/>
                  </a:lnTo>
                  <a:lnTo>
                    <a:pt x="839685" y="3194494"/>
                  </a:lnTo>
                  <a:lnTo>
                    <a:pt x="843762" y="3200552"/>
                  </a:lnTo>
                  <a:lnTo>
                    <a:pt x="849820" y="3204629"/>
                  </a:lnTo>
                  <a:lnTo>
                    <a:pt x="857250" y="3206115"/>
                  </a:lnTo>
                  <a:lnTo>
                    <a:pt x="1581150" y="3206115"/>
                  </a:lnTo>
                  <a:lnTo>
                    <a:pt x="1581150" y="3244177"/>
                  </a:lnTo>
                  <a:lnTo>
                    <a:pt x="1657311" y="3206115"/>
                  </a:lnTo>
                  <a:lnTo>
                    <a:pt x="1695450" y="3187065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85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53339"/>
              <a:ext cx="12191999" cy="67208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49908" y="3339084"/>
              <a:ext cx="10300716" cy="11399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870947" y="4741164"/>
              <a:ext cx="2321052" cy="211683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55008" y="684276"/>
              <a:ext cx="4293870" cy="56311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64659" y="694436"/>
              <a:ext cx="4243705" cy="51371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950466" y="3432124"/>
            <a:ext cx="2546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04210" y="4783328"/>
            <a:ext cx="254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77111" y="1819655"/>
            <a:ext cx="10351008" cy="11399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749546" y="2055367"/>
            <a:ext cx="63087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Nhận diện </a:t>
            </a:r>
            <a:r>
              <a:rPr sz="2400" b="1" dirty="0">
                <a:latin typeface="Times New Roman"/>
                <a:cs typeface="Times New Roman"/>
              </a:rPr>
              <a:t>và </a:t>
            </a:r>
            <a:r>
              <a:rPr sz="2400" b="1" spc="-5" dirty="0">
                <a:latin typeface="Times New Roman"/>
                <a:cs typeface="Times New Roman"/>
              </a:rPr>
              <a:t>phát hiện </a:t>
            </a:r>
            <a:r>
              <a:rPr sz="2400" b="1" dirty="0">
                <a:latin typeface="Times New Roman"/>
                <a:cs typeface="Times New Roman"/>
              </a:rPr>
              <a:t>ra </a:t>
            </a:r>
            <a:r>
              <a:rPr sz="2400" b="1" spc="-5" dirty="0">
                <a:latin typeface="Times New Roman"/>
                <a:cs typeface="Times New Roman"/>
              </a:rPr>
              <a:t>những nơi </a:t>
            </a:r>
            <a:r>
              <a:rPr sz="2400" b="1" dirty="0">
                <a:latin typeface="Times New Roman"/>
                <a:cs typeface="Times New Roman"/>
              </a:rPr>
              <a:t>có </a:t>
            </a:r>
            <a:r>
              <a:rPr sz="2400" b="1" spc="-5" dirty="0">
                <a:latin typeface="Times New Roman"/>
                <a:cs typeface="Times New Roman"/>
              </a:rPr>
              <a:t>nguy </a:t>
            </a:r>
            <a:r>
              <a:rPr sz="2400" b="1" dirty="0">
                <a:latin typeface="Times New Roman"/>
                <a:cs typeface="Times New Roman"/>
              </a:rPr>
              <a:t>cơ  </a:t>
            </a:r>
            <a:r>
              <a:rPr sz="2400" b="1" spc="-5" dirty="0">
                <a:latin typeface="Times New Roman"/>
                <a:cs typeface="Times New Roman"/>
              </a:rPr>
              <a:t>bị </a:t>
            </a:r>
            <a:r>
              <a:rPr sz="2400" b="1" dirty="0">
                <a:latin typeface="Times New Roman"/>
                <a:cs typeface="Times New Roman"/>
              </a:rPr>
              <a:t>lạc.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429511" y="1854707"/>
            <a:ext cx="1377950" cy="2522220"/>
            <a:chOff x="1429511" y="1854707"/>
            <a:chExt cx="1377950" cy="2522220"/>
          </a:xfrm>
        </p:grpSpPr>
        <p:sp>
          <p:nvSpPr>
            <p:cNvPr id="14" name="object 14"/>
            <p:cNvSpPr/>
            <p:nvPr/>
          </p:nvSpPr>
          <p:spPr>
            <a:xfrm>
              <a:off x="1429511" y="1854707"/>
              <a:ext cx="1097280" cy="100888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09927" y="3281171"/>
              <a:ext cx="1097280" cy="109575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913757" y="3525392"/>
            <a:ext cx="59213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HS rèn </a:t>
            </a:r>
            <a:r>
              <a:rPr sz="2400" b="1" dirty="0">
                <a:latin typeface="Times New Roman"/>
                <a:cs typeface="Times New Roman"/>
              </a:rPr>
              <a:t>luyện cách </a:t>
            </a:r>
            <a:r>
              <a:rPr sz="2400" b="1" spc="-5" dirty="0">
                <a:latin typeface="Times New Roman"/>
                <a:cs typeface="Times New Roman"/>
              </a:rPr>
              <a:t>quan sát để </a:t>
            </a:r>
            <a:r>
              <a:rPr sz="2400" b="1" dirty="0">
                <a:latin typeface="Times New Roman"/>
                <a:cs typeface="Times New Roman"/>
              </a:rPr>
              <a:t>có thể </a:t>
            </a:r>
            <a:r>
              <a:rPr sz="2400" b="1" spc="-5" dirty="0">
                <a:latin typeface="Times New Roman"/>
                <a:cs typeface="Times New Roman"/>
              </a:rPr>
              <a:t>nhận </a:t>
            </a:r>
            <a:r>
              <a:rPr sz="2400" b="1" dirty="0">
                <a:latin typeface="Times New Roman"/>
                <a:cs typeface="Times New Roman"/>
              </a:rPr>
              <a:t>ra  </a:t>
            </a:r>
            <a:r>
              <a:rPr sz="2400" b="1" spc="-5" dirty="0">
                <a:latin typeface="Times New Roman"/>
                <a:cs typeface="Times New Roman"/>
              </a:rPr>
              <a:t>con đường </a:t>
            </a:r>
            <a:r>
              <a:rPr sz="2400" b="1" dirty="0">
                <a:latin typeface="Times New Roman"/>
                <a:cs typeface="Times New Roman"/>
              </a:rPr>
              <a:t>về </a:t>
            </a:r>
            <a:r>
              <a:rPr sz="2400" b="1" spc="-5" dirty="0">
                <a:latin typeface="Times New Roman"/>
                <a:cs typeface="Times New Roman"/>
              </a:rPr>
              <a:t>nhà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mình.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85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90009" y="1509522"/>
              <a:ext cx="4253865" cy="2527300"/>
            </a:xfrm>
            <a:custGeom>
              <a:avLst/>
              <a:gdLst/>
              <a:ahLst/>
              <a:cxnLst/>
              <a:rect l="l" t="t" r="r" b="b"/>
              <a:pathLst>
                <a:path w="4253865" h="2527300">
                  <a:moveTo>
                    <a:pt x="4253484" y="0"/>
                  </a:moveTo>
                  <a:lnTo>
                    <a:pt x="0" y="0"/>
                  </a:lnTo>
                  <a:lnTo>
                    <a:pt x="0" y="2526791"/>
                  </a:lnTo>
                  <a:lnTo>
                    <a:pt x="4253484" y="2526791"/>
                  </a:lnTo>
                  <a:lnTo>
                    <a:pt x="4253484" y="0"/>
                  </a:lnTo>
                  <a:close/>
                </a:path>
              </a:pathLst>
            </a:custGeom>
            <a:solidFill>
              <a:srgbClr val="F9D9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90009" y="1509522"/>
              <a:ext cx="4253865" cy="2527300"/>
            </a:xfrm>
            <a:custGeom>
              <a:avLst/>
              <a:gdLst/>
              <a:ahLst/>
              <a:cxnLst/>
              <a:rect l="l" t="t" r="r" b="b"/>
              <a:pathLst>
                <a:path w="4253865" h="2527300">
                  <a:moveTo>
                    <a:pt x="0" y="2526791"/>
                  </a:moveTo>
                  <a:lnTo>
                    <a:pt x="4253484" y="2526791"/>
                  </a:lnTo>
                  <a:lnTo>
                    <a:pt x="4253484" y="0"/>
                  </a:lnTo>
                  <a:lnTo>
                    <a:pt x="0" y="0"/>
                  </a:lnTo>
                  <a:lnTo>
                    <a:pt x="0" y="2526791"/>
                  </a:lnTo>
                  <a:close/>
                </a:path>
              </a:pathLst>
            </a:custGeom>
            <a:ln w="19049">
              <a:solidFill>
                <a:srgbClr val="F9D9C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26279" y="457200"/>
              <a:ext cx="1745742" cy="13388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18988" y="457200"/>
              <a:ext cx="2062734" cy="133883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264469" y="1515784"/>
            <a:ext cx="402513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 dirty="0">
                <a:solidFill>
                  <a:srgbClr val="0070C0"/>
                </a:solidFill>
              </a:rPr>
              <a:t>Vận </a:t>
            </a:r>
            <a:r>
              <a:rPr dirty="0">
                <a:solidFill>
                  <a:srgbClr val="0070C0"/>
                </a:solidFill>
              </a:rPr>
              <a:t>dụng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035743" y="2039717"/>
            <a:ext cx="4088129" cy="1755139"/>
          </a:xfrm>
          <a:prstGeom prst="rect">
            <a:avLst/>
          </a:prstGeom>
        </p:spPr>
        <p:txBody>
          <a:bodyPr vert="horz" wrap="square" lIns="0" tIns="237490" rIns="0" bIns="0" rtlCol="0">
            <a:spAutoFit/>
          </a:bodyPr>
          <a:lstStyle/>
          <a:p>
            <a:pPr marL="22860" indent="-10795">
              <a:lnSpc>
                <a:spcPct val="100000"/>
              </a:lnSpc>
              <a:spcBef>
                <a:spcPts val="1870"/>
              </a:spcBef>
            </a:pPr>
            <a:r>
              <a:rPr sz="2800" b="1" spc="-5" dirty="0">
                <a:solidFill>
                  <a:srgbClr val="C824C1"/>
                </a:solidFill>
                <a:latin typeface="Times New Roman"/>
                <a:cs typeface="Times New Roman"/>
              </a:rPr>
              <a:t>Hôm </a:t>
            </a:r>
            <a:r>
              <a:rPr sz="2800" b="1" spc="-45" dirty="0">
                <a:solidFill>
                  <a:srgbClr val="C824C1"/>
                </a:solidFill>
                <a:latin typeface="Times New Roman"/>
                <a:cs typeface="Times New Roman"/>
              </a:rPr>
              <a:t>nay, </a:t>
            </a:r>
            <a:r>
              <a:rPr sz="2800" b="1" spc="-10" dirty="0">
                <a:solidFill>
                  <a:srgbClr val="C824C1"/>
                </a:solidFill>
                <a:latin typeface="Times New Roman"/>
                <a:cs typeface="Times New Roman"/>
              </a:rPr>
              <a:t>con </a:t>
            </a:r>
            <a:r>
              <a:rPr sz="2800" b="1" spc="-5" dirty="0">
                <a:solidFill>
                  <a:srgbClr val="C824C1"/>
                </a:solidFill>
                <a:latin typeface="Times New Roman"/>
                <a:cs typeface="Times New Roman"/>
              </a:rPr>
              <a:t>học bài gì</a:t>
            </a:r>
            <a:r>
              <a:rPr sz="2800" b="1" spc="35" dirty="0">
                <a:solidFill>
                  <a:srgbClr val="C824C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C824C1"/>
                </a:solidFill>
                <a:latin typeface="Times New Roman"/>
                <a:cs typeface="Times New Roman"/>
              </a:rPr>
              <a:t>?</a:t>
            </a:r>
            <a:endParaRPr sz="2800" dirty="0">
              <a:latin typeface="Times New Roman"/>
              <a:cs typeface="Times New Roman"/>
            </a:endParaRPr>
          </a:p>
          <a:p>
            <a:pPr marL="22860" marR="5080">
              <a:lnSpc>
                <a:spcPct val="100000"/>
              </a:lnSpc>
              <a:spcBef>
                <a:spcPts val="1764"/>
              </a:spcBef>
            </a:pPr>
            <a:r>
              <a:rPr sz="2800" b="1" spc="-5" dirty="0">
                <a:solidFill>
                  <a:srgbClr val="C824C1"/>
                </a:solidFill>
                <a:latin typeface="Times New Roman"/>
                <a:cs typeface="Times New Roman"/>
              </a:rPr>
              <a:t>Sau </a:t>
            </a:r>
            <a:r>
              <a:rPr sz="2800" b="1" dirty="0">
                <a:solidFill>
                  <a:srgbClr val="C824C1"/>
                </a:solidFill>
                <a:latin typeface="Times New Roman"/>
                <a:cs typeface="Times New Roman"/>
              </a:rPr>
              <a:t>bài </a:t>
            </a:r>
            <a:r>
              <a:rPr sz="2800" b="1" spc="-5" dirty="0">
                <a:solidFill>
                  <a:srgbClr val="C824C1"/>
                </a:solidFill>
                <a:latin typeface="Times New Roman"/>
                <a:cs typeface="Times New Roman"/>
              </a:rPr>
              <a:t>học, con cảm nhận  thế nào</a:t>
            </a:r>
            <a:r>
              <a:rPr sz="2800" b="1" dirty="0">
                <a:solidFill>
                  <a:srgbClr val="C824C1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C824C1"/>
                </a:solidFill>
                <a:latin typeface="Times New Roman"/>
                <a:cs typeface="Times New Roman"/>
              </a:rPr>
              <a:t>?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85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3528"/>
              <a:ext cx="342899" cy="57531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070858"/>
              <a:ext cx="163067" cy="371246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952731" y="423672"/>
              <a:ext cx="228600" cy="33985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952731" y="678180"/>
              <a:ext cx="239268" cy="58094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952731" y="3107435"/>
              <a:ext cx="239268" cy="372160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7284" y="0"/>
              <a:ext cx="4469892" cy="15544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35623" y="0"/>
              <a:ext cx="5538216" cy="15544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858756" y="0"/>
              <a:ext cx="2333244" cy="24536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86200" y="0"/>
              <a:ext cx="2987040" cy="3810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49340" y="6557771"/>
              <a:ext cx="5524500" cy="30022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9644" y="6632447"/>
              <a:ext cx="7202424" cy="22555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926573" y="160781"/>
              <a:ext cx="2106295" cy="1248410"/>
            </a:xfrm>
            <a:custGeom>
              <a:avLst/>
              <a:gdLst/>
              <a:ahLst/>
              <a:cxnLst/>
              <a:rect l="l" t="t" r="r" b="b"/>
              <a:pathLst>
                <a:path w="2106295" h="1248410">
                  <a:moveTo>
                    <a:pt x="2106168" y="0"/>
                  </a:moveTo>
                  <a:lnTo>
                    <a:pt x="0" y="0"/>
                  </a:lnTo>
                  <a:lnTo>
                    <a:pt x="0" y="1248156"/>
                  </a:lnTo>
                  <a:lnTo>
                    <a:pt x="2106168" y="1248156"/>
                  </a:lnTo>
                  <a:lnTo>
                    <a:pt x="210616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926573" y="160781"/>
              <a:ext cx="2106295" cy="1248410"/>
            </a:xfrm>
            <a:custGeom>
              <a:avLst/>
              <a:gdLst/>
              <a:ahLst/>
              <a:cxnLst/>
              <a:rect l="l" t="t" r="r" b="b"/>
              <a:pathLst>
                <a:path w="2106295" h="1248410">
                  <a:moveTo>
                    <a:pt x="0" y="1248156"/>
                  </a:moveTo>
                  <a:lnTo>
                    <a:pt x="2106168" y="1248156"/>
                  </a:lnTo>
                  <a:lnTo>
                    <a:pt x="2106168" y="0"/>
                  </a:lnTo>
                  <a:lnTo>
                    <a:pt x="0" y="0"/>
                  </a:lnTo>
                  <a:lnTo>
                    <a:pt x="0" y="1248156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0"/>
              <a:ext cx="12191999" cy="685799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22191" y="1226819"/>
              <a:ext cx="7073646" cy="150190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16225" indent="-287020">
              <a:lnSpc>
                <a:spcPct val="100000"/>
              </a:lnSpc>
              <a:spcBef>
                <a:spcPts val="105"/>
              </a:spcBef>
              <a:buFont typeface="Trebuchet MS"/>
              <a:buChar char="-"/>
              <a:tabLst>
                <a:tab pos="2816860" algn="l"/>
              </a:tabLst>
            </a:pPr>
            <a:r>
              <a:rPr dirty="0"/>
              <a:t>V</a:t>
            </a:r>
            <a:r>
              <a:rPr dirty="0">
                <a:latin typeface="Carlito"/>
                <a:cs typeface="Carlito"/>
              </a:rPr>
              <a:t>ề </a:t>
            </a:r>
            <a:r>
              <a:rPr dirty="0"/>
              <a:t>nhà đ</a:t>
            </a:r>
            <a:r>
              <a:rPr dirty="0">
                <a:latin typeface="Carlito"/>
                <a:cs typeface="Carlito"/>
              </a:rPr>
              <a:t>ọ</a:t>
            </a:r>
            <a:r>
              <a:rPr dirty="0"/>
              <a:t>c và tr</a:t>
            </a:r>
            <a:r>
              <a:rPr dirty="0">
                <a:latin typeface="Carlito"/>
                <a:cs typeface="Carlito"/>
              </a:rPr>
              <a:t>ả </a:t>
            </a:r>
            <a:r>
              <a:rPr dirty="0"/>
              <a:t>l</a:t>
            </a:r>
            <a:r>
              <a:rPr dirty="0">
                <a:latin typeface="Carlito"/>
                <a:cs typeface="Carlito"/>
              </a:rPr>
              <a:t>ờ</a:t>
            </a:r>
            <a:r>
              <a:rPr dirty="0"/>
              <a:t>i</a:t>
            </a:r>
            <a:r>
              <a:rPr spc="380" dirty="0"/>
              <a:t> </a:t>
            </a:r>
            <a:r>
              <a:rPr dirty="0"/>
              <a:t>bài.</a:t>
            </a:r>
          </a:p>
          <a:p>
            <a:pPr marL="2816225" marR="5080" indent="-287020">
              <a:lnSpc>
                <a:spcPts val="3920"/>
              </a:lnSpc>
              <a:spcBef>
                <a:spcPts val="65"/>
              </a:spcBef>
              <a:buFont typeface="Trebuchet MS"/>
              <a:buChar char="-"/>
              <a:tabLst>
                <a:tab pos="2816860" algn="l"/>
              </a:tabLst>
            </a:pPr>
            <a:r>
              <a:rPr spc="-5" dirty="0"/>
              <a:t>Xem bài 24: </a:t>
            </a:r>
            <a:r>
              <a:rPr dirty="0"/>
              <a:t>Phòng tránh </a:t>
            </a:r>
            <a:r>
              <a:rPr spc="-5" dirty="0"/>
              <a:t>b</a:t>
            </a:r>
            <a:r>
              <a:rPr spc="-5" dirty="0">
                <a:latin typeface="Carlito"/>
                <a:cs typeface="Carlito"/>
              </a:rPr>
              <a:t>ị </a:t>
            </a:r>
            <a:r>
              <a:rPr dirty="0"/>
              <a:t>b</a:t>
            </a:r>
            <a:r>
              <a:rPr dirty="0">
                <a:latin typeface="Carlito"/>
                <a:cs typeface="Carlito"/>
              </a:rPr>
              <a:t>ắ</a:t>
            </a:r>
            <a:r>
              <a:rPr dirty="0"/>
              <a:t>t  cóc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2814700" y="697484"/>
            <a:ext cx="83105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>
              <a:lnSpc>
                <a:spcPct val="100000"/>
              </a:lnSpc>
              <a:spcBef>
                <a:spcPts val="100"/>
              </a:spcBef>
            </a:pPr>
            <a:r>
              <a:rPr spc="-1350" dirty="0">
                <a:latin typeface="Times New Roman"/>
                <a:cs typeface="Times New Roman"/>
              </a:rPr>
              <a:t> </a:t>
            </a:r>
            <a:r>
              <a:rPr spc="-15" dirty="0"/>
              <a:t>Hoạt </a:t>
            </a:r>
            <a:r>
              <a:rPr dirty="0"/>
              <a:t>động </a:t>
            </a:r>
            <a:r>
              <a:rPr spc="-30" dirty="0"/>
              <a:t>trải</a:t>
            </a:r>
            <a:r>
              <a:rPr spc="-60" dirty="0"/>
              <a:t> </a:t>
            </a:r>
            <a:r>
              <a:rPr spc="-5" dirty="0"/>
              <a:t>nghiệm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5343" y="0"/>
            <a:ext cx="11908790" cy="5946775"/>
            <a:chOff x="85343" y="0"/>
            <a:chExt cx="11908790" cy="5946775"/>
          </a:xfrm>
        </p:grpSpPr>
        <p:sp>
          <p:nvSpPr>
            <p:cNvPr id="4" name="object 4"/>
            <p:cNvSpPr/>
            <p:nvPr/>
          </p:nvSpPr>
          <p:spPr>
            <a:xfrm>
              <a:off x="85343" y="0"/>
              <a:ext cx="2784348" cy="34533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04316" y="4040123"/>
              <a:ext cx="3301365" cy="1050290"/>
            </a:xfrm>
            <a:custGeom>
              <a:avLst/>
              <a:gdLst/>
              <a:ahLst/>
              <a:cxnLst/>
              <a:rect l="l" t="t" r="r" b="b"/>
              <a:pathLst>
                <a:path w="3301365" h="1050289">
                  <a:moveTo>
                    <a:pt x="1980438" y="0"/>
                  </a:moveTo>
                  <a:lnTo>
                    <a:pt x="1924184" y="846"/>
                  </a:lnTo>
                  <a:lnTo>
                    <a:pt x="1869057" y="3345"/>
                  </a:lnTo>
                  <a:lnTo>
                    <a:pt x="1815203" y="7437"/>
                  </a:lnTo>
                  <a:lnTo>
                    <a:pt x="1762766" y="13062"/>
                  </a:lnTo>
                  <a:lnTo>
                    <a:pt x="1711890" y="20159"/>
                  </a:lnTo>
                  <a:lnTo>
                    <a:pt x="1662721" y="28668"/>
                  </a:lnTo>
                  <a:lnTo>
                    <a:pt x="1615404" y="38530"/>
                  </a:lnTo>
                  <a:lnTo>
                    <a:pt x="1570083" y="49684"/>
                  </a:lnTo>
                  <a:lnTo>
                    <a:pt x="1526903" y="62069"/>
                  </a:lnTo>
                  <a:lnTo>
                    <a:pt x="1486009" y="75627"/>
                  </a:lnTo>
                  <a:lnTo>
                    <a:pt x="1447546" y="90296"/>
                  </a:lnTo>
                  <a:lnTo>
                    <a:pt x="1315211" y="170561"/>
                  </a:lnTo>
                  <a:lnTo>
                    <a:pt x="1286383" y="153034"/>
                  </a:lnTo>
                  <a:lnTo>
                    <a:pt x="1247919" y="138365"/>
                  </a:lnTo>
                  <a:lnTo>
                    <a:pt x="1207026" y="124807"/>
                  </a:lnTo>
                  <a:lnTo>
                    <a:pt x="1163848" y="112422"/>
                  </a:lnTo>
                  <a:lnTo>
                    <a:pt x="1118530" y="101268"/>
                  </a:lnTo>
                  <a:lnTo>
                    <a:pt x="1071219" y="91406"/>
                  </a:lnTo>
                  <a:lnTo>
                    <a:pt x="1022058" y="82897"/>
                  </a:lnTo>
                  <a:lnTo>
                    <a:pt x="971195" y="75800"/>
                  </a:lnTo>
                  <a:lnTo>
                    <a:pt x="918774" y="70175"/>
                  </a:lnTo>
                  <a:lnTo>
                    <a:pt x="864940" y="66083"/>
                  </a:lnTo>
                  <a:lnTo>
                    <a:pt x="809840" y="63584"/>
                  </a:lnTo>
                  <a:lnTo>
                    <a:pt x="753617" y="62737"/>
                  </a:lnTo>
                  <a:lnTo>
                    <a:pt x="688597" y="63869"/>
                  </a:lnTo>
                  <a:lnTo>
                    <a:pt x="625112" y="67203"/>
                  </a:lnTo>
                  <a:lnTo>
                    <a:pt x="563388" y="72646"/>
                  </a:lnTo>
                  <a:lnTo>
                    <a:pt x="503651" y="80105"/>
                  </a:lnTo>
                  <a:lnTo>
                    <a:pt x="446128" y="89488"/>
                  </a:lnTo>
                  <a:lnTo>
                    <a:pt x="391046" y="100702"/>
                  </a:lnTo>
                  <a:lnTo>
                    <a:pt x="338630" y="113655"/>
                  </a:lnTo>
                  <a:lnTo>
                    <a:pt x="289107" y="128253"/>
                  </a:lnTo>
                  <a:lnTo>
                    <a:pt x="242703" y="144405"/>
                  </a:lnTo>
                  <a:lnTo>
                    <a:pt x="199644" y="162017"/>
                  </a:lnTo>
                  <a:lnTo>
                    <a:pt x="160157" y="180998"/>
                  </a:lnTo>
                  <a:lnTo>
                    <a:pt x="124469" y="201253"/>
                  </a:lnTo>
                  <a:lnTo>
                    <a:pt x="92804" y="222691"/>
                  </a:lnTo>
                  <a:lnTo>
                    <a:pt x="42453" y="268745"/>
                  </a:lnTo>
                  <a:lnTo>
                    <a:pt x="10915" y="318417"/>
                  </a:lnTo>
                  <a:lnTo>
                    <a:pt x="0" y="370967"/>
                  </a:lnTo>
                  <a:lnTo>
                    <a:pt x="3457" y="400679"/>
                  </a:lnTo>
                  <a:lnTo>
                    <a:pt x="30169" y="457570"/>
                  </a:lnTo>
                  <a:lnTo>
                    <a:pt x="81163" y="510222"/>
                  </a:lnTo>
                  <a:lnTo>
                    <a:pt x="114974" y="534635"/>
                  </a:lnTo>
                  <a:lnTo>
                    <a:pt x="153905" y="557599"/>
                  </a:lnTo>
                  <a:lnTo>
                    <a:pt x="197639" y="578986"/>
                  </a:lnTo>
                  <a:lnTo>
                    <a:pt x="245859" y="598666"/>
                  </a:lnTo>
                  <a:lnTo>
                    <a:pt x="298249" y="616511"/>
                  </a:lnTo>
                  <a:lnTo>
                    <a:pt x="354491" y="632389"/>
                  </a:lnTo>
                  <a:lnTo>
                    <a:pt x="414269" y="646173"/>
                  </a:lnTo>
                  <a:lnTo>
                    <a:pt x="477266" y="657732"/>
                  </a:lnTo>
                  <a:lnTo>
                    <a:pt x="533146" y="664463"/>
                  </a:lnTo>
                  <a:lnTo>
                    <a:pt x="560324" y="700405"/>
                  </a:lnTo>
                  <a:lnTo>
                    <a:pt x="632586" y="744219"/>
                  </a:lnTo>
                  <a:lnTo>
                    <a:pt x="647319" y="804037"/>
                  </a:lnTo>
                  <a:lnTo>
                    <a:pt x="662103" y="828427"/>
                  </a:lnTo>
                  <a:lnTo>
                    <a:pt x="705378" y="874702"/>
                  </a:lnTo>
                  <a:lnTo>
                    <a:pt x="765517" y="917058"/>
                  </a:lnTo>
                  <a:lnTo>
                    <a:pt x="801380" y="936549"/>
                  </a:lnTo>
                  <a:lnTo>
                    <a:pt x="840824" y="954800"/>
                  </a:lnTo>
                  <a:lnTo>
                    <a:pt x="883637" y="971724"/>
                  </a:lnTo>
                  <a:lnTo>
                    <a:pt x="929606" y="987235"/>
                  </a:lnTo>
                  <a:lnTo>
                    <a:pt x="978519" y="1001246"/>
                  </a:lnTo>
                  <a:lnTo>
                    <a:pt x="1030166" y="1013670"/>
                  </a:lnTo>
                  <a:lnTo>
                    <a:pt x="1084333" y="1024420"/>
                  </a:lnTo>
                  <a:lnTo>
                    <a:pt x="1140810" y="1033411"/>
                  </a:lnTo>
                  <a:lnTo>
                    <a:pt x="1199383" y="1040554"/>
                  </a:lnTo>
                  <a:lnTo>
                    <a:pt x="1259842" y="1045764"/>
                  </a:lnTo>
                  <a:lnTo>
                    <a:pt x="1321975" y="1048953"/>
                  </a:lnTo>
                  <a:lnTo>
                    <a:pt x="1385570" y="1050036"/>
                  </a:lnTo>
                  <a:lnTo>
                    <a:pt x="1447379" y="1049014"/>
                  </a:lnTo>
                  <a:lnTo>
                    <a:pt x="1507813" y="1046003"/>
                  </a:lnTo>
                  <a:lnTo>
                    <a:pt x="1566677" y="1041080"/>
                  </a:lnTo>
                  <a:lnTo>
                    <a:pt x="1623776" y="1034327"/>
                  </a:lnTo>
                  <a:lnTo>
                    <a:pt x="1678916" y="1025821"/>
                  </a:lnTo>
                  <a:lnTo>
                    <a:pt x="1731904" y="1015642"/>
                  </a:lnTo>
                  <a:lnTo>
                    <a:pt x="1782544" y="1003869"/>
                  </a:lnTo>
                  <a:lnTo>
                    <a:pt x="1830644" y="990582"/>
                  </a:lnTo>
                  <a:lnTo>
                    <a:pt x="1876008" y="975859"/>
                  </a:lnTo>
                  <a:lnTo>
                    <a:pt x="1918443" y="959781"/>
                  </a:lnTo>
                  <a:lnTo>
                    <a:pt x="1957754" y="942426"/>
                  </a:lnTo>
                  <a:lnTo>
                    <a:pt x="1993747" y="923873"/>
                  </a:lnTo>
                  <a:lnTo>
                    <a:pt x="2055004" y="883491"/>
                  </a:lnTo>
                  <a:lnTo>
                    <a:pt x="2104898" y="828928"/>
                  </a:lnTo>
                  <a:lnTo>
                    <a:pt x="2126107" y="836040"/>
                  </a:lnTo>
                  <a:lnTo>
                    <a:pt x="2172341" y="847853"/>
                  </a:lnTo>
                  <a:lnTo>
                    <a:pt x="2220735" y="858293"/>
                  </a:lnTo>
                  <a:lnTo>
                    <a:pt x="2271127" y="867299"/>
                  </a:lnTo>
                  <a:lnTo>
                    <a:pt x="2323353" y="874807"/>
                  </a:lnTo>
                  <a:lnTo>
                    <a:pt x="2377253" y="880756"/>
                  </a:lnTo>
                  <a:lnTo>
                    <a:pt x="2432663" y="885082"/>
                  </a:lnTo>
                  <a:lnTo>
                    <a:pt x="2489421" y="887724"/>
                  </a:lnTo>
                  <a:lnTo>
                    <a:pt x="2547366" y="888619"/>
                  </a:lnTo>
                  <a:lnTo>
                    <a:pt x="2612386" y="887488"/>
                  </a:lnTo>
                  <a:lnTo>
                    <a:pt x="2675871" y="884157"/>
                  </a:lnTo>
                  <a:lnTo>
                    <a:pt x="2737595" y="878719"/>
                  </a:lnTo>
                  <a:lnTo>
                    <a:pt x="2797332" y="871266"/>
                  </a:lnTo>
                  <a:lnTo>
                    <a:pt x="2854855" y="861890"/>
                  </a:lnTo>
                  <a:lnTo>
                    <a:pt x="2909937" y="850684"/>
                  </a:lnTo>
                  <a:lnTo>
                    <a:pt x="2962353" y="837740"/>
                  </a:lnTo>
                  <a:lnTo>
                    <a:pt x="3011876" y="823151"/>
                  </a:lnTo>
                  <a:lnTo>
                    <a:pt x="3058280" y="807009"/>
                  </a:lnTo>
                  <a:lnTo>
                    <a:pt x="3101339" y="789407"/>
                  </a:lnTo>
                  <a:lnTo>
                    <a:pt x="3140826" y="770437"/>
                  </a:lnTo>
                  <a:lnTo>
                    <a:pt x="3176514" y="750191"/>
                  </a:lnTo>
                  <a:lnTo>
                    <a:pt x="3208179" y="728762"/>
                  </a:lnTo>
                  <a:lnTo>
                    <a:pt x="3258530" y="682724"/>
                  </a:lnTo>
                  <a:lnTo>
                    <a:pt x="3290068" y="633062"/>
                  </a:lnTo>
                  <a:lnTo>
                    <a:pt x="3300984" y="580517"/>
                  </a:lnTo>
                  <a:lnTo>
                    <a:pt x="3297094" y="549009"/>
                  </a:lnTo>
                  <a:lnTo>
                    <a:pt x="3267110" y="488872"/>
                  </a:lnTo>
                  <a:lnTo>
                    <a:pt x="3210044" y="433608"/>
                  </a:lnTo>
                  <a:lnTo>
                    <a:pt x="3172301" y="408193"/>
                  </a:lnTo>
                  <a:lnTo>
                    <a:pt x="3128922" y="384464"/>
                  </a:lnTo>
                  <a:lnTo>
                    <a:pt x="3080286" y="362575"/>
                  </a:lnTo>
                  <a:lnTo>
                    <a:pt x="3026771" y="342683"/>
                  </a:lnTo>
                  <a:lnTo>
                    <a:pt x="2968755" y="324944"/>
                  </a:lnTo>
                  <a:lnTo>
                    <a:pt x="2906617" y="309512"/>
                  </a:lnTo>
                  <a:lnTo>
                    <a:pt x="2840736" y="296544"/>
                  </a:lnTo>
                  <a:lnTo>
                    <a:pt x="2727579" y="282194"/>
                  </a:lnTo>
                  <a:lnTo>
                    <a:pt x="2718689" y="245999"/>
                  </a:lnTo>
                  <a:lnTo>
                    <a:pt x="2684481" y="198024"/>
                  </a:lnTo>
                  <a:lnTo>
                    <a:pt x="2632562" y="153622"/>
                  </a:lnTo>
                  <a:lnTo>
                    <a:pt x="2600490" y="132977"/>
                  </a:lnTo>
                  <a:lnTo>
                    <a:pt x="2564627" y="113486"/>
                  </a:lnTo>
                  <a:lnTo>
                    <a:pt x="2525183" y="95235"/>
                  </a:lnTo>
                  <a:lnTo>
                    <a:pt x="2482370" y="78311"/>
                  </a:lnTo>
                  <a:lnTo>
                    <a:pt x="2436401" y="62800"/>
                  </a:lnTo>
                  <a:lnTo>
                    <a:pt x="2387488" y="48789"/>
                  </a:lnTo>
                  <a:lnTo>
                    <a:pt x="2335841" y="36365"/>
                  </a:lnTo>
                  <a:lnTo>
                    <a:pt x="2281674" y="25615"/>
                  </a:lnTo>
                  <a:lnTo>
                    <a:pt x="2225197" y="16624"/>
                  </a:lnTo>
                  <a:lnTo>
                    <a:pt x="2166624" y="9481"/>
                  </a:lnTo>
                  <a:lnTo>
                    <a:pt x="2106165" y="4271"/>
                  </a:lnTo>
                  <a:lnTo>
                    <a:pt x="2044032" y="1082"/>
                  </a:lnTo>
                  <a:lnTo>
                    <a:pt x="1980438" y="0"/>
                  </a:lnTo>
                  <a:close/>
                </a:path>
              </a:pathLst>
            </a:custGeom>
            <a:solidFill>
              <a:srgbClr val="EFDF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203179" y="1819655"/>
              <a:ext cx="1790700" cy="893444"/>
            </a:xfrm>
            <a:custGeom>
              <a:avLst/>
              <a:gdLst/>
              <a:ahLst/>
              <a:cxnLst/>
              <a:rect l="l" t="t" r="r" b="b"/>
              <a:pathLst>
                <a:path w="1790700" h="893444">
                  <a:moveTo>
                    <a:pt x="791718" y="0"/>
                  </a:moveTo>
                  <a:lnTo>
                    <a:pt x="734298" y="2681"/>
                  </a:lnTo>
                  <a:lnTo>
                    <a:pt x="679377" y="10483"/>
                  </a:lnTo>
                  <a:lnTo>
                    <a:pt x="627511" y="23036"/>
                  </a:lnTo>
                  <a:lnTo>
                    <a:pt x="579254" y="39973"/>
                  </a:lnTo>
                  <a:lnTo>
                    <a:pt x="535162" y="60928"/>
                  </a:lnTo>
                  <a:lnTo>
                    <a:pt x="495790" y="85532"/>
                  </a:lnTo>
                  <a:lnTo>
                    <a:pt x="461695" y="113420"/>
                  </a:lnTo>
                  <a:lnTo>
                    <a:pt x="433431" y="144223"/>
                  </a:lnTo>
                  <a:lnTo>
                    <a:pt x="411555" y="177574"/>
                  </a:lnTo>
                  <a:lnTo>
                    <a:pt x="396621" y="213106"/>
                  </a:lnTo>
                  <a:lnTo>
                    <a:pt x="393065" y="236474"/>
                  </a:lnTo>
                  <a:lnTo>
                    <a:pt x="322072" y="241173"/>
                  </a:lnTo>
                  <a:lnTo>
                    <a:pt x="268398" y="251059"/>
                  </a:lnTo>
                  <a:lnTo>
                    <a:pt x="218009" y="265539"/>
                  </a:lnTo>
                  <a:lnTo>
                    <a:pt x="171462" y="284245"/>
                  </a:lnTo>
                  <a:lnTo>
                    <a:pt x="129314" y="306810"/>
                  </a:lnTo>
                  <a:lnTo>
                    <a:pt x="92122" y="332866"/>
                  </a:lnTo>
                  <a:lnTo>
                    <a:pt x="60443" y="362047"/>
                  </a:lnTo>
                  <a:lnTo>
                    <a:pt x="34835" y="393984"/>
                  </a:lnTo>
                  <a:lnTo>
                    <a:pt x="15853" y="428312"/>
                  </a:lnTo>
                  <a:lnTo>
                    <a:pt x="4056" y="464661"/>
                  </a:lnTo>
                  <a:lnTo>
                    <a:pt x="0" y="502666"/>
                  </a:lnTo>
                  <a:lnTo>
                    <a:pt x="4648" y="543286"/>
                  </a:lnTo>
                  <a:lnTo>
                    <a:pt x="18137" y="581979"/>
                  </a:lnTo>
                  <a:lnTo>
                    <a:pt x="39781" y="618294"/>
                  </a:lnTo>
                  <a:lnTo>
                    <a:pt x="68897" y="651779"/>
                  </a:lnTo>
                  <a:lnTo>
                    <a:pt x="104799" y="681985"/>
                  </a:lnTo>
                  <a:lnTo>
                    <a:pt x="146804" y="708459"/>
                  </a:lnTo>
                  <a:lnTo>
                    <a:pt x="194225" y="730751"/>
                  </a:lnTo>
                  <a:lnTo>
                    <a:pt x="246379" y="748411"/>
                  </a:lnTo>
                  <a:lnTo>
                    <a:pt x="305053" y="760476"/>
                  </a:lnTo>
                  <a:lnTo>
                    <a:pt x="360425" y="814959"/>
                  </a:lnTo>
                  <a:lnTo>
                    <a:pt x="399176" y="837501"/>
                  </a:lnTo>
                  <a:lnTo>
                    <a:pt x="442082" y="856657"/>
                  </a:lnTo>
                  <a:lnTo>
                    <a:pt x="488664" y="872109"/>
                  </a:lnTo>
                  <a:lnTo>
                    <a:pt x="538442" y="883539"/>
                  </a:lnTo>
                  <a:lnTo>
                    <a:pt x="590936" y="890629"/>
                  </a:lnTo>
                  <a:lnTo>
                    <a:pt x="645668" y="893064"/>
                  </a:lnTo>
                  <a:lnTo>
                    <a:pt x="700398" y="890629"/>
                  </a:lnTo>
                  <a:lnTo>
                    <a:pt x="752888" y="883539"/>
                  </a:lnTo>
                  <a:lnTo>
                    <a:pt x="802655" y="872109"/>
                  </a:lnTo>
                  <a:lnTo>
                    <a:pt x="849216" y="856657"/>
                  </a:lnTo>
                  <a:lnTo>
                    <a:pt x="892086" y="837501"/>
                  </a:lnTo>
                  <a:lnTo>
                    <a:pt x="930783" y="814959"/>
                  </a:lnTo>
                  <a:lnTo>
                    <a:pt x="936371" y="810387"/>
                  </a:lnTo>
                  <a:lnTo>
                    <a:pt x="978789" y="825627"/>
                  </a:lnTo>
                  <a:lnTo>
                    <a:pt x="1015853" y="834580"/>
                  </a:lnTo>
                  <a:lnTo>
                    <a:pt x="1054512" y="841152"/>
                  </a:lnTo>
                  <a:lnTo>
                    <a:pt x="1094553" y="845200"/>
                  </a:lnTo>
                  <a:lnTo>
                    <a:pt x="1135761" y="846582"/>
                  </a:lnTo>
                  <a:lnTo>
                    <a:pt x="1194352" y="843793"/>
                  </a:lnTo>
                  <a:lnTo>
                    <a:pt x="1250320" y="835685"/>
                  </a:lnTo>
                  <a:lnTo>
                    <a:pt x="1303078" y="822648"/>
                  </a:lnTo>
                  <a:lnTo>
                    <a:pt x="1352040" y="805071"/>
                  </a:lnTo>
                  <a:lnTo>
                    <a:pt x="1396618" y="783341"/>
                  </a:lnTo>
                  <a:lnTo>
                    <a:pt x="1436226" y="757847"/>
                  </a:lnTo>
                  <a:lnTo>
                    <a:pt x="1470278" y="728980"/>
                  </a:lnTo>
                  <a:lnTo>
                    <a:pt x="1500504" y="692023"/>
                  </a:lnTo>
                  <a:lnTo>
                    <a:pt x="1544320" y="683006"/>
                  </a:lnTo>
                  <a:lnTo>
                    <a:pt x="1596474" y="665346"/>
                  </a:lnTo>
                  <a:lnTo>
                    <a:pt x="1643895" y="643052"/>
                  </a:lnTo>
                  <a:lnTo>
                    <a:pt x="1685900" y="616573"/>
                  </a:lnTo>
                  <a:lnTo>
                    <a:pt x="1721802" y="586359"/>
                  </a:lnTo>
                  <a:lnTo>
                    <a:pt x="1750918" y="552858"/>
                  </a:lnTo>
                  <a:lnTo>
                    <a:pt x="1772562" y="516520"/>
                  </a:lnTo>
                  <a:lnTo>
                    <a:pt x="1786051" y="477796"/>
                  </a:lnTo>
                  <a:lnTo>
                    <a:pt x="1790700" y="437134"/>
                  </a:lnTo>
                  <a:lnTo>
                    <a:pt x="1787017" y="400936"/>
                  </a:lnTo>
                  <a:lnTo>
                    <a:pt x="1759001" y="333291"/>
                  </a:lnTo>
                  <a:lnTo>
                    <a:pt x="1735629" y="302481"/>
                  </a:lnTo>
                  <a:lnTo>
                    <a:pt x="1706654" y="274102"/>
                  </a:lnTo>
                  <a:lnTo>
                    <a:pt x="1672558" y="248475"/>
                  </a:lnTo>
                  <a:lnTo>
                    <a:pt x="1633821" y="225917"/>
                  </a:lnTo>
                  <a:lnTo>
                    <a:pt x="1590924" y="206746"/>
                  </a:lnTo>
                  <a:lnTo>
                    <a:pt x="1544347" y="191281"/>
                  </a:lnTo>
                  <a:lnTo>
                    <a:pt x="1494572" y="179841"/>
                  </a:lnTo>
                  <a:lnTo>
                    <a:pt x="1442078" y="172743"/>
                  </a:lnTo>
                  <a:lnTo>
                    <a:pt x="1387348" y="170307"/>
                  </a:lnTo>
                  <a:lnTo>
                    <a:pt x="1346140" y="171690"/>
                  </a:lnTo>
                  <a:lnTo>
                    <a:pt x="1306099" y="175752"/>
                  </a:lnTo>
                  <a:lnTo>
                    <a:pt x="1267440" y="182362"/>
                  </a:lnTo>
                  <a:lnTo>
                    <a:pt x="1230376" y="191389"/>
                  </a:lnTo>
                  <a:lnTo>
                    <a:pt x="1184402" y="207899"/>
                  </a:lnTo>
                  <a:lnTo>
                    <a:pt x="1163320" y="162941"/>
                  </a:lnTo>
                  <a:lnTo>
                    <a:pt x="1139952" y="132132"/>
                  </a:lnTo>
                  <a:lnTo>
                    <a:pt x="1110979" y="103759"/>
                  </a:lnTo>
                  <a:lnTo>
                    <a:pt x="1076884" y="78137"/>
                  </a:lnTo>
                  <a:lnTo>
                    <a:pt x="1038148" y="55586"/>
                  </a:lnTo>
                  <a:lnTo>
                    <a:pt x="995253" y="36422"/>
                  </a:lnTo>
                  <a:lnTo>
                    <a:pt x="948680" y="20964"/>
                  </a:lnTo>
                  <a:lnTo>
                    <a:pt x="898912" y="9529"/>
                  </a:lnTo>
                  <a:lnTo>
                    <a:pt x="846431" y="2435"/>
                  </a:lnTo>
                  <a:lnTo>
                    <a:pt x="791718" y="0"/>
                  </a:lnTo>
                  <a:close/>
                </a:path>
              </a:pathLst>
            </a:custGeom>
            <a:solidFill>
              <a:srgbClr val="FFD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07679" y="5076444"/>
              <a:ext cx="1408176" cy="8702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173974" y="5090921"/>
              <a:ext cx="1280160" cy="744220"/>
            </a:xfrm>
            <a:custGeom>
              <a:avLst/>
              <a:gdLst/>
              <a:ahLst/>
              <a:cxnLst/>
              <a:rect l="l" t="t" r="r" b="b"/>
              <a:pathLst>
                <a:path w="1280159" h="744220">
                  <a:moveTo>
                    <a:pt x="566039" y="0"/>
                  </a:moveTo>
                  <a:lnTo>
                    <a:pt x="617070" y="3471"/>
                  </a:lnTo>
                  <a:lnTo>
                    <a:pt x="665160" y="13487"/>
                  </a:lnTo>
                  <a:lnTo>
                    <a:pt x="709532" y="29447"/>
                  </a:lnTo>
                  <a:lnTo>
                    <a:pt x="749411" y="50752"/>
                  </a:lnTo>
                  <a:lnTo>
                    <a:pt x="784021" y="76801"/>
                  </a:lnTo>
                  <a:lnTo>
                    <a:pt x="812587" y="106995"/>
                  </a:lnTo>
                  <a:lnTo>
                    <a:pt x="834334" y="140734"/>
                  </a:lnTo>
                  <a:lnTo>
                    <a:pt x="848486" y="177418"/>
                  </a:lnTo>
                  <a:lnTo>
                    <a:pt x="851916" y="203453"/>
                  </a:lnTo>
                  <a:lnTo>
                    <a:pt x="895223" y="213867"/>
                  </a:lnTo>
                  <a:lnTo>
                    <a:pt x="932449" y="228552"/>
                  </a:lnTo>
                  <a:lnTo>
                    <a:pt x="966343" y="247141"/>
                  </a:lnTo>
                  <a:lnTo>
                    <a:pt x="991870" y="268731"/>
                  </a:lnTo>
                  <a:lnTo>
                    <a:pt x="1049908" y="273303"/>
                  </a:lnTo>
                  <a:lnTo>
                    <a:pt x="1104051" y="286248"/>
                  </a:lnTo>
                  <a:lnTo>
                    <a:pt x="1153039" y="306739"/>
                  </a:lnTo>
                  <a:lnTo>
                    <a:pt x="1195716" y="333879"/>
                  </a:lnTo>
                  <a:lnTo>
                    <a:pt x="1230924" y="366771"/>
                  </a:lnTo>
                  <a:lnTo>
                    <a:pt x="1257505" y="404517"/>
                  </a:lnTo>
                  <a:lnTo>
                    <a:pt x="1274303" y="446220"/>
                  </a:lnTo>
                  <a:lnTo>
                    <a:pt x="1280159" y="490981"/>
                  </a:lnTo>
                  <a:lnTo>
                    <a:pt x="1275516" y="530923"/>
                  </a:lnTo>
                  <a:lnTo>
                    <a:pt x="1262128" y="568515"/>
                  </a:lnTo>
                  <a:lnTo>
                    <a:pt x="1240808" y="603131"/>
                  </a:lnTo>
                  <a:lnTo>
                    <a:pt x="1212370" y="634143"/>
                  </a:lnTo>
                  <a:lnTo>
                    <a:pt x="1177627" y="660923"/>
                  </a:lnTo>
                  <a:lnTo>
                    <a:pt x="1137393" y="682845"/>
                  </a:lnTo>
                  <a:lnTo>
                    <a:pt x="1092479" y="699280"/>
                  </a:lnTo>
                  <a:lnTo>
                    <a:pt x="1043700" y="709601"/>
                  </a:lnTo>
                  <a:lnTo>
                    <a:pt x="991870" y="713181"/>
                  </a:lnTo>
                  <a:lnTo>
                    <a:pt x="933747" y="708667"/>
                  </a:lnTo>
                  <a:lnTo>
                    <a:pt x="879601" y="695720"/>
                  </a:lnTo>
                  <a:lnTo>
                    <a:pt x="830599" y="675231"/>
                  </a:lnTo>
                  <a:lnTo>
                    <a:pt x="787907" y="648093"/>
                  </a:lnTo>
                  <a:lnTo>
                    <a:pt x="779779" y="640511"/>
                  </a:lnTo>
                  <a:lnTo>
                    <a:pt x="724789" y="636244"/>
                  </a:lnTo>
                  <a:lnTo>
                    <a:pt x="709802" y="632663"/>
                  </a:lnTo>
                  <a:lnTo>
                    <a:pt x="700658" y="645744"/>
                  </a:lnTo>
                  <a:lnTo>
                    <a:pt x="665449" y="678629"/>
                  </a:lnTo>
                  <a:lnTo>
                    <a:pt x="622772" y="705762"/>
                  </a:lnTo>
                  <a:lnTo>
                    <a:pt x="573785" y="726249"/>
                  </a:lnTo>
                  <a:lnTo>
                    <a:pt x="519648" y="739197"/>
                  </a:lnTo>
                  <a:lnTo>
                    <a:pt x="461518" y="743711"/>
                  </a:lnTo>
                  <a:lnTo>
                    <a:pt x="403415" y="739198"/>
                  </a:lnTo>
                  <a:lnTo>
                    <a:pt x="349313" y="726252"/>
                  </a:lnTo>
                  <a:lnTo>
                    <a:pt x="300354" y="705767"/>
                  </a:lnTo>
                  <a:lnTo>
                    <a:pt x="257682" y="678637"/>
                  </a:lnTo>
                  <a:lnTo>
                    <a:pt x="218058" y="633323"/>
                  </a:lnTo>
                  <a:lnTo>
                    <a:pt x="176149" y="623290"/>
                  </a:lnTo>
                  <a:lnTo>
                    <a:pt x="127161" y="602804"/>
                  </a:lnTo>
                  <a:lnTo>
                    <a:pt x="84478" y="575673"/>
                  </a:lnTo>
                  <a:lnTo>
                    <a:pt x="49260" y="542791"/>
                  </a:lnTo>
                  <a:lnTo>
                    <a:pt x="22667" y="505054"/>
                  </a:lnTo>
                  <a:lnTo>
                    <a:pt x="5860" y="463356"/>
                  </a:lnTo>
                  <a:lnTo>
                    <a:pt x="0" y="418591"/>
                  </a:lnTo>
                  <a:lnTo>
                    <a:pt x="5856" y="373790"/>
                  </a:lnTo>
                  <a:lnTo>
                    <a:pt x="22654" y="332072"/>
                  </a:lnTo>
                  <a:lnTo>
                    <a:pt x="49235" y="294328"/>
                  </a:lnTo>
                  <a:lnTo>
                    <a:pt x="84443" y="261449"/>
                  </a:lnTo>
                  <a:lnTo>
                    <a:pt x="127120" y="234327"/>
                  </a:lnTo>
                  <a:lnTo>
                    <a:pt x="176108" y="213851"/>
                  </a:lnTo>
                  <a:lnTo>
                    <a:pt x="230250" y="200913"/>
                  </a:lnTo>
                  <a:lnTo>
                    <a:pt x="280924" y="196976"/>
                  </a:lnTo>
                  <a:lnTo>
                    <a:pt x="283464" y="177418"/>
                  </a:lnTo>
                  <a:lnTo>
                    <a:pt x="297621" y="140734"/>
                  </a:lnTo>
                  <a:lnTo>
                    <a:pt x="319383" y="106995"/>
                  </a:lnTo>
                  <a:lnTo>
                    <a:pt x="347969" y="76801"/>
                  </a:lnTo>
                  <a:lnTo>
                    <a:pt x="382603" y="50752"/>
                  </a:lnTo>
                  <a:lnTo>
                    <a:pt x="422505" y="29447"/>
                  </a:lnTo>
                  <a:lnTo>
                    <a:pt x="466897" y="13487"/>
                  </a:lnTo>
                  <a:lnTo>
                    <a:pt x="515001" y="3471"/>
                  </a:lnTo>
                  <a:lnTo>
                    <a:pt x="566039" y="0"/>
                  </a:lnTo>
                  <a:close/>
                </a:path>
              </a:pathLst>
            </a:custGeom>
            <a:ln w="25400">
              <a:solidFill>
                <a:srgbClr val="90C225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209800" y="2166004"/>
            <a:ext cx="9257030" cy="1195199"/>
          </a:xfrm>
          <a:prstGeom prst="rect">
            <a:avLst/>
          </a:prstGeom>
          <a:solidFill>
            <a:srgbClr val="539F20">
              <a:alpha val="92939"/>
            </a:srgbClr>
          </a:solidFill>
        </p:spPr>
        <p:txBody>
          <a:bodyPr vert="horz" wrap="square" lIns="0" tIns="452120" rIns="0" bIns="0" rtlCol="0">
            <a:spAutoFit/>
          </a:bodyPr>
          <a:lstStyle/>
          <a:p>
            <a:pPr marL="350520">
              <a:lnSpc>
                <a:spcPct val="100000"/>
              </a:lnSpc>
              <a:spcBef>
                <a:spcPts val="3560"/>
              </a:spcBef>
            </a:pPr>
            <a:r>
              <a:rPr sz="4800" b="1" spc="-85" dirty="0">
                <a:solidFill>
                  <a:srgbClr val="FFFFFF"/>
                </a:solidFill>
                <a:latin typeface="Arial"/>
                <a:cs typeface="Arial"/>
              </a:rPr>
              <a:t>Hoạt </a:t>
            </a:r>
            <a:r>
              <a:rPr sz="4800" b="1" spc="-225" dirty="0">
                <a:solidFill>
                  <a:srgbClr val="FFFFFF"/>
                </a:solidFill>
                <a:latin typeface="Arial"/>
                <a:cs typeface="Arial"/>
              </a:rPr>
              <a:t>động </a:t>
            </a:r>
            <a:r>
              <a:rPr sz="4800" b="1" spc="-160" dirty="0">
                <a:solidFill>
                  <a:srgbClr val="FFFFFF"/>
                </a:solidFill>
                <a:latin typeface="Arial"/>
                <a:cs typeface="Arial"/>
              </a:rPr>
              <a:t>giáo </a:t>
            </a:r>
            <a:r>
              <a:rPr sz="4800" b="1" spc="-185" dirty="0">
                <a:solidFill>
                  <a:srgbClr val="FFFFFF"/>
                </a:solidFill>
                <a:latin typeface="Arial"/>
                <a:cs typeface="Arial"/>
              </a:rPr>
              <a:t>dục </a:t>
            </a:r>
            <a:r>
              <a:rPr sz="4800" b="1" spc="-150" dirty="0" err="1">
                <a:solidFill>
                  <a:srgbClr val="FFFFFF"/>
                </a:solidFill>
                <a:latin typeface="Arial"/>
                <a:cs typeface="Arial"/>
              </a:rPr>
              <a:t>theo</a:t>
            </a:r>
            <a:r>
              <a:rPr sz="4800" b="1" spc="-9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4800" b="1" spc="-98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spc="-204" dirty="0" err="1" smtClean="0">
                <a:solidFill>
                  <a:srgbClr val="FFFFFF"/>
                </a:solidFill>
                <a:latin typeface="Arial"/>
                <a:cs typeface="Arial"/>
              </a:rPr>
              <a:t>chủ</a:t>
            </a:r>
            <a:r>
              <a:rPr sz="4800" b="1" spc="-20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800" b="1" spc="-150" dirty="0">
                <a:solidFill>
                  <a:srgbClr val="FFFFFF"/>
                </a:solidFill>
                <a:latin typeface="Arial"/>
                <a:cs typeface="Arial"/>
              </a:rPr>
              <a:t>đề</a:t>
            </a:r>
            <a:endParaRPr sz="4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85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44892" y="1159891"/>
              <a:ext cx="1512188" cy="55384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356725" y="1159891"/>
              <a:ext cx="984503" cy="55384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539348" y="1316608"/>
              <a:ext cx="1085469" cy="3971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40528" y="2258695"/>
              <a:ext cx="1674367" cy="55232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58102" y="2413889"/>
              <a:ext cx="2089784" cy="52438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986773" y="2261742"/>
              <a:ext cx="1092327" cy="66497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261981" y="2216657"/>
              <a:ext cx="1119124" cy="72161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495023" y="2276094"/>
              <a:ext cx="105410" cy="520700"/>
            </a:xfrm>
            <a:custGeom>
              <a:avLst/>
              <a:gdLst/>
              <a:ahLst/>
              <a:cxnLst/>
              <a:rect l="l" t="t" r="r" b="b"/>
              <a:pathLst>
                <a:path w="105409" h="520700">
                  <a:moveTo>
                    <a:pt x="52450" y="410717"/>
                  </a:moveTo>
                  <a:lnTo>
                    <a:pt x="14731" y="418464"/>
                  </a:lnTo>
                  <a:lnTo>
                    <a:pt x="10795" y="422909"/>
                  </a:lnTo>
                  <a:lnTo>
                    <a:pt x="6857" y="427227"/>
                  </a:lnTo>
                  <a:lnTo>
                    <a:pt x="0" y="466216"/>
                  </a:lnTo>
                  <a:lnTo>
                    <a:pt x="162" y="473529"/>
                  </a:lnTo>
                  <a:lnTo>
                    <a:pt x="14731" y="512825"/>
                  </a:lnTo>
                  <a:lnTo>
                    <a:pt x="52450" y="520572"/>
                  </a:lnTo>
                  <a:lnTo>
                    <a:pt x="59759" y="520386"/>
                  </a:lnTo>
                  <a:lnTo>
                    <a:pt x="98044" y="504443"/>
                  </a:lnTo>
                  <a:lnTo>
                    <a:pt x="104901" y="466216"/>
                  </a:lnTo>
                  <a:lnTo>
                    <a:pt x="104757" y="458716"/>
                  </a:lnTo>
                  <a:lnTo>
                    <a:pt x="93979" y="422909"/>
                  </a:lnTo>
                  <a:lnTo>
                    <a:pt x="89916" y="418464"/>
                  </a:lnTo>
                  <a:lnTo>
                    <a:pt x="59759" y="410904"/>
                  </a:lnTo>
                  <a:lnTo>
                    <a:pt x="52450" y="410717"/>
                  </a:lnTo>
                  <a:close/>
                </a:path>
                <a:path w="105409" h="520700">
                  <a:moveTo>
                    <a:pt x="62356" y="0"/>
                  </a:moveTo>
                  <a:lnTo>
                    <a:pt x="42545" y="0"/>
                  </a:lnTo>
                  <a:lnTo>
                    <a:pt x="34290" y="380"/>
                  </a:lnTo>
                  <a:lnTo>
                    <a:pt x="21208" y="1904"/>
                  </a:lnTo>
                  <a:lnTo>
                    <a:pt x="16001" y="3047"/>
                  </a:lnTo>
                  <a:lnTo>
                    <a:pt x="12065" y="4698"/>
                  </a:lnTo>
                  <a:lnTo>
                    <a:pt x="8254" y="6222"/>
                  </a:lnTo>
                  <a:lnTo>
                    <a:pt x="5587" y="8381"/>
                  </a:lnTo>
                  <a:lnTo>
                    <a:pt x="4064" y="10794"/>
                  </a:lnTo>
                  <a:lnTo>
                    <a:pt x="2667" y="13334"/>
                  </a:lnTo>
                  <a:lnTo>
                    <a:pt x="1904" y="16128"/>
                  </a:lnTo>
                  <a:lnTo>
                    <a:pt x="1904" y="19303"/>
                  </a:lnTo>
                  <a:lnTo>
                    <a:pt x="11556" y="357250"/>
                  </a:lnTo>
                  <a:lnTo>
                    <a:pt x="11810" y="359663"/>
                  </a:lnTo>
                  <a:lnTo>
                    <a:pt x="12573" y="361950"/>
                  </a:lnTo>
                  <a:lnTo>
                    <a:pt x="13843" y="363854"/>
                  </a:lnTo>
                  <a:lnTo>
                    <a:pt x="14985" y="365886"/>
                  </a:lnTo>
                  <a:lnTo>
                    <a:pt x="17145" y="367538"/>
                  </a:lnTo>
                  <a:lnTo>
                    <a:pt x="20320" y="368934"/>
                  </a:lnTo>
                  <a:lnTo>
                    <a:pt x="23368" y="370331"/>
                  </a:lnTo>
                  <a:lnTo>
                    <a:pt x="27558" y="371347"/>
                  </a:lnTo>
                  <a:lnTo>
                    <a:pt x="37973" y="372871"/>
                  </a:lnTo>
                  <a:lnTo>
                    <a:pt x="44576" y="373252"/>
                  </a:lnTo>
                  <a:lnTo>
                    <a:pt x="60198" y="373252"/>
                  </a:lnTo>
                  <a:lnTo>
                    <a:pt x="91185" y="363854"/>
                  </a:lnTo>
                  <a:lnTo>
                    <a:pt x="92455" y="361950"/>
                  </a:lnTo>
                  <a:lnTo>
                    <a:pt x="93218" y="359663"/>
                  </a:lnTo>
                  <a:lnTo>
                    <a:pt x="93472" y="357250"/>
                  </a:lnTo>
                  <a:lnTo>
                    <a:pt x="103124" y="19303"/>
                  </a:lnTo>
                  <a:lnTo>
                    <a:pt x="103124" y="16128"/>
                  </a:lnTo>
                  <a:lnTo>
                    <a:pt x="92455" y="5079"/>
                  </a:lnTo>
                  <a:lnTo>
                    <a:pt x="88646" y="3428"/>
                  </a:lnTo>
                  <a:lnTo>
                    <a:pt x="83439" y="2158"/>
                  </a:lnTo>
                  <a:lnTo>
                    <a:pt x="70611" y="380"/>
                  </a:lnTo>
                  <a:lnTo>
                    <a:pt x="62356" y="0"/>
                  </a:lnTo>
                  <a:close/>
                </a:path>
              </a:pathLst>
            </a:custGeom>
            <a:solidFill>
              <a:srgbClr val="B7E9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483593" y="2675382"/>
              <a:ext cx="127761" cy="13271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496929" y="2276094"/>
              <a:ext cx="101600" cy="373380"/>
            </a:xfrm>
            <a:custGeom>
              <a:avLst/>
              <a:gdLst/>
              <a:ahLst/>
              <a:cxnLst/>
              <a:rect l="l" t="t" r="r" b="b"/>
              <a:pathLst>
                <a:path w="101600" h="373380">
                  <a:moveTo>
                    <a:pt x="50546" y="0"/>
                  </a:moveTo>
                  <a:lnTo>
                    <a:pt x="60451" y="0"/>
                  </a:lnTo>
                  <a:lnTo>
                    <a:pt x="68706" y="380"/>
                  </a:lnTo>
                  <a:lnTo>
                    <a:pt x="75184" y="1269"/>
                  </a:lnTo>
                  <a:lnTo>
                    <a:pt x="81534" y="2158"/>
                  </a:lnTo>
                  <a:lnTo>
                    <a:pt x="86741" y="3428"/>
                  </a:lnTo>
                  <a:lnTo>
                    <a:pt x="90550" y="5079"/>
                  </a:lnTo>
                  <a:lnTo>
                    <a:pt x="94361" y="6603"/>
                  </a:lnTo>
                  <a:lnTo>
                    <a:pt x="97154" y="8635"/>
                  </a:lnTo>
                  <a:lnTo>
                    <a:pt x="98805" y="11048"/>
                  </a:lnTo>
                  <a:lnTo>
                    <a:pt x="100329" y="13334"/>
                  </a:lnTo>
                  <a:lnTo>
                    <a:pt x="101219" y="16128"/>
                  </a:lnTo>
                  <a:lnTo>
                    <a:pt x="101219" y="19303"/>
                  </a:lnTo>
                  <a:lnTo>
                    <a:pt x="91567" y="357250"/>
                  </a:lnTo>
                  <a:lnTo>
                    <a:pt x="91313" y="359663"/>
                  </a:lnTo>
                  <a:lnTo>
                    <a:pt x="90550" y="361950"/>
                  </a:lnTo>
                  <a:lnTo>
                    <a:pt x="89280" y="363854"/>
                  </a:lnTo>
                  <a:lnTo>
                    <a:pt x="88011" y="365886"/>
                  </a:lnTo>
                  <a:lnTo>
                    <a:pt x="70103" y="372109"/>
                  </a:lnTo>
                  <a:lnTo>
                    <a:pt x="64770" y="372871"/>
                  </a:lnTo>
                  <a:lnTo>
                    <a:pt x="58293" y="373252"/>
                  </a:lnTo>
                  <a:lnTo>
                    <a:pt x="50546" y="373252"/>
                  </a:lnTo>
                  <a:lnTo>
                    <a:pt x="42672" y="373252"/>
                  </a:lnTo>
                  <a:lnTo>
                    <a:pt x="36068" y="372871"/>
                  </a:lnTo>
                  <a:lnTo>
                    <a:pt x="30861" y="372109"/>
                  </a:lnTo>
                  <a:lnTo>
                    <a:pt x="25653" y="371347"/>
                  </a:lnTo>
                  <a:lnTo>
                    <a:pt x="21463" y="370331"/>
                  </a:lnTo>
                  <a:lnTo>
                    <a:pt x="18415" y="368934"/>
                  </a:lnTo>
                  <a:lnTo>
                    <a:pt x="15240" y="367538"/>
                  </a:lnTo>
                  <a:lnTo>
                    <a:pt x="13080" y="365886"/>
                  </a:lnTo>
                  <a:lnTo>
                    <a:pt x="11938" y="363854"/>
                  </a:lnTo>
                  <a:lnTo>
                    <a:pt x="10668" y="361950"/>
                  </a:lnTo>
                  <a:lnTo>
                    <a:pt x="9905" y="359663"/>
                  </a:lnTo>
                  <a:lnTo>
                    <a:pt x="9651" y="357250"/>
                  </a:lnTo>
                  <a:lnTo>
                    <a:pt x="0" y="19303"/>
                  </a:lnTo>
                  <a:lnTo>
                    <a:pt x="0" y="16128"/>
                  </a:lnTo>
                  <a:lnTo>
                    <a:pt x="10160" y="4698"/>
                  </a:lnTo>
                  <a:lnTo>
                    <a:pt x="14097" y="3047"/>
                  </a:lnTo>
                  <a:lnTo>
                    <a:pt x="19303" y="1904"/>
                  </a:lnTo>
                  <a:lnTo>
                    <a:pt x="25780" y="1142"/>
                  </a:lnTo>
                  <a:lnTo>
                    <a:pt x="32385" y="380"/>
                  </a:lnTo>
                  <a:lnTo>
                    <a:pt x="40640" y="0"/>
                  </a:lnTo>
                  <a:lnTo>
                    <a:pt x="50546" y="0"/>
                  </a:lnTo>
                  <a:close/>
                </a:path>
              </a:pathLst>
            </a:custGeom>
            <a:ln w="22860">
              <a:solidFill>
                <a:srgbClr val="539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806940" y="3401567"/>
              <a:ext cx="1557527" cy="158343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867900" y="3416808"/>
              <a:ext cx="1440179" cy="146608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8232" y="188721"/>
            <a:ext cx="26593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240" dirty="0">
                <a:solidFill>
                  <a:srgbClr val="F84753"/>
                </a:solidFill>
                <a:latin typeface="Arial"/>
                <a:cs typeface="Arial"/>
              </a:rPr>
              <a:t>Khởi</a:t>
            </a:r>
            <a:r>
              <a:rPr b="0" spc="-135" dirty="0">
                <a:solidFill>
                  <a:srgbClr val="F84753"/>
                </a:solidFill>
                <a:latin typeface="Arial"/>
                <a:cs typeface="Arial"/>
              </a:rPr>
              <a:t> </a:t>
            </a:r>
            <a:r>
              <a:rPr b="0" spc="-95" dirty="0">
                <a:solidFill>
                  <a:srgbClr val="F84753"/>
                </a:solidFill>
                <a:latin typeface="Arial"/>
                <a:cs typeface="Arial"/>
              </a:rPr>
              <a:t>động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2465" y="192023"/>
            <a:ext cx="11850370" cy="6527165"/>
            <a:chOff x="172465" y="192023"/>
            <a:chExt cx="11850370" cy="6527165"/>
          </a:xfrm>
        </p:grpSpPr>
        <p:sp>
          <p:nvSpPr>
            <p:cNvPr id="4" name="object 4"/>
            <p:cNvSpPr/>
            <p:nvPr/>
          </p:nvSpPr>
          <p:spPr>
            <a:xfrm>
              <a:off x="417575" y="192023"/>
              <a:ext cx="851916" cy="6202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56520" y="281939"/>
              <a:ext cx="1766570" cy="909955"/>
            </a:xfrm>
            <a:custGeom>
              <a:avLst/>
              <a:gdLst/>
              <a:ahLst/>
              <a:cxnLst/>
              <a:rect l="l" t="t" r="r" b="b"/>
              <a:pathLst>
                <a:path w="1766570" h="909955">
                  <a:moveTo>
                    <a:pt x="1059687" y="0"/>
                  </a:moveTo>
                  <a:lnTo>
                    <a:pt x="1004966" y="2434"/>
                  </a:lnTo>
                  <a:lnTo>
                    <a:pt x="952495" y="9529"/>
                  </a:lnTo>
                  <a:lnTo>
                    <a:pt x="902747" y="20970"/>
                  </a:lnTo>
                  <a:lnTo>
                    <a:pt x="856196" y="36444"/>
                  </a:lnTo>
                  <a:lnTo>
                    <a:pt x="813313" y="55635"/>
                  </a:lnTo>
                  <a:lnTo>
                    <a:pt x="774573" y="78231"/>
                  </a:lnTo>
                  <a:lnTo>
                    <a:pt x="703833" y="147700"/>
                  </a:lnTo>
                  <a:lnTo>
                    <a:pt x="688339" y="132587"/>
                  </a:lnTo>
                  <a:lnTo>
                    <a:pt x="649599" y="110036"/>
                  </a:lnTo>
                  <a:lnTo>
                    <a:pt x="606716" y="90856"/>
                  </a:lnTo>
                  <a:lnTo>
                    <a:pt x="560165" y="75374"/>
                  </a:lnTo>
                  <a:lnTo>
                    <a:pt x="510417" y="63913"/>
                  </a:lnTo>
                  <a:lnTo>
                    <a:pt x="457946" y="56799"/>
                  </a:lnTo>
                  <a:lnTo>
                    <a:pt x="403225" y="54355"/>
                  </a:lnTo>
                  <a:lnTo>
                    <a:pt x="348496" y="56795"/>
                  </a:lnTo>
                  <a:lnTo>
                    <a:pt x="296009" y="63900"/>
                  </a:lnTo>
                  <a:lnTo>
                    <a:pt x="246245" y="75352"/>
                  </a:lnTo>
                  <a:lnTo>
                    <a:pt x="199681" y="90833"/>
                  </a:lnTo>
                  <a:lnTo>
                    <a:pt x="156799" y="110023"/>
                  </a:lnTo>
                  <a:lnTo>
                    <a:pt x="118078" y="132603"/>
                  </a:lnTo>
                  <a:lnTo>
                    <a:pt x="83997" y="158256"/>
                  </a:lnTo>
                  <a:lnTo>
                    <a:pt x="55038" y="186661"/>
                  </a:lnTo>
                  <a:lnTo>
                    <a:pt x="31678" y="217501"/>
                  </a:lnTo>
                  <a:lnTo>
                    <a:pt x="3679" y="285207"/>
                  </a:lnTo>
                  <a:lnTo>
                    <a:pt x="0" y="321436"/>
                  </a:lnTo>
                  <a:lnTo>
                    <a:pt x="4837" y="362927"/>
                  </a:lnTo>
                  <a:lnTo>
                    <a:pt x="18867" y="402399"/>
                  </a:lnTo>
                  <a:lnTo>
                    <a:pt x="41362" y="439371"/>
                  </a:lnTo>
                  <a:lnTo>
                    <a:pt x="71596" y="473360"/>
                  </a:lnTo>
                  <a:lnTo>
                    <a:pt x="108842" y="503885"/>
                  </a:lnTo>
                  <a:lnTo>
                    <a:pt x="152376" y="530463"/>
                  </a:lnTo>
                  <a:lnTo>
                    <a:pt x="201469" y="552611"/>
                  </a:lnTo>
                  <a:lnTo>
                    <a:pt x="255397" y="569848"/>
                  </a:lnTo>
                  <a:lnTo>
                    <a:pt x="285241" y="575817"/>
                  </a:lnTo>
                  <a:lnTo>
                    <a:pt x="299847" y="606932"/>
                  </a:lnTo>
                  <a:lnTo>
                    <a:pt x="338454" y="644905"/>
                  </a:lnTo>
                  <a:lnTo>
                    <a:pt x="346328" y="696594"/>
                  </a:lnTo>
                  <a:lnTo>
                    <a:pt x="361266" y="732130"/>
                  </a:lnTo>
                  <a:lnTo>
                    <a:pt x="383151" y="765490"/>
                  </a:lnTo>
                  <a:lnTo>
                    <a:pt x="411427" y="796308"/>
                  </a:lnTo>
                  <a:lnTo>
                    <a:pt x="445535" y="824212"/>
                  </a:lnTo>
                  <a:lnTo>
                    <a:pt x="484917" y="848836"/>
                  </a:lnTo>
                  <a:lnTo>
                    <a:pt x="529016" y="869809"/>
                  </a:lnTo>
                  <a:lnTo>
                    <a:pt x="577275" y="886764"/>
                  </a:lnTo>
                  <a:lnTo>
                    <a:pt x="629134" y="899331"/>
                  </a:lnTo>
                  <a:lnTo>
                    <a:pt x="684037" y="907142"/>
                  </a:lnTo>
                  <a:lnTo>
                    <a:pt x="741426" y="909827"/>
                  </a:lnTo>
                  <a:lnTo>
                    <a:pt x="796134" y="907392"/>
                  </a:lnTo>
                  <a:lnTo>
                    <a:pt x="848604" y="900297"/>
                  </a:lnTo>
                  <a:lnTo>
                    <a:pt x="898355" y="888858"/>
                  </a:lnTo>
                  <a:lnTo>
                    <a:pt x="944908" y="873394"/>
                  </a:lnTo>
                  <a:lnTo>
                    <a:pt x="987782" y="854219"/>
                  </a:lnTo>
                  <a:lnTo>
                    <a:pt x="1026498" y="831652"/>
                  </a:lnTo>
                  <a:lnTo>
                    <a:pt x="1060577" y="806008"/>
                  </a:lnTo>
                  <a:lnTo>
                    <a:pt x="1089537" y="777605"/>
                  </a:lnTo>
                  <a:lnTo>
                    <a:pt x="1112901" y="746759"/>
                  </a:lnTo>
                  <a:lnTo>
                    <a:pt x="1126362" y="718184"/>
                  </a:lnTo>
                  <a:lnTo>
                    <a:pt x="1137665" y="724407"/>
                  </a:lnTo>
                  <a:lnTo>
                    <a:pt x="1177813" y="740220"/>
                  </a:lnTo>
                  <a:lnTo>
                    <a:pt x="1220764" y="752910"/>
                  </a:lnTo>
                  <a:lnTo>
                    <a:pt x="1266184" y="762255"/>
                  </a:lnTo>
                  <a:lnTo>
                    <a:pt x="1313738" y="768026"/>
                  </a:lnTo>
                  <a:lnTo>
                    <a:pt x="1363090" y="770000"/>
                  </a:lnTo>
                  <a:lnTo>
                    <a:pt x="1417819" y="767564"/>
                  </a:lnTo>
                  <a:lnTo>
                    <a:pt x="1470306" y="760465"/>
                  </a:lnTo>
                  <a:lnTo>
                    <a:pt x="1520070" y="749022"/>
                  </a:lnTo>
                  <a:lnTo>
                    <a:pt x="1566634" y="733551"/>
                  </a:lnTo>
                  <a:lnTo>
                    <a:pt x="1609516" y="714372"/>
                  </a:lnTo>
                  <a:lnTo>
                    <a:pt x="1648237" y="691800"/>
                  </a:lnTo>
                  <a:lnTo>
                    <a:pt x="1682318" y="666154"/>
                  </a:lnTo>
                  <a:lnTo>
                    <a:pt x="1711277" y="637751"/>
                  </a:lnTo>
                  <a:lnTo>
                    <a:pt x="1734637" y="606909"/>
                  </a:lnTo>
                  <a:lnTo>
                    <a:pt x="1762636" y="539175"/>
                  </a:lnTo>
                  <a:lnTo>
                    <a:pt x="1766315" y="502919"/>
                  </a:lnTo>
                  <a:lnTo>
                    <a:pt x="1761667" y="462288"/>
                  </a:lnTo>
                  <a:lnTo>
                    <a:pt x="1748180" y="423566"/>
                  </a:lnTo>
                  <a:lnTo>
                    <a:pt x="1726540" y="387211"/>
                  </a:lnTo>
                  <a:lnTo>
                    <a:pt x="1697434" y="353679"/>
                  </a:lnTo>
                  <a:lnTo>
                    <a:pt x="1661547" y="323427"/>
                  </a:lnTo>
                  <a:lnTo>
                    <a:pt x="1619565" y="296912"/>
                  </a:lnTo>
                  <a:lnTo>
                    <a:pt x="1572175" y="274591"/>
                  </a:lnTo>
                  <a:lnTo>
                    <a:pt x="1520062" y="256920"/>
                  </a:lnTo>
                  <a:lnTo>
                    <a:pt x="1459483" y="244474"/>
                  </a:lnTo>
                  <a:lnTo>
                    <a:pt x="1454784" y="213232"/>
                  </a:lnTo>
                  <a:lnTo>
                    <a:pt x="1439816" y="177697"/>
                  </a:lnTo>
                  <a:lnTo>
                    <a:pt x="1417913" y="144337"/>
                  </a:lnTo>
                  <a:lnTo>
                    <a:pt x="1389630" y="113519"/>
                  </a:lnTo>
                  <a:lnTo>
                    <a:pt x="1355523" y="85615"/>
                  </a:lnTo>
                  <a:lnTo>
                    <a:pt x="1316148" y="60991"/>
                  </a:lnTo>
                  <a:lnTo>
                    <a:pt x="1272060" y="40018"/>
                  </a:lnTo>
                  <a:lnTo>
                    <a:pt x="1223814" y="23063"/>
                  </a:lnTo>
                  <a:lnTo>
                    <a:pt x="1171967" y="10496"/>
                  </a:lnTo>
                  <a:lnTo>
                    <a:pt x="1117073" y="2685"/>
                  </a:lnTo>
                  <a:lnTo>
                    <a:pt x="1059687" y="0"/>
                  </a:lnTo>
                  <a:close/>
                </a:path>
              </a:pathLst>
            </a:custGeom>
            <a:solidFill>
              <a:srgbClr val="EFDF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5165" y="5887973"/>
              <a:ext cx="1641475" cy="818515"/>
            </a:xfrm>
            <a:custGeom>
              <a:avLst/>
              <a:gdLst/>
              <a:ahLst/>
              <a:cxnLst/>
              <a:rect l="l" t="t" r="r" b="b"/>
              <a:pathLst>
                <a:path w="1641475" h="818515">
                  <a:moveTo>
                    <a:pt x="725690" y="0"/>
                  </a:moveTo>
                  <a:lnTo>
                    <a:pt x="781988" y="2817"/>
                  </a:lnTo>
                  <a:lnTo>
                    <a:pt x="835620" y="10993"/>
                  </a:lnTo>
                  <a:lnTo>
                    <a:pt x="885959" y="24112"/>
                  </a:lnTo>
                  <a:lnTo>
                    <a:pt x="932378" y="41760"/>
                  </a:lnTo>
                  <a:lnTo>
                    <a:pt x="974249" y="63522"/>
                  </a:lnTo>
                  <a:lnTo>
                    <a:pt x="1010945" y="88982"/>
                  </a:lnTo>
                  <a:lnTo>
                    <a:pt x="1041840" y="117726"/>
                  </a:lnTo>
                  <a:lnTo>
                    <a:pt x="1066304" y="149339"/>
                  </a:lnTo>
                  <a:lnTo>
                    <a:pt x="1085596" y="190461"/>
                  </a:lnTo>
                  <a:lnTo>
                    <a:pt x="1127760" y="175323"/>
                  </a:lnTo>
                  <a:lnTo>
                    <a:pt x="1161708" y="167104"/>
                  </a:lnTo>
                  <a:lnTo>
                    <a:pt x="1197133" y="161083"/>
                  </a:lnTo>
                  <a:lnTo>
                    <a:pt x="1233844" y="157381"/>
                  </a:lnTo>
                  <a:lnTo>
                    <a:pt x="1271651" y="156121"/>
                  </a:lnTo>
                  <a:lnTo>
                    <a:pt x="1326290" y="158771"/>
                  </a:lnTo>
                  <a:lnTo>
                    <a:pt x="1378438" y="166472"/>
                  </a:lnTo>
                  <a:lnTo>
                    <a:pt x="1427522" y="178844"/>
                  </a:lnTo>
                  <a:lnTo>
                    <a:pt x="1472971" y="195510"/>
                  </a:lnTo>
                  <a:lnTo>
                    <a:pt x="1514214" y="216091"/>
                  </a:lnTo>
                  <a:lnTo>
                    <a:pt x="1550680" y="240209"/>
                  </a:lnTo>
                  <a:lnTo>
                    <a:pt x="1581797" y="267486"/>
                  </a:lnTo>
                  <a:lnTo>
                    <a:pt x="1606993" y="297544"/>
                  </a:lnTo>
                  <a:lnTo>
                    <a:pt x="1637340" y="364489"/>
                  </a:lnTo>
                  <a:lnTo>
                    <a:pt x="1641347" y="400621"/>
                  </a:lnTo>
                  <a:lnTo>
                    <a:pt x="1635804" y="443044"/>
                  </a:lnTo>
                  <a:lnTo>
                    <a:pt x="1619797" y="483085"/>
                  </a:lnTo>
                  <a:lnTo>
                    <a:pt x="1594261" y="520127"/>
                  </a:lnTo>
                  <a:lnTo>
                    <a:pt x="1560133" y="553551"/>
                  </a:lnTo>
                  <a:lnTo>
                    <a:pt x="1518346" y="582736"/>
                  </a:lnTo>
                  <a:lnTo>
                    <a:pt x="1469838" y="607065"/>
                  </a:lnTo>
                  <a:lnTo>
                    <a:pt x="1415542" y="625919"/>
                  </a:lnTo>
                  <a:lnTo>
                    <a:pt x="1375410" y="634161"/>
                  </a:lnTo>
                  <a:lnTo>
                    <a:pt x="1347597" y="668019"/>
                  </a:lnTo>
                  <a:lnTo>
                    <a:pt x="1316398" y="694469"/>
                  </a:lnTo>
                  <a:lnTo>
                    <a:pt x="1280098" y="717832"/>
                  </a:lnTo>
                  <a:lnTo>
                    <a:pt x="1239239" y="737751"/>
                  </a:lnTo>
                  <a:lnTo>
                    <a:pt x="1194363" y="753868"/>
                  </a:lnTo>
                  <a:lnTo>
                    <a:pt x="1146015" y="765823"/>
                  </a:lnTo>
                  <a:lnTo>
                    <a:pt x="1094736" y="773259"/>
                  </a:lnTo>
                  <a:lnTo>
                    <a:pt x="1041069" y="775817"/>
                  </a:lnTo>
                  <a:lnTo>
                    <a:pt x="1003274" y="774554"/>
                  </a:lnTo>
                  <a:lnTo>
                    <a:pt x="966571" y="770848"/>
                  </a:lnTo>
                  <a:lnTo>
                    <a:pt x="931145" y="764823"/>
                  </a:lnTo>
                  <a:lnTo>
                    <a:pt x="897178" y="756602"/>
                  </a:lnTo>
                  <a:lnTo>
                    <a:pt x="858316" y="742657"/>
                  </a:lnTo>
                  <a:lnTo>
                    <a:pt x="853186" y="746772"/>
                  </a:lnTo>
                  <a:lnTo>
                    <a:pt x="810108" y="771211"/>
                  </a:lnTo>
                  <a:lnTo>
                    <a:pt x="761669" y="791095"/>
                  </a:lnTo>
                  <a:lnTo>
                    <a:pt x="708627" y="805922"/>
                  </a:lnTo>
                  <a:lnTo>
                    <a:pt x="651744" y="815187"/>
                  </a:lnTo>
                  <a:lnTo>
                    <a:pt x="591781" y="818388"/>
                  </a:lnTo>
                  <a:lnTo>
                    <a:pt x="531819" y="815187"/>
                  </a:lnTo>
                  <a:lnTo>
                    <a:pt x="474937" y="805922"/>
                  </a:lnTo>
                  <a:lnTo>
                    <a:pt x="421897" y="791095"/>
                  </a:lnTo>
                  <a:lnTo>
                    <a:pt x="373461" y="771211"/>
                  </a:lnTo>
                  <a:lnTo>
                    <a:pt x="330390" y="746772"/>
                  </a:lnTo>
                  <a:lnTo>
                    <a:pt x="279565" y="696912"/>
                  </a:lnTo>
                  <a:lnTo>
                    <a:pt x="225780" y="685876"/>
                  </a:lnTo>
                  <a:lnTo>
                    <a:pt x="171497" y="667022"/>
                  </a:lnTo>
                  <a:lnTo>
                    <a:pt x="122997" y="642693"/>
                  </a:lnTo>
                  <a:lnTo>
                    <a:pt x="81215" y="613507"/>
                  </a:lnTo>
                  <a:lnTo>
                    <a:pt x="47088" y="580084"/>
                  </a:lnTo>
                  <a:lnTo>
                    <a:pt x="21552" y="543042"/>
                  </a:lnTo>
                  <a:lnTo>
                    <a:pt x="5544" y="503000"/>
                  </a:lnTo>
                  <a:lnTo>
                    <a:pt x="0" y="460578"/>
                  </a:lnTo>
                  <a:lnTo>
                    <a:pt x="4576" y="421993"/>
                  </a:lnTo>
                  <a:lnTo>
                    <a:pt x="17840" y="385322"/>
                  </a:lnTo>
                  <a:lnTo>
                    <a:pt x="39092" y="351026"/>
                  </a:lnTo>
                  <a:lnTo>
                    <a:pt x="67632" y="319569"/>
                  </a:lnTo>
                  <a:lnTo>
                    <a:pt x="102761" y="291412"/>
                  </a:lnTo>
                  <a:lnTo>
                    <a:pt x="143779" y="267018"/>
                  </a:lnTo>
                  <a:lnTo>
                    <a:pt x="189986" y="246851"/>
                  </a:lnTo>
                  <a:lnTo>
                    <a:pt x="240684" y="231371"/>
                  </a:lnTo>
                  <a:lnTo>
                    <a:pt x="295173" y="221043"/>
                  </a:lnTo>
                  <a:lnTo>
                    <a:pt x="360248" y="216700"/>
                  </a:lnTo>
                  <a:lnTo>
                    <a:pt x="363524" y="195237"/>
                  </a:lnTo>
                  <a:lnTo>
                    <a:pt x="379141" y="159193"/>
                  </a:lnTo>
                  <a:lnTo>
                    <a:pt x="402545" y="125659"/>
                  </a:lnTo>
                  <a:lnTo>
                    <a:pt x="433038" y="95095"/>
                  </a:lnTo>
                  <a:lnTo>
                    <a:pt x="469920" y="67965"/>
                  </a:lnTo>
                  <a:lnTo>
                    <a:pt x="512492" y="44731"/>
                  </a:lnTo>
                  <a:lnTo>
                    <a:pt x="560054" y="25854"/>
                  </a:lnTo>
                  <a:lnTo>
                    <a:pt x="611908" y="11799"/>
                  </a:lnTo>
                  <a:lnTo>
                    <a:pt x="667353" y="3026"/>
                  </a:lnTo>
                  <a:lnTo>
                    <a:pt x="725690" y="0"/>
                  </a:lnTo>
                  <a:close/>
                </a:path>
              </a:pathLst>
            </a:custGeom>
            <a:ln w="25400">
              <a:solidFill>
                <a:srgbClr val="A4C5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22719" y="1133856"/>
              <a:ext cx="5500116" cy="32110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08303" y="3384803"/>
              <a:ext cx="10776204" cy="21808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65059" y="1437766"/>
              <a:ext cx="1080427" cy="6865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67864" y="1467231"/>
              <a:ext cx="1061085" cy="511809"/>
            </a:xfrm>
            <a:custGeom>
              <a:avLst/>
              <a:gdLst/>
              <a:ahLst/>
              <a:cxnLst/>
              <a:rect l="l" t="t" r="r" b="b"/>
              <a:pathLst>
                <a:path w="1061085" h="511810">
                  <a:moveTo>
                    <a:pt x="529971" y="267970"/>
                  </a:moveTo>
                  <a:lnTo>
                    <a:pt x="489390" y="270162"/>
                  </a:lnTo>
                  <a:lnTo>
                    <a:pt x="422993" y="287740"/>
                  </a:lnTo>
                  <a:lnTo>
                    <a:pt x="376719" y="322387"/>
                  </a:lnTo>
                  <a:lnTo>
                    <a:pt x="353427" y="371103"/>
                  </a:lnTo>
                  <a:lnTo>
                    <a:pt x="350519" y="400558"/>
                  </a:lnTo>
                  <a:lnTo>
                    <a:pt x="352591" y="425630"/>
                  </a:lnTo>
                  <a:lnTo>
                    <a:pt x="369165" y="466726"/>
                  </a:lnTo>
                  <a:lnTo>
                    <a:pt x="401788" y="495395"/>
                  </a:lnTo>
                  <a:lnTo>
                    <a:pt x="447317" y="509873"/>
                  </a:lnTo>
                  <a:lnTo>
                    <a:pt x="474725" y="511683"/>
                  </a:lnTo>
                  <a:lnTo>
                    <a:pt x="489989" y="510944"/>
                  </a:lnTo>
                  <a:lnTo>
                    <a:pt x="533813" y="499856"/>
                  </a:lnTo>
                  <a:lnTo>
                    <a:pt x="566767" y="478172"/>
                  </a:lnTo>
                  <a:lnTo>
                    <a:pt x="573532" y="469265"/>
                  </a:lnTo>
                  <a:lnTo>
                    <a:pt x="663403" y="469265"/>
                  </a:lnTo>
                  <a:lnTo>
                    <a:pt x="656018" y="453532"/>
                  </a:lnTo>
                  <a:lnTo>
                    <a:pt x="654267" y="445135"/>
                  </a:lnTo>
                  <a:lnTo>
                    <a:pt x="490093" y="445135"/>
                  </a:lnTo>
                  <a:lnTo>
                    <a:pt x="465663" y="442112"/>
                  </a:lnTo>
                  <a:lnTo>
                    <a:pt x="448198" y="433054"/>
                  </a:lnTo>
                  <a:lnTo>
                    <a:pt x="437711" y="417970"/>
                  </a:lnTo>
                  <a:lnTo>
                    <a:pt x="434213" y="396875"/>
                  </a:lnTo>
                  <a:lnTo>
                    <a:pt x="440404" y="368444"/>
                  </a:lnTo>
                  <a:lnTo>
                    <a:pt x="458978" y="348122"/>
                  </a:lnTo>
                  <a:lnTo>
                    <a:pt x="489934" y="335920"/>
                  </a:lnTo>
                  <a:lnTo>
                    <a:pt x="533273" y="331851"/>
                  </a:lnTo>
                  <a:lnTo>
                    <a:pt x="648843" y="331851"/>
                  </a:lnTo>
                  <a:lnTo>
                    <a:pt x="648843" y="318516"/>
                  </a:lnTo>
                  <a:lnTo>
                    <a:pt x="646575" y="272923"/>
                  </a:lnTo>
                  <a:lnTo>
                    <a:pt x="564769" y="272923"/>
                  </a:lnTo>
                  <a:lnTo>
                    <a:pt x="555081" y="270756"/>
                  </a:lnTo>
                  <a:lnTo>
                    <a:pt x="546036" y="269208"/>
                  </a:lnTo>
                  <a:lnTo>
                    <a:pt x="537658" y="268279"/>
                  </a:lnTo>
                  <a:lnTo>
                    <a:pt x="529971" y="267970"/>
                  </a:lnTo>
                  <a:close/>
                </a:path>
                <a:path w="1061085" h="511810">
                  <a:moveTo>
                    <a:pt x="663403" y="469265"/>
                  </a:moveTo>
                  <a:lnTo>
                    <a:pt x="573532" y="469265"/>
                  </a:lnTo>
                  <a:lnTo>
                    <a:pt x="576603" y="476952"/>
                  </a:lnTo>
                  <a:lnTo>
                    <a:pt x="608203" y="508349"/>
                  </a:lnTo>
                  <a:lnTo>
                    <a:pt x="625348" y="511683"/>
                  </a:lnTo>
                  <a:lnTo>
                    <a:pt x="633323" y="511421"/>
                  </a:lnTo>
                  <a:lnTo>
                    <a:pt x="672310" y="493436"/>
                  </a:lnTo>
                  <a:lnTo>
                    <a:pt x="677672" y="485267"/>
                  </a:lnTo>
                  <a:lnTo>
                    <a:pt x="665023" y="472715"/>
                  </a:lnTo>
                  <a:lnTo>
                    <a:pt x="663403" y="469265"/>
                  </a:lnTo>
                  <a:close/>
                </a:path>
                <a:path w="1061085" h="511810">
                  <a:moveTo>
                    <a:pt x="648843" y="331851"/>
                  </a:moveTo>
                  <a:lnTo>
                    <a:pt x="533273" y="331851"/>
                  </a:lnTo>
                  <a:lnTo>
                    <a:pt x="539293" y="332134"/>
                  </a:lnTo>
                  <a:lnTo>
                    <a:pt x="546671" y="332978"/>
                  </a:lnTo>
                  <a:lnTo>
                    <a:pt x="555382" y="334369"/>
                  </a:lnTo>
                  <a:lnTo>
                    <a:pt x="565404" y="336296"/>
                  </a:lnTo>
                  <a:lnTo>
                    <a:pt x="565404" y="369697"/>
                  </a:lnTo>
                  <a:lnTo>
                    <a:pt x="560708" y="402701"/>
                  </a:lnTo>
                  <a:lnTo>
                    <a:pt x="546608" y="426275"/>
                  </a:lnTo>
                  <a:lnTo>
                    <a:pt x="523077" y="440420"/>
                  </a:lnTo>
                  <a:lnTo>
                    <a:pt x="490093" y="445135"/>
                  </a:lnTo>
                  <a:lnTo>
                    <a:pt x="654267" y="445135"/>
                  </a:lnTo>
                  <a:lnTo>
                    <a:pt x="650632" y="427706"/>
                  </a:lnTo>
                  <a:lnTo>
                    <a:pt x="648933" y="396875"/>
                  </a:lnTo>
                  <a:lnTo>
                    <a:pt x="648843" y="331851"/>
                  </a:lnTo>
                  <a:close/>
                </a:path>
                <a:path w="1061085" h="511810">
                  <a:moveTo>
                    <a:pt x="631111" y="209677"/>
                  </a:moveTo>
                  <a:lnTo>
                    <a:pt x="484759" y="209677"/>
                  </a:lnTo>
                  <a:lnTo>
                    <a:pt x="519763" y="213629"/>
                  </a:lnTo>
                  <a:lnTo>
                    <a:pt x="544766" y="225488"/>
                  </a:lnTo>
                  <a:lnTo>
                    <a:pt x="559768" y="245252"/>
                  </a:lnTo>
                  <a:lnTo>
                    <a:pt x="564769" y="272923"/>
                  </a:lnTo>
                  <a:lnTo>
                    <a:pt x="646575" y="272923"/>
                  </a:lnTo>
                  <a:lnTo>
                    <a:pt x="646459" y="270603"/>
                  </a:lnTo>
                  <a:lnTo>
                    <a:pt x="639302" y="231060"/>
                  </a:lnTo>
                  <a:lnTo>
                    <a:pt x="631111" y="209677"/>
                  </a:lnTo>
                  <a:close/>
                </a:path>
                <a:path w="1061085" h="511810">
                  <a:moveTo>
                    <a:pt x="490474" y="139700"/>
                  </a:moveTo>
                  <a:lnTo>
                    <a:pt x="461684" y="140987"/>
                  </a:lnTo>
                  <a:lnTo>
                    <a:pt x="434943" y="144859"/>
                  </a:lnTo>
                  <a:lnTo>
                    <a:pt x="410249" y="151326"/>
                  </a:lnTo>
                  <a:lnTo>
                    <a:pt x="387604" y="160401"/>
                  </a:lnTo>
                  <a:lnTo>
                    <a:pt x="405765" y="225425"/>
                  </a:lnTo>
                  <a:lnTo>
                    <a:pt x="422626" y="218517"/>
                  </a:lnTo>
                  <a:lnTo>
                    <a:pt x="441404" y="213598"/>
                  </a:lnTo>
                  <a:lnTo>
                    <a:pt x="462111" y="210655"/>
                  </a:lnTo>
                  <a:lnTo>
                    <a:pt x="484759" y="209677"/>
                  </a:lnTo>
                  <a:lnTo>
                    <a:pt x="631111" y="209677"/>
                  </a:lnTo>
                  <a:lnTo>
                    <a:pt x="627358" y="199876"/>
                  </a:lnTo>
                  <a:lnTo>
                    <a:pt x="610616" y="177038"/>
                  </a:lnTo>
                  <a:lnTo>
                    <a:pt x="588807" y="160702"/>
                  </a:lnTo>
                  <a:lnTo>
                    <a:pt x="561498" y="149034"/>
                  </a:lnTo>
                  <a:lnTo>
                    <a:pt x="528712" y="142033"/>
                  </a:lnTo>
                  <a:lnTo>
                    <a:pt x="490474" y="139700"/>
                  </a:lnTo>
                  <a:close/>
                </a:path>
                <a:path w="1061085" h="511810">
                  <a:moveTo>
                    <a:pt x="888619" y="139700"/>
                  </a:moveTo>
                  <a:lnTo>
                    <a:pt x="818562" y="152574"/>
                  </a:lnTo>
                  <a:lnTo>
                    <a:pt x="763651" y="191262"/>
                  </a:lnTo>
                  <a:lnTo>
                    <a:pt x="728106" y="250444"/>
                  </a:lnTo>
                  <a:lnTo>
                    <a:pt x="716280" y="324866"/>
                  </a:lnTo>
                  <a:lnTo>
                    <a:pt x="719113" y="365134"/>
                  </a:lnTo>
                  <a:lnTo>
                    <a:pt x="741783" y="433004"/>
                  </a:lnTo>
                  <a:lnTo>
                    <a:pt x="786570" y="482965"/>
                  </a:lnTo>
                  <a:lnTo>
                    <a:pt x="850094" y="508492"/>
                  </a:lnTo>
                  <a:lnTo>
                    <a:pt x="888619" y="511683"/>
                  </a:lnTo>
                  <a:lnTo>
                    <a:pt x="926576" y="508535"/>
                  </a:lnTo>
                  <a:lnTo>
                    <a:pt x="960247" y="499078"/>
                  </a:lnTo>
                  <a:lnTo>
                    <a:pt x="989631" y="483286"/>
                  </a:lnTo>
                  <a:lnTo>
                    <a:pt x="1014730" y="461137"/>
                  </a:lnTo>
                  <a:lnTo>
                    <a:pt x="1027792" y="443357"/>
                  </a:lnTo>
                  <a:lnTo>
                    <a:pt x="888619" y="443357"/>
                  </a:lnTo>
                  <a:lnTo>
                    <a:pt x="851281" y="435951"/>
                  </a:lnTo>
                  <a:lnTo>
                    <a:pt x="824611" y="413734"/>
                  </a:lnTo>
                  <a:lnTo>
                    <a:pt x="808609" y="376705"/>
                  </a:lnTo>
                  <a:lnTo>
                    <a:pt x="803275" y="324866"/>
                  </a:lnTo>
                  <a:lnTo>
                    <a:pt x="804725" y="298767"/>
                  </a:lnTo>
                  <a:lnTo>
                    <a:pt x="816294" y="255714"/>
                  </a:lnTo>
                  <a:lnTo>
                    <a:pt x="853503" y="215725"/>
                  </a:lnTo>
                  <a:lnTo>
                    <a:pt x="888619" y="208026"/>
                  </a:lnTo>
                  <a:lnTo>
                    <a:pt x="1029350" y="208026"/>
                  </a:lnTo>
                  <a:lnTo>
                    <a:pt x="1015619" y="189230"/>
                  </a:lnTo>
                  <a:lnTo>
                    <a:pt x="990685" y="167560"/>
                  </a:lnTo>
                  <a:lnTo>
                    <a:pt x="961215" y="152082"/>
                  </a:lnTo>
                  <a:lnTo>
                    <a:pt x="927197" y="142795"/>
                  </a:lnTo>
                  <a:lnTo>
                    <a:pt x="888619" y="139700"/>
                  </a:lnTo>
                  <a:close/>
                </a:path>
                <a:path w="1061085" h="511810">
                  <a:moveTo>
                    <a:pt x="1029350" y="208026"/>
                  </a:moveTo>
                  <a:lnTo>
                    <a:pt x="888619" y="208026"/>
                  </a:lnTo>
                  <a:lnTo>
                    <a:pt x="925863" y="215334"/>
                  </a:lnTo>
                  <a:lnTo>
                    <a:pt x="952452" y="237251"/>
                  </a:lnTo>
                  <a:lnTo>
                    <a:pt x="968396" y="273766"/>
                  </a:lnTo>
                  <a:lnTo>
                    <a:pt x="973709" y="324866"/>
                  </a:lnTo>
                  <a:lnTo>
                    <a:pt x="972280" y="351704"/>
                  </a:lnTo>
                  <a:lnTo>
                    <a:pt x="960850" y="395571"/>
                  </a:lnTo>
                  <a:lnTo>
                    <a:pt x="923782" y="435705"/>
                  </a:lnTo>
                  <a:lnTo>
                    <a:pt x="888619" y="443357"/>
                  </a:lnTo>
                  <a:lnTo>
                    <a:pt x="1027792" y="443357"/>
                  </a:lnTo>
                  <a:lnTo>
                    <a:pt x="1034899" y="433683"/>
                  </a:lnTo>
                  <a:lnTo>
                    <a:pt x="1049305" y="401812"/>
                  </a:lnTo>
                  <a:lnTo>
                    <a:pt x="1057949" y="365535"/>
                  </a:lnTo>
                  <a:lnTo>
                    <a:pt x="1060831" y="324866"/>
                  </a:lnTo>
                  <a:lnTo>
                    <a:pt x="1057999" y="284099"/>
                  </a:lnTo>
                  <a:lnTo>
                    <a:pt x="1049512" y="247904"/>
                  </a:lnTo>
                  <a:lnTo>
                    <a:pt x="1035381" y="216281"/>
                  </a:lnTo>
                  <a:lnTo>
                    <a:pt x="1029350" y="208026"/>
                  </a:lnTo>
                  <a:close/>
                </a:path>
                <a:path w="1061085" h="511810">
                  <a:moveTo>
                    <a:pt x="195834" y="139700"/>
                  </a:moveTo>
                  <a:lnTo>
                    <a:pt x="152876" y="142962"/>
                  </a:lnTo>
                  <a:lnTo>
                    <a:pt x="114681" y="152749"/>
                  </a:lnTo>
                  <a:lnTo>
                    <a:pt x="52578" y="191897"/>
                  </a:lnTo>
                  <a:lnTo>
                    <a:pt x="13144" y="252317"/>
                  </a:lnTo>
                  <a:lnTo>
                    <a:pt x="0" y="328930"/>
                  </a:lnTo>
                  <a:lnTo>
                    <a:pt x="3000" y="369552"/>
                  </a:lnTo>
                  <a:lnTo>
                    <a:pt x="27003" y="436747"/>
                  </a:lnTo>
                  <a:lnTo>
                    <a:pt x="74199" y="484465"/>
                  </a:lnTo>
                  <a:lnTo>
                    <a:pt x="139731" y="508658"/>
                  </a:lnTo>
                  <a:lnTo>
                    <a:pt x="179069" y="511683"/>
                  </a:lnTo>
                  <a:lnTo>
                    <a:pt x="197044" y="511321"/>
                  </a:lnTo>
                  <a:lnTo>
                    <a:pt x="243586" y="505714"/>
                  </a:lnTo>
                  <a:lnTo>
                    <a:pt x="289645" y="487247"/>
                  </a:lnTo>
                  <a:lnTo>
                    <a:pt x="307340" y="476885"/>
                  </a:lnTo>
                  <a:lnTo>
                    <a:pt x="290868" y="441706"/>
                  </a:lnTo>
                  <a:lnTo>
                    <a:pt x="194563" y="441706"/>
                  </a:lnTo>
                  <a:lnTo>
                    <a:pt x="147484" y="434657"/>
                  </a:lnTo>
                  <a:lnTo>
                    <a:pt x="113871" y="413512"/>
                  </a:lnTo>
                  <a:lnTo>
                    <a:pt x="93712" y="378269"/>
                  </a:lnTo>
                  <a:lnTo>
                    <a:pt x="86994" y="328930"/>
                  </a:lnTo>
                  <a:lnTo>
                    <a:pt x="88731" y="302450"/>
                  </a:lnTo>
                  <a:lnTo>
                    <a:pt x="102586" y="258635"/>
                  </a:lnTo>
                  <a:lnTo>
                    <a:pt x="129732" y="227464"/>
                  </a:lnTo>
                  <a:lnTo>
                    <a:pt x="167312" y="211653"/>
                  </a:lnTo>
                  <a:lnTo>
                    <a:pt x="189865" y="209677"/>
                  </a:lnTo>
                  <a:lnTo>
                    <a:pt x="284768" y="209677"/>
                  </a:lnTo>
                  <a:lnTo>
                    <a:pt x="304673" y="174879"/>
                  </a:lnTo>
                  <a:lnTo>
                    <a:pt x="280523" y="159470"/>
                  </a:lnTo>
                  <a:lnTo>
                    <a:pt x="254349" y="148478"/>
                  </a:lnTo>
                  <a:lnTo>
                    <a:pt x="226127" y="141892"/>
                  </a:lnTo>
                  <a:lnTo>
                    <a:pt x="195834" y="139700"/>
                  </a:lnTo>
                  <a:close/>
                </a:path>
                <a:path w="1061085" h="511810">
                  <a:moveTo>
                    <a:pt x="276479" y="410972"/>
                  </a:moveTo>
                  <a:lnTo>
                    <a:pt x="258071" y="424400"/>
                  </a:lnTo>
                  <a:lnTo>
                    <a:pt x="238283" y="434006"/>
                  </a:lnTo>
                  <a:lnTo>
                    <a:pt x="217114" y="439779"/>
                  </a:lnTo>
                  <a:lnTo>
                    <a:pt x="194563" y="441706"/>
                  </a:lnTo>
                  <a:lnTo>
                    <a:pt x="290868" y="441706"/>
                  </a:lnTo>
                  <a:lnTo>
                    <a:pt x="276479" y="410972"/>
                  </a:lnTo>
                  <a:close/>
                </a:path>
                <a:path w="1061085" h="511810">
                  <a:moveTo>
                    <a:pt x="284768" y="209677"/>
                  </a:moveTo>
                  <a:lnTo>
                    <a:pt x="189865" y="209677"/>
                  </a:lnTo>
                  <a:lnTo>
                    <a:pt x="213369" y="211415"/>
                  </a:lnTo>
                  <a:lnTo>
                    <a:pt x="234362" y="216630"/>
                  </a:lnTo>
                  <a:lnTo>
                    <a:pt x="252855" y="225321"/>
                  </a:lnTo>
                  <a:lnTo>
                    <a:pt x="268859" y="237490"/>
                  </a:lnTo>
                  <a:lnTo>
                    <a:pt x="284768" y="209677"/>
                  </a:lnTo>
                  <a:close/>
                </a:path>
                <a:path w="1061085" h="511810">
                  <a:moveTo>
                    <a:pt x="592201" y="0"/>
                  </a:moveTo>
                  <a:lnTo>
                    <a:pt x="509524" y="0"/>
                  </a:lnTo>
                  <a:lnTo>
                    <a:pt x="452881" y="98171"/>
                  </a:lnTo>
                  <a:lnTo>
                    <a:pt x="516509" y="98171"/>
                  </a:lnTo>
                  <a:lnTo>
                    <a:pt x="592201" y="0"/>
                  </a:lnTo>
                  <a:close/>
                </a:path>
              </a:pathLst>
            </a:custGeom>
            <a:solidFill>
              <a:srgbClr val="B7E9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90646" y="1787651"/>
              <a:ext cx="154051" cy="1361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67864" y="1467231"/>
              <a:ext cx="1061085" cy="511809"/>
            </a:xfrm>
            <a:custGeom>
              <a:avLst/>
              <a:gdLst/>
              <a:ahLst/>
              <a:cxnLst/>
              <a:rect l="l" t="t" r="r" b="b"/>
              <a:pathLst>
                <a:path w="1061085" h="511810">
                  <a:moveTo>
                    <a:pt x="888619" y="208026"/>
                  </a:moveTo>
                  <a:lnTo>
                    <a:pt x="838934" y="225331"/>
                  </a:lnTo>
                  <a:lnTo>
                    <a:pt x="809069" y="275716"/>
                  </a:lnTo>
                  <a:lnTo>
                    <a:pt x="803275" y="324866"/>
                  </a:lnTo>
                  <a:lnTo>
                    <a:pt x="808609" y="376705"/>
                  </a:lnTo>
                  <a:lnTo>
                    <a:pt x="824611" y="413734"/>
                  </a:lnTo>
                  <a:lnTo>
                    <a:pt x="851281" y="435951"/>
                  </a:lnTo>
                  <a:lnTo>
                    <a:pt x="888619" y="443357"/>
                  </a:lnTo>
                  <a:lnTo>
                    <a:pt x="907218" y="441448"/>
                  </a:lnTo>
                  <a:lnTo>
                    <a:pt x="950849" y="412623"/>
                  </a:lnTo>
                  <a:lnTo>
                    <a:pt x="967994" y="375269"/>
                  </a:lnTo>
                  <a:lnTo>
                    <a:pt x="973709" y="324866"/>
                  </a:lnTo>
                  <a:lnTo>
                    <a:pt x="968396" y="273766"/>
                  </a:lnTo>
                  <a:lnTo>
                    <a:pt x="952452" y="237251"/>
                  </a:lnTo>
                  <a:lnTo>
                    <a:pt x="925863" y="215334"/>
                  </a:lnTo>
                  <a:lnTo>
                    <a:pt x="888619" y="208026"/>
                  </a:lnTo>
                  <a:close/>
                </a:path>
                <a:path w="1061085" h="511810">
                  <a:moveTo>
                    <a:pt x="888619" y="139700"/>
                  </a:moveTo>
                  <a:lnTo>
                    <a:pt x="927197" y="142795"/>
                  </a:lnTo>
                  <a:lnTo>
                    <a:pt x="990685" y="167560"/>
                  </a:lnTo>
                  <a:lnTo>
                    <a:pt x="1035381" y="216281"/>
                  </a:lnTo>
                  <a:lnTo>
                    <a:pt x="1057999" y="284099"/>
                  </a:lnTo>
                  <a:lnTo>
                    <a:pt x="1060831" y="324866"/>
                  </a:lnTo>
                  <a:lnTo>
                    <a:pt x="1057949" y="365535"/>
                  </a:lnTo>
                  <a:lnTo>
                    <a:pt x="1034899" y="433683"/>
                  </a:lnTo>
                  <a:lnTo>
                    <a:pt x="989631" y="483286"/>
                  </a:lnTo>
                  <a:lnTo>
                    <a:pt x="926576" y="508535"/>
                  </a:lnTo>
                  <a:lnTo>
                    <a:pt x="888619" y="511683"/>
                  </a:lnTo>
                  <a:lnTo>
                    <a:pt x="850094" y="508492"/>
                  </a:lnTo>
                  <a:lnTo>
                    <a:pt x="786570" y="482965"/>
                  </a:lnTo>
                  <a:lnTo>
                    <a:pt x="741783" y="433004"/>
                  </a:lnTo>
                  <a:lnTo>
                    <a:pt x="719113" y="365134"/>
                  </a:lnTo>
                  <a:lnTo>
                    <a:pt x="716280" y="324866"/>
                  </a:lnTo>
                  <a:lnTo>
                    <a:pt x="719234" y="285738"/>
                  </a:lnTo>
                  <a:lnTo>
                    <a:pt x="742908" y="218959"/>
                  </a:lnTo>
                  <a:lnTo>
                    <a:pt x="789195" y="168685"/>
                  </a:lnTo>
                  <a:lnTo>
                    <a:pt x="851715" y="142916"/>
                  </a:lnTo>
                  <a:lnTo>
                    <a:pt x="888619" y="139700"/>
                  </a:lnTo>
                  <a:close/>
                </a:path>
                <a:path w="1061085" h="511810">
                  <a:moveTo>
                    <a:pt x="490474" y="139700"/>
                  </a:moveTo>
                  <a:lnTo>
                    <a:pt x="528712" y="142033"/>
                  </a:lnTo>
                  <a:lnTo>
                    <a:pt x="588807" y="160702"/>
                  </a:lnTo>
                  <a:lnTo>
                    <a:pt x="627358" y="199876"/>
                  </a:lnTo>
                  <a:lnTo>
                    <a:pt x="646459" y="270603"/>
                  </a:lnTo>
                  <a:lnTo>
                    <a:pt x="648843" y="318516"/>
                  </a:lnTo>
                  <a:lnTo>
                    <a:pt x="648843" y="395224"/>
                  </a:lnTo>
                  <a:lnTo>
                    <a:pt x="650632" y="427706"/>
                  </a:lnTo>
                  <a:lnTo>
                    <a:pt x="656018" y="453532"/>
                  </a:lnTo>
                  <a:lnTo>
                    <a:pt x="665023" y="472715"/>
                  </a:lnTo>
                  <a:lnTo>
                    <a:pt x="677672" y="485267"/>
                  </a:lnTo>
                  <a:lnTo>
                    <a:pt x="672310" y="493436"/>
                  </a:lnTo>
                  <a:lnTo>
                    <a:pt x="633323" y="511421"/>
                  </a:lnTo>
                  <a:lnTo>
                    <a:pt x="625348" y="511683"/>
                  </a:lnTo>
                  <a:lnTo>
                    <a:pt x="616537" y="510849"/>
                  </a:lnTo>
                  <a:lnTo>
                    <a:pt x="580866" y="484378"/>
                  </a:lnTo>
                  <a:lnTo>
                    <a:pt x="573532" y="469265"/>
                  </a:lnTo>
                  <a:lnTo>
                    <a:pt x="566767" y="478172"/>
                  </a:lnTo>
                  <a:lnTo>
                    <a:pt x="533781" y="499872"/>
                  </a:lnTo>
                  <a:lnTo>
                    <a:pt x="489989" y="510944"/>
                  </a:lnTo>
                  <a:lnTo>
                    <a:pt x="474725" y="511683"/>
                  </a:lnTo>
                  <a:lnTo>
                    <a:pt x="447317" y="509873"/>
                  </a:lnTo>
                  <a:lnTo>
                    <a:pt x="401788" y="495395"/>
                  </a:lnTo>
                  <a:lnTo>
                    <a:pt x="369165" y="466726"/>
                  </a:lnTo>
                  <a:lnTo>
                    <a:pt x="352591" y="425630"/>
                  </a:lnTo>
                  <a:lnTo>
                    <a:pt x="350519" y="400558"/>
                  </a:lnTo>
                  <a:lnTo>
                    <a:pt x="353427" y="371103"/>
                  </a:lnTo>
                  <a:lnTo>
                    <a:pt x="376719" y="322387"/>
                  </a:lnTo>
                  <a:lnTo>
                    <a:pt x="422993" y="287740"/>
                  </a:lnTo>
                  <a:lnTo>
                    <a:pt x="489390" y="270162"/>
                  </a:lnTo>
                  <a:lnTo>
                    <a:pt x="529971" y="267970"/>
                  </a:lnTo>
                  <a:lnTo>
                    <a:pt x="537658" y="268279"/>
                  </a:lnTo>
                  <a:lnTo>
                    <a:pt x="546036" y="269208"/>
                  </a:lnTo>
                  <a:lnTo>
                    <a:pt x="555081" y="270756"/>
                  </a:lnTo>
                  <a:lnTo>
                    <a:pt x="564769" y="272923"/>
                  </a:lnTo>
                  <a:lnTo>
                    <a:pt x="559768" y="245252"/>
                  </a:lnTo>
                  <a:lnTo>
                    <a:pt x="544766" y="225488"/>
                  </a:lnTo>
                  <a:lnTo>
                    <a:pt x="519763" y="213629"/>
                  </a:lnTo>
                  <a:lnTo>
                    <a:pt x="484759" y="209677"/>
                  </a:lnTo>
                  <a:lnTo>
                    <a:pt x="462111" y="210655"/>
                  </a:lnTo>
                  <a:lnTo>
                    <a:pt x="441404" y="213598"/>
                  </a:lnTo>
                  <a:lnTo>
                    <a:pt x="422626" y="218517"/>
                  </a:lnTo>
                  <a:lnTo>
                    <a:pt x="405765" y="225425"/>
                  </a:lnTo>
                  <a:lnTo>
                    <a:pt x="387604" y="160401"/>
                  </a:lnTo>
                  <a:lnTo>
                    <a:pt x="410249" y="151326"/>
                  </a:lnTo>
                  <a:lnTo>
                    <a:pt x="434943" y="144859"/>
                  </a:lnTo>
                  <a:lnTo>
                    <a:pt x="461684" y="140987"/>
                  </a:lnTo>
                  <a:lnTo>
                    <a:pt x="490474" y="139700"/>
                  </a:lnTo>
                  <a:close/>
                </a:path>
                <a:path w="1061085" h="511810">
                  <a:moveTo>
                    <a:pt x="195834" y="139700"/>
                  </a:moveTo>
                  <a:lnTo>
                    <a:pt x="226127" y="141892"/>
                  </a:lnTo>
                  <a:lnTo>
                    <a:pt x="254349" y="148478"/>
                  </a:lnTo>
                  <a:lnTo>
                    <a:pt x="280523" y="159470"/>
                  </a:lnTo>
                  <a:lnTo>
                    <a:pt x="304673" y="174879"/>
                  </a:lnTo>
                  <a:lnTo>
                    <a:pt x="268859" y="237490"/>
                  </a:lnTo>
                  <a:lnTo>
                    <a:pt x="252855" y="225321"/>
                  </a:lnTo>
                  <a:lnTo>
                    <a:pt x="234362" y="216630"/>
                  </a:lnTo>
                  <a:lnTo>
                    <a:pt x="213369" y="211415"/>
                  </a:lnTo>
                  <a:lnTo>
                    <a:pt x="189865" y="209677"/>
                  </a:lnTo>
                  <a:lnTo>
                    <a:pt x="167312" y="211653"/>
                  </a:lnTo>
                  <a:lnTo>
                    <a:pt x="129732" y="227464"/>
                  </a:lnTo>
                  <a:lnTo>
                    <a:pt x="102586" y="258635"/>
                  </a:lnTo>
                  <a:lnTo>
                    <a:pt x="88731" y="302450"/>
                  </a:lnTo>
                  <a:lnTo>
                    <a:pt x="86994" y="328930"/>
                  </a:lnTo>
                  <a:lnTo>
                    <a:pt x="93712" y="378269"/>
                  </a:lnTo>
                  <a:lnTo>
                    <a:pt x="113871" y="413512"/>
                  </a:lnTo>
                  <a:lnTo>
                    <a:pt x="147484" y="434657"/>
                  </a:lnTo>
                  <a:lnTo>
                    <a:pt x="194563" y="441706"/>
                  </a:lnTo>
                  <a:lnTo>
                    <a:pt x="217114" y="439779"/>
                  </a:lnTo>
                  <a:lnTo>
                    <a:pt x="238283" y="434006"/>
                  </a:lnTo>
                  <a:lnTo>
                    <a:pt x="258071" y="424400"/>
                  </a:lnTo>
                  <a:lnTo>
                    <a:pt x="276479" y="410972"/>
                  </a:lnTo>
                  <a:lnTo>
                    <a:pt x="307340" y="476885"/>
                  </a:lnTo>
                  <a:lnTo>
                    <a:pt x="273129" y="495490"/>
                  </a:lnTo>
                  <a:lnTo>
                    <a:pt x="229326" y="508361"/>
                  </a:lnTo>
                  <a:lnTo>
                    <a:pt x="179069" y="511683"/>
                  </a:lnTo>
                  <a:lnTo>
                    <a:pt x="139731" y="508658"/>
                  </a:lnTo>
                  <a:lnTo>
                    <a:pt x="74199" y="484465"/>
                  </a:lnTo>
                  <a:lnTo>
                    <a:pt x="27003" y="436747"/>
                  </a:lnTo>
                  <a:lnTo>
                    <a:pt x="3000" y="369552"/>
                  </a:lnTo>
                  <a:lnTo>
                    <a:pt x="0" y="328930"/>
                  </a:lnTo>
                  <a:lnTo>
                    <a:pt x="3286" y="288587"/>
                  </a:lnTo>
                  <a:lnTo>
                    <a:pt x="29575" y="220094"/>
                  </a:lnTo>
                  <a:lnTo>
                    <a:pt x="81248" y="169060"/>
                  </a:lnTo>
                  <a:lnTo>
                    <a:pt x="152876" y="142962"/>
                  </a:lnTo>
                  <a:lnTo>
                    <a:pt x="195834" y="139700"/>
                  </a:lnTo>
                  <a:close/>
                </a:path>
                <a:path w="1061085" h="511810">
                  <a:moveTo>
                    <a:pt x="509524" y="0"/>
                  </a:moveTo>
                  <a:lnTo>
                    <a:pt x="592201" y="0"/>
                  </a:lnTo>
                  <a:lnTo>
                    <a:pt x="516509" y="98171"/>
                  </a:lnTo>
                  <a:lnTo>
                    <a:pt x="452881" y="98171"/>
                  </a:lnTo>
                  <a:lnTo>
                    <a:pt x="509524" y="0"/>
                  </a:lnTo>
                  <a:close/>
                </a:path>
              </a:pathLst>
            </a:custGeom>
            <a:ln w="22860">
              <a:solidFill>
                <a:srgbClr val="539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60088" y="1498346"/>
              <a:ext cx="1698624" cy="62598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691631" y="1459865"/>
              <a:ext cx="1308735" cy="519430"/>
            </a:xfrm>
            <a:custGeom>
              <a:avLst/>
              <a:gdLst/>
              <a:ahLst/>
              <a:cxnLst/>
              <a:rect l="l" t="t" r="r" b="b"/>
              <a:pathLst>
                <a:path w="1308734" h="519430">
                  <a:moveTo>
                    <a:pt x="173100" y="147065"/>
                  </a:moveTo>
                  <a:lnTo>
                    <a:pt x="105013" y="160416"/>
                  </a:lnTo>
                  <a:lnTo>
                    <a:pt x="49402" y="200533"/>
                  </a:lnTo>
                  <a:lnTo>
                    <a:pt x="12366" y="261794"/>
                  </a:lnTo>
                  <a:lnTo>
                    <a:pt x="0" y="338963"/>
                  </a:lnTo>
                  <a:lnTo>
                    <a:pt x="2690" y="379110"/>
                  </a:lnTo>
                  <a:lnTo>
                    <a:pt x="24217" y="445404"/>
                  </a:lnTo>
                  <a:lnTo>
                    <a:pt x="66579" y="492367"/>
                  </a:lnTo>
                  <a:lnTo>
                    <a:pt x="125634" y="516092"/>
                  </a:lnTo>
                  <a:lnTo>
                    <a:pt x="161162" y="519049"/>
                  </a:lnTo>
                  <a:lnTo>
                    <a:pt x="174232" y="518523"/>
                  </a:lnTo>
                  <a:lnTo>
                    <a:pt x="212343" y="510539"/>
                  </a:lnTo>
                  <a:lnTo>
                    <a:pt x="247522" y="490600"/>
                  </a:lnTo>
                  <a:lnTo>
                    <a:pt x="331215" y="490600"/>
                  </a:lnTo>
                  <a:lnTo>
                    <a:pt x="331215" y="448437"/>
                  </a:lnTo>
                  <a:lnTo>
                    <a:pt x="194944" y="448437"/>
                  </a:lnTo>
                  <a:lnTo>
                    <a:pt x="147772" y="441438"/>
                  </a:lnTo>
                  <a:lnTo>
                    <a:pt x="114077" y="420449"/>
                  </a:lnTo>
                  <a:lnTo>
                    <a:pt x="93860" y="385482"/>
                  </a:lnTo>
                  <a:lnTo>
                    <a:pt x="87121" y="336550"/>
                  </a:lnTo>
                  <a:lnTo>
                    <a:pt x="88812" y="309620"/>
                  </a:lnTo>
                  <a:lnTo>
                    <a:pt x="102338" y="265666"/>
                  </a:lnTo>
                  <a:lnTo>
                    <a:pt x="129224" y="235257"/>
                  </a:lnTo>
                  <a:lnTo>
                    <a:pt x="167947" y="219965"/>
                  </a:lnTo>
                  <a:lnTo>
                    <a:pt x="191642" y="218059"/>
                  </a:lnTo>
                  <a:lnTo>
                    <a:pt x="331215" y="218059"/>
                  </a:lnTo>
                  <a:lnTo>
                    <a:pt x="331215" y="163830"/>
                  </a:lnTo>
                  <a:lnTo>
                    <a:pt x="247522" y="163830"/>
                  </a:lnTo>
                  <a:lnTo>
                    <a:pt x="230304" y="156495"/>
                  </a:lnTo>
                  <a:lnTo>
                    <a:pt x="212169" y="151256"/>
                  </a:lnTo>
                  <a:lnTo>
                    <a:pt x="193105" y="148113"/>
                  </a:lnTo>
                  <a:lnTo>
                    <a:pt x="173100" y="147065"/>
                  </a:lnTo>
                  <a:close/>
                </a:path>
                <a:path w="1308734" h="519430">
                  <a:moveTo>
                    <a:pt x="331215" y="490600"/>
                  </a:moveTo>
                  <a:lnTo>
                    <a:pt x="247522" y="490600"/>
                  </a:lnTo>
                  <a:lnTo>
                    <a:pt x="247522" y="512445"/>
                  </a:lnTo>
                  <a:lnTo>
                    <a:pt x="331215" y="512445"/>
                  </a:lnTo>
                  <a:lnTo>
                    <a:pt x="331215" y="490600"/>
                  </a:lnTo>
                  <a:close/>
                </a:path>
                <a:path w="1308734" h="519430">
                  <a:moveTo>
                    <a:pt x="331215" y="218059"/>
                  </a:moveTo>
                  <a:lnTo>
                    <a:pt x="191642" y="218059"/>
                  </a:lnTo>
                  <a:lnTo>
                    <a:pt x="205999" y="219394"/>
                  </a:lnTo>
                  <a:lnTo>
                    <a:pt x="220106" y="223408"/>
                  </a:lnTo>
                  <a:lnTo>
                    <a:pt x="233951" y="230114"/>
                  </a:lnTo>
                  <a:lnTo>
                    <a:pt x="247522" y="239522"/>
                  </a:lnTo>
                  <a:lnTo>
                    <a:pt x="247522" y="426720"/>
                  </a:lnTo>
                  <a:lnTo>
                    <a:pt x="208359" y="446627"/>
                  </a:lnTo>
                  <a:lnTo>
                    <a:pt x="194944" y="448437"/>
                  </a:lnTo>
                  <a:lnTo>
                    <a:pt x="331215" y="448437"/>
                  </a:lnTo>
                  <a:lnTo>
                    <a:pt x="331215" y="218059"/>
                  </a:lnTo>
                  <a:close/>
                </a:path>
                <a:path w="1308734" h="519430">
                  <a:moveTo>
                    <a:pt x="331215" y="103505"/>
                  </a:moveTo>
                  <a:lnTo>
                    <a:pt x="247522" y="103505"/>
                  </a:lnTo>
                  <a:lnTo>
                    <a:pt x="247522" y="163830"/>
                  </a:lnTo>
                  <a:lnTo>
                    <a:pt x="331215" y="163830"/>
                  </a:lnTo>
                  <a:lnTo>
                    <a:pt x="331215" y="103505"/>
                  </a:lnTo>
                  <a:close/>
                </a:path>
                <a:path w="1308734" h="519430">
                  <a:moveTo>
                    <a:pt x="357631" y="56261"/>
                  </a:moveTo>
                  <a:lnTo>
                    <a:pt x="149732" y="56261"/>
                  </a:lnTo>
                  <a:lnTo>
                    <a:pt x="149732" y="103505"/>
                  </a:lnTo>
                  <a:lnTo>
                    <a:pt x="357631" y="103505"/>
                  </a:lnTo>
                  <a:lnTo>
                    <a:pt x="357631" y="56261"/>
                  </a:lnTo>
                  <a:close/>
                </a:path>
                <a:path w="1308734" h="519430">
                  <a:moveTo>
                    <a:pt x="331215" y="0"/>
                  </a:moveTo>
                  <a:lnTo>
                    <a:pt x="247522" y="20193"/>
                  </a:lnTo>
                  <a:lnTo>
                    <a:pt x="247522" y="56261"/>
                  </a:lnTo>
                  <a:lnTo>
                    <a:pt x="331215" y="56261"/>
                  </a:lnTo>
                  <a:lnTo>
                    <a:pt x="331215" y="0"/>
                  </a:lnTo>
                  <a:close/>
                </a:path>
                <a:path w="1308734" h="519430">
                  <a:moveTo>
                    <a:pt x="569213" y="147065"/>
                  </a:moveTo>
                  <a:lnTo>
                    <a:pt x="501110" y="160210"/>
                  </a:lnTo>
                  <a:lnTo>
                    <a:pt x="443483" y="199644"/>
                  </a:lnTo>
                  <a:lnTo>
                    <a:pt x="404225" y="260238"/>
                  </a:lnTo>
                  <a:lnTo>
                    <a:pt x="391159" y="336931"/>
                  </a:lnTo>
                  <a:lnTo>
                    <a:pt x="394136" y="377602"/>
                  </a:lnTo>
                  <a:lnTo>
                    <a:pt x="417949" y="444658"/>
                  </a:lnTo>
                  <a:lnTo>
                    <a:pt x="464816" y="492045"/>
                  </a:lnTo>
                  <a:lnTo>
                    <a:pt x="529689" y="516048"/>
                  </a:lnTo>
                  <a:lnTo>
                    <a:pt x="568578" y="519049"/>
                  </a:lnTo>
                  <a:lnTo>
                    <a:pt x="609752" y="516810"/>
                  </a:lnTo>
                  <a:lnTo>
                    <a:pt x="645461" y="510095"/>
                  </a:lnTo>
                  <a:lnTo>
                    <a:pt x="675717" y="498903"/>
                  </a:lnTo>
                  <a:lnTo>
                    <a:pt x="700531" y="483235"/>
                  </a:lnTo>
                  <a:lnTo>
                    <a:pt x="683144" y="449072"/>
                  </a:lnTo>
                  <a:lnTo>
                    <a:pt x="581025" y="449072"/>
                  </a:lnTo>
                  <a:lnTo>
                    <a:pt x="559238" y="447593"/>
                  </a:lnTo>
                  <a:lnTo>
                    <a:pt x="522714" y="435731"/>
                  </a:lnTo>
                  <a:lnTo>
                    <a:pt x="487029" y="396748"/>
                  </a:lnTo>
                  <a:lnTo>
                    <a:pt x="478535" y="358648"/>
                  </a:lnTo>
                  <a:lnTo>
                    <a:pt x="734694" y="358648"/>
                  </a:lnTo>
                  <a:lnTo>
                    <a:pt x="737768" y="344098"/>
                  </a:lnTo>
                  <a:lnTo>
                    <a:pt x="739949" y="331501"/>
                  </a:lnTo>
                  <a:lnTo>
                    <a:pt x="741249" y="320857"/>
                  </a:lnTo>
                  <a:lnTo>
                    <a:pt x="741679" y="312165"/>
                  </a:lnTo>
                  <a:lnTo>
                    <a:pt x="740274" y="295783"/>
                  </a:lnTo>
                  <a:lnTo>
                    <a:pt x="481456" y="295783"/>
                  </a:lnTo>
                  <a:lnTo>
                    <a:pt x="493601" y="261352"/>
                  </a:lnTo>
                  <a:lnTo>
                    <a:pt x="512508" y="236743"/>
                  </a:lnTo>
                  <a:lnTo>
                    <a:pt x="538178" y="221970"/>
                  </a:lnTo>
                  <a:lnTo>
                    <a:pt x="570610" y="217043"/>
                  </a:lnTo>
                  <a:lnTo>
                    <a:pt x="713931" y="217043"/>
                  </a:lnTo>
                  <a:lnTo>
                    <a:pt x="694435" y="193548"/>
                  </a:lnTo>
                  <a:lnTo>
                    <a:pt x="668958" y="173212"/>
                  </a:lnTo>
                  <a:lnTo>
                    <a:pt x="639587" y="158686"/>
                  </a:lnTo>
                  <a:lnTo>
                    <a:pt x="606335" y="149971"/>
                  </a:lnTo>
                  <a:lnTo>
                    <a:pt x="569213" y="147065"/>
                  </a:lnTo>
                  <a:close/>
                </a:path>
                <a:path w="1308734" h="519430">
                  <a:moveTo>
                    <a:pt x="668019" y="419354"/>
                  </a:moveTo>
                  <a:lnTo>
                    <a:pt x="651426" y="432355"/>
                  </a:lnTo>
                  <a:lnTo>
                    <a:pt x="631380" y="441642"/>
                  </a:lnTo>
                  <a:lnTo>
                    <a:pt x="607905" y="447214"/>
                  </a:lnTo>
                  <a:lnTo>
                    <a:pt x="581025" y="449072"/>
                  </a:lnTo>
                  <a:lnTo>
                    <a:pt x="683144" y="449072"/>
                  </a:lnTo>
                  <a:lnTo>
                    <a:pt x="668019" y="419354"/>
                  </a:lnTo>
                  <a:close/>
                </a:path>
                <a:path w="1308734" h="519430">
                  <a:moveTo>
                    <a:pt x="713931" y="217043"/>
                  </a:moveTo>
                  <a:lnTo>
                    <a:pt x="570610" y="217043"/>
                  </a:lnTo>
                  <a:lnTo>
                    <a:pt x="605420" y="221970"/>
                  </a:lnTo>
                  <a:lnTo>
                    <a:pt x="631539" y="236743"/>
                  </a:lnTo>
                  <a:lnTo>
                    <a:pt x="648942" y="261352"/>
                  </a:lnTo>
                  <a:lnTo>
                    <a:pt x="657605" y="295783"/>
                  </a:lnTo>
                  <a:lnTo>
                    <a:pt x="740274" y="295783"/>
                  </a:lnTo>
                  <a:lnTo>
                    <a:pt x="738727" y="277754"/>
                  </a:lnTo>
                  <a:lnTo>
                    <a:pt x="729868" y="246522"/>
                  </a:lnTo>
                  <a:lnTo>
                    <a:pt x="715105" y="218457"/>
                  </a:lnTo>
                  <a:lnTo>
                    <a:pt x="713931" y="217043"/>
                  </a:lnTo>
                  <a:close/>
                </a:path>
                <a:path w="1308734" h="519430">
                  <a:moveTo>
                    <a:pt x="866901" y="153797"/>
                  </a:moveTo>
                  <a:lnTo>
                    <a:pt x="809243" y="153797"/>
                  </a:lnTo>
                  <a:lnTo>
                    <a:pt x="809243" y="512445"/>
                  </a:lnTo>
                  <a:lnTo>
                    <a:pt x="892937" y="512445"/>
                  </a:lnTo>
                  <a:lnTo>
                    <a:pt x="892937" y="254508"/>
                  </a:lnTo>
                  <a:lnTo>
                    <a:pt x="897770" y="247675"/>
                  </a:lnTo>
                  <a:lnTo>
                    <a:pt x="929060" y="223633"/>
                  </a:lnTo>
                  <a:lnTo>
                    <a:pt x="954277" y="217043"/>
                  </a:lnTo>
                  <a:lnTo>
                    <a:pt x="1297462" y="217043"/>
                  </a:lnTo>
                  <a:lnTo>
                    <a:pt x="1289421" y="200116"/>
                  </a:lnTo>
                  <a:lnTo>
                    <a:pt x="1278382" y="185927"/>
                  </a:lnTo>
                  <a:lnTo>
                    <a:pt x="1081532" y="185927"/>
                  </a:lnTo>
                  <a:lnTo>
                    <a:pt x="1080774" y="185293"/>
                  </a:lnTo>
                  <a:lnTo>
                    <a:pt x="883919" y="185293"/>
                  </a:lnTo>
                  <a:lnTo>
                    <a:pt x="866901" y="153797"/>
                  </a:lnTo>
                  <a:close/>
                </a:path>
                <a:path w="1308734" h="519430">
                  <a:moveTo>
                    <a:pt x="1161161" y="217043"/>
                  </a:moveTo>
                  <a:lnTo>
                    <a:pt x="954277" y="217043"/>
                  </a:lnTo>
                  <a:lnTo>
                    <a:pt x="968323" y="218019"/>
                  </a:lnTo>
                  <a:lnTo>
                    <a:pt x="980725" y="220948"/>
                  </a:lnTo>
                  <a:lnTo>
                    <a:pt x="1012793" y="250920"/>
                  </a:lnTo>
                  <a:lnTo>
                    <a:pt x="1016888" y="274700"/>
                  </a:lnTo>
                  <a:lnTo>
                    <a:pt x="1016888" y="512445"/>
                  </a:lnTo>
                  <a:lnTo>
                    <a:pt x="1100582" y="512445"/>
                  </a:lnTo>
                  <a:lnTo>
                    <a:pt x="1100582" y="253492"/>
                  </a:lnTo>
                  <a:lnTo>
                    <a:pt x="1104751" y="246540"/>
                  </a:lnTo>
                  <a:lnTo>
                    <a:pt x="1142793" y="219805"/>
                  </a:lnTo>
                  <a:lnTo>
                    <a:pt x="1151899" y="217733"/>
                  </a:lnTo>
                  <a:lnTo>
                    <a:pt x="1161161" y="217043"/>
                  </a:lnTo>
                  <a:close/>
                </a:path>
                <a:path w="1308734" h="519430">
                  <a:moveTo>
                    <a:pt x="1297462" y="217043"/>
                  </a:moveTo>
                  <a:lnTo>
                    <a:pt x="1161161" y="217043"/>
                  </a:lnTo>
                  <a:lnTo>
                    <a:pt x="1188904" y="221468"/>
                  </a:lnTo>
                  <a:lnTo>
                    <a:pt x="1208706" y="234727"/>
                  </a:lnTo>
                  <a:lnTo>
                    <a:pt x="1220579" y="256797"/>
                  </a:lnTo>
                  <a:lnTo>
                    <a:pt x="1224534" y="287655"/>
                  </a:lnTo>
                  <a:lnTo>
                    <a:pt x="1224534" y="512445"/>
                  </a:lnTo>
                  <a:lnTo>
                    <a:pt x="1308226" y="512445"/>
                  </a:lnTo>
                  <a:lnTo>
                    <a:pt x="1308161" y="274700"/>
                  </a:lnTo>
                  <a:lnTo>
                    <a:pt x="1306133" y="247257"/>
                  </a:lnTo>
                  <a:lnTo>
                    <a:pt x="1299860" y="222091"/>
                  </a:lnTo>
                  <a:lnTo>
                    <a:pt x="1297462" y="217043"/>
                  </a:lnTo>
                  <a:close/>
                </a:path>
                <a:path w="1308734" h="519430">
                  <a:moveTo>
                    <a:pt x="1181608" y="147065"/>
                  </a:moveTo>
                  <a:lnTo>
                    <a:pt x="1139442" y="153013"/>
                  </a:lnTo>
                  <a:lnTo>
                    <a:pt x="1100343" y="169957"/>
                  </a:lnTo>
                  <a:lnTo>
                    <a:pt x="1081532" y="185927"/>
                  </a:lnTo>
                  <a:lnTo>
                    <a:pt x="1278382" y="185927"/>
                  </a:lnTo>
                  <a:lnTo>
                    <a:pt x="1234932" y="155638"/>
                  </a:lnTo>
                  <a:lnTo>
                    <a:pt x="1181608" y="147065"/>
                  </a:lnTo>
                  <a:close/>
                </a:path>
                <a:path w="1308734" h="519430">
                  <a:moveTo>
                    <a:pt x="973963" y="147065"/>
                  </a:moveTo>
                  <a:lnTo>
                    <a:pt x="947624" y="149449"/>
                  </a:lnTo>
                  <a:lnTo>
                    <a:pt x="923845" y="156606"/>
                  </a:lnTo>
                  <a:lnTo>
                    <a:pt x="902614" y="168550"/>
                  </a:lnTo>
                  <a:lnTo>
                    <a:pt x="883919" y="185293"/>
                  </a:lnTo>
                  <a:lnTo>
                    <a:pt x="1080774" y="185293"/>
                  </a:lnTo>
                  <a:lnTo>
                    <a:pt x="1061241" y="168925"/>
                  </a:lnTo>
                  <a:lnTo>
                    <a:pt x="1036558" y="156781"/>
                  </a:lnTo>
                  <a:lnTo>
                    <a:pt x="1007469" y="149494"/>
                  </a:lnTo>
                  <a:lnTo>
                    <a:pt x="973963" y="147065"/>
                  </a:lnTo>
                  <a:close/>
                </a:path>
                <a:path w="1308734" h="519430">
                  <a:moveTo>
                    <a:pt x="593725" y="0"/>
                  </a:moveTo>
                  <a:lnTo>
                    <a:pt x="557910" y="0"/>
                  </a:lnTo>
                  <a:lnTo>
                    <a:pt x="439038" y="105537"/>
                  </a:lnTo>
                  <a:lnTo>
                    <a:pt x="528446" y="105537"/>
                  </a:lnTo>
                  <a:lnTo>
                    <a:pt x="574928" y="55625"/>
                  </a:lnTo>
                  <a:lnTo>
                    <a:pt x="658655" y="55625"/>
                  </a:lnTo>
                  <a:lnTo>
                    <a:pt x="593725" y="0"/>
                  </a:lnTo>
                  <a:close/>
                </a:path>
                <a:path w="1308734" h="519430">
                  <a:moveTo>
                    <a:pt x="658655" y="55625"/>
                  </a:moveTo>
                  <a:lnTo>
                    <a:pt x="574928" y="55625"/>
                  </a:lnTo>
                  <a:lnTo>
                    <a:pt x="627506" y="105537"/>
                  </a:lnTo>
                  <a:lnTo>
                    <a:pt x="716914" y="105537"/>
                  </a:lnTo>
                  <a:lnTo>
                    <a:pt x="658655" y="55625"/>
                  </a:lnTo>
                  <a:close/>
                </a:path>
              </a:pathLst>
            </a:custGeom>
            <a:solidFill>
              <a:srgbClr val="B7E9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67324" y="1666493"/>
              <a:ext cx="183260" cy="25323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61658" y="1665477"/>
              <a:ext cx="199008" cy="10159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691631" y="1459865"/>
              <a:ext cx="1308735" cy="519430"/>
            </a:xfrm>
            <a:custGeom>
              <a:avLst/>
              <a:gdLst/>
              <a:ahLst/>
              <a:cxnLst/>
              <a:rect l="l" t="t" r="r" b="b"/>
              <a:pathLst>
                <a:path w="1308734" h="519430">
                  <a:moveTo>
                    <a:pt x="973963" y="147065"/>
                  </a:moveTo>
                  <a:lnTo>
                    <a:pt x="1007469" y="149494"/>
                  </a:lnTo>
                  <a:lnTo>
                    <a:pt x="1036558" y="156781"/>
                  </a:lnTo>
                  <a:lnTo>
                    <a:pt x="1061241" y="168925"/>
                  </a:lnTo>
                  <a:lnTo>
                    <a:pt x="1081532" y="185927"/>
                  </a:lnTo>
                  <a:lnTo>
                    <a:pt x="1090146" y="177502"/>
                  </a:lnTo>
                  <a:lnTo>
                    <a:pt x="1125346" y="157607"/>
                  </a:lnTo>
                  <a:lnTo>
                    <a:pt x="1167584" y="147730"/>
                  </a:lnTo>
                  <a:lnTo>
                    <a:pt x="1181608" y="147065"/>
                  </a:lnTo>
                  <a:lnTo>
                    <a:pt x="1209942" y="149209"/>
                  </a:lnTo>
                  <a:lnTo>
                    <a:pt x="1256563" y="166354"/>
                  </a:lnTo>
                  <a:lnTo>
                    <a:pt x="1289421" y="200116"/>
                  </a:lnTo>
                  <a:lnTo>
                    <a:pt x="1306133" y="247257"/>
                  </a:lnTo>
                  <a:lnTo>
                    <a:pt x="1308226" y="275589"/>
                  </a:lnTo>
                  <a:lnTo>
                    <a:pt x="1308226" y="512445"/>
                  </a:lnTo>
                  <a:lnTo>
                    <a:pt x="1224534" y="512445"/>
                  </a:lnTo>
                  <a:lnTo>
                    <a:pt x="1224534" y="287655"/>
                  </a:lnTo>
                  <a:lnTo>
                    <a:pt x="1220579" y="256797"/>
                  </a:lnTo>
                  <a:lnTo>
                    <a:pt x="1208706" y="234727"/>
                  </a:lnTo>
                  <a:lnTo>
                    <a:pt x="1188904" y="221468"/>
                  </a:lnTo>
                  <a:lnTo>
                    <a:pt x="1161161" y="217043"/>
                  </a:lnTo>
                  <a:lnTo>
                    <a:pt x="1151899" y="217733"/>
                  </a:lnTo>
                  <a:lnTo>
                    <a:pt x="1116994" y="233828"/>
                  </a:lnTo>
                  <a:lnTo>
                    <a:pt x="1100582" y="253492"/>
                  </a:lnTo>
                  <a:lnTo>
                    <a:pt x="1100582" y="512445"/>
                  </a:lnTo>
                  <a:lnTo>
                    <a:pt x="1016888" y="512445"/>
                  </a:lnTo>
                  <a:lnTo>
                    <a:pt x="1016888" y="274700"/>
                  </a:lnTo>
                  <a:lnTo>
                    <a:pt x="1015865" y="262131"/>
                  </a:lnTo>
                  <a:lnTo>
                    <a:pt x="991461" y="225829"/>
                  </a:lnTo>
                  <a:lnTo>
                    <a:pt x="954277" y="217043"/>
                  </a:lnTo>
                  <a:lnTo>
                    <a:pt x="946205" y="217779"/>
                  </a:lnTo>
                  <a:lnTo>
                    <a:pt x="911296" y="234773"/>
                  </a:lnTo>
                  <a:lnTo>
                    <a:pt x="892937" y="254508"/>
                  </a:lnTo>
                  <a:lnTo>
                    <a:pt x="892937" y="512445"/>
                  </a:lnTo>
                  <a:lnTo>
                    <a:pt x="809243" y="512445"/>
                  </a:lnTo>
                  <a:lnTo>
                    <a:pt x="809243" y="153797"/>
                  </a:lnTo>
                  <a:lnTo>
                    <a:pt x="866901" y="153797"/>
                  </a:lnTo>
                  <a:lnTo>
                    <a:pt x="883919" y="185293"/>
                  </a:lnTo>
                  <a:lnTo>
                    <a:pt x="902614" y="168550"/>
                  </a:lnTo>
                  <a:lnTo>
                    <a:pt x="923845" y="156606"/>
                  </a:lnTo>
                  <a:lnTo>
                    <a:pt x="947624" y="149449"/>
                  </a:lnTo>
                  <a:lnTo>
                    <a:pt x="973963" y="147065"/>
                  </a:lnTo>
                  <a:close/>
                </a:path>
                <a:path w="1308734" h="519430">
                  <a:moveTo>
                    <a:pt x="569213" y="147065"/>
                  </a:moveTo>
                  <a:lnTo>
                    <a:pt x="639587" y="158686"/>
                  </a:lnTo>
                  <a:lnTo>
                    <a:pt x="694435" y="193548"/>
                  </a:lnTo>
                  <a:lnTo>
                    <a:pt x="729868" y="246522"/>
                  </a:lnTo>
                  <a:lnTo>
                    <a:pt x="741679" y="312165"/>
                  </a:lnTo>
                  <a:lnTo>
                    <a:pt x="741249" y="320857"/>
                  </a:lnTo>
                  <a:lnTo>
                    <a:pt x="739949" y="331501"/>
                  </a:lnTo>
                  <a:lnTo>
                    <a:pt x="737768" y="344098"/>
                  </a:lnTo>
                  <a:lnTo>
                    <a:pt x="734694" y="358648"/>
                  </a:lnTo>
                  <a:lnTo>
                    <a:pt x="478535" y="358648"/>
                  </a:lnTo>
                  <a:lnTo>
                    <a:pt x="481228" y="378888"/>
                  </a:lnTo>
                  <a:lnTo>
                    <a:pt x="508000" y="425323"/>
                  </a:lnTo>
                  <a:lnTo>
                    <a:pt x="559238" y="447593"/>
                  </a:lnTo>
                  <a:lnTo>
                    <a:pt x="581025" y="449072"/>
                  </a:lnTo>
                  <a:lnTo>
                    <a:pt x="607905" y="447214"/>
                  </a:lnTo>
                  <a:lnTo>
                    <a:pt x="631380" y="441642"/>
                  </a:lnTo>
                  <a:lnTo>
                    <a:pt x="651426" y="432355"/>
                  </a:lnTo>
                  <a:lnTo>
                    <a:pt x="668019" y="419354"/>
                  </a:lnTo>
                  <a:lnTo>
                    <a:pt x="700531" y="483235"/>
                  </a:lnTo>
                  <a:lnTo>
                    <a:pt x="675717" y="498903"/>
                  </a:lnTo>
                  <a:lnTo>
                    <a:pt x="645461" y="510095"/>
                  </a:lnTo>
                  <a:lnTo>
                    <a:pt x="609752" y="516810"/>
                  </a:lnTo>
                  <a:lnTo>
                    <a:pt x="568578" y="519049"/>
                  </a:lnTo>
                  <a:lnTo>
                    <a:pt x="529689" y="516048"/>
                  </a:lnTo>
                  <a:lnTo>
                    <a:pt x="464816" y="492045"/>
                  </a:lnTo>
                  <a:lnTo>
                    <a:pt x="417949" y="444658"/>
                  </a:lnTo>
                  <a:lnTo>
                    <a:pt x="394136" y="377602"/>
                  </a:lnTo>
                  <a:lnTo>
                    <a:pt x="391159" y="336931"/>
                  </a:lnTo>
                  <a:lnTo>
                    <a:pt x="394424" y="296566"/>
                  </a:lnTo>
                  <a:lnTo>
                    <a:pt x="420574" y="227935"/>
                  </a:lnTo>
                  <a:lnTo>
                    <a:pt x="470987" y="176641"/>
                  </a:lnTo>
                  <a:lnTo>
                    <a:pt x="533852" y="150352"/>
                  </a:lnTo>
                  <a:lnTo>
                    <a:pt x="569213" y="147065"/>
                  </a:lnTo>
                  <a:close/>
                </a:path>
                <a:path w="1308734" h="519430">
                  <a:moveTo>
                    <a:pt x="557910" y="0"/>
                  </a:moveTo>
                  <a:lnTo>
                    <a:pt x="593725" y="0"/>
                  </a:lnTo>
                  <a:lnTo>
                    <a:pt x="716914" y="105537"/>
                  </a:lnTo>
                  <a:lnTo>
                    <a:pt x="627506" y="105537"/>
                  </a:lnTo>
                  <a:lnTo>
                    <a:pt x="574928" y="55625"/>
                  </a:lnTo>
                  <a:lnTo>
                    <a:pt x="528446" y="105537"/>
                  </a:lnTo>
                  <a:lnTo>
                    <a:pt x="439038" y="105537"/>
                  </a:lnTo>
                  <a:lnTo>
                    <a:pt x="557910" y="0"/>
                  </a:lnTo>
                  <a:close/>
                </a:path>
                <a:path w="1308734" h="519430">
                  <a:moveTo>
                    <a:pt x="331215" y="0"/>
                  </a:moveTo>
                  <a:lnTo>
                    <a:pt x="331215" y="56261"/>
                  </a:lnTo>
                  <a:lnTo>
                    <a:pt x="357631" y="56261"/>
                  </a:lnTo>
                  <a:lnTo>
                    <a:pt x="357631" y="103505"/>
                  </a:lnTo>
                  <a:lnTo>
                    <a:pt x="331215" y="103505"/>
                  </a:lnTo>
                  <a:lnTo>
                    <a:pt x="331215" y="512445"/>
                  </a:lnTo>
                  <a:lnTo>
                    <a:pt x="247522" y="512445"/>
                  </a:lnTo>
                  <a:lnTo>
                    <a:pt x="247522" y="490600"/>
                  </a:lnTo>
                  <a:lnTo>
                    <a:pt x="241401" y="496127"/>
                  </a:lnTo>
                  <a:lnTo>
                    <a:pt x="233505" y="501284"/>
                  </a:lnTo>
                  <a:lnTo>
                    <a:pt x="187134" y="516937"/>
                  </a:lnTo>
                  <a:lnTo>
                    <a:pt x="161162" y="519049"/>
                  </a:lnTo>
                  <a:lnTo>
                    <a:pt x="125634" y="516092"/>
                  </a:lnTo>
                  <a:lnTo>
                    <a:pt x="66579" y="492367"/>
                  </a:lnTo>
                  <a:lnTo>
                    <a:pt x="24217" y="445404"/>
                  </a:lnTo>
                  <a:lnTo>
                    <a:pt x="2690" y="379110"/>
                  </a:lnTo>
                  <a:lnTo>
                    <a:pt x="0" y="338963"/>
                  </a:lnTo>
                  <a:lnTo>
                    <a:pt x="3093" y="298384"/>
                  </a:lnTo>
                  <a:lnTo>
                    <a:pt x="27807" y="229181"/>
                  </a:lnTo>
                  <a:lnTo>
                    <a:pt x="75642" y="177123"/>
                  </a:lnTo>
                  <a:lnTo>
                    <a:pt x="137503" y="150401"/>
                  </a:lnTo>
                  <a:lnTo>
                    <a:pt x="173100" y="147065"/>
                  </a:lnTo>
                  <a:lnTo>
                    <a:pt x="193105" y="148113"/>
                  </a:lnTo>
                  <a:lnTo>
                    <a:pt x="212169" y="151256"/>
                  </a:lnTo>
                  <a:lnTo>
                    <a:pt x="230304" y="156495"/>
                  </a:lnTo>
                  <a:lnTo>
                    <a:pt x="247522" y="163830"/>
                  </a:lnTo>
                  <a:lnTo>
                    <a:pt x="247522" y="103505"/>
                  </a:lnTo>
                  <a:lnTo>
                    <a:pt x="149732" y="103505"/>
                  </a:lnTo>
                  <a:lnTo>
                    <a:pt x="149732" y="56261"/>
                  </a:lnTo>
                  <a:lnTo>
                    <a:pt x="247522" y="56261"/>
                  </a:lnTo>
                  <a:lnTo>
                    <a:pt x="247522" y="20193"/>
                  </a:lnTo>
                  <a:lnTo>
                    <a:pt x="331215" y="0"/>
                  </a:lnTo>
                  <a:close/>
                </a:path>
              </a:pathLst>
            </a:custGeom>
            <a:ln w="22860">
              <a:solidFill>
                <a:srgbClr val="539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293096" y="303276"/>
              <a:ext cx="609600" cy="6096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1570482" y="410718"/>
              <a:ext cx="10186670" cy="830580"/>
            </a:xfrm>
            <a:custGeom>
              <a:avLst/>
              <a:gdLst/>
              <a:ahLst/>
              <a:cxnLst/>
              <a:rect l="l" t="t" r="r" b="b"/>
              <a:pathLst>
                <a:path w="10186670" h="830580">
                  <a:moveTo>
                    <a:pt x="10047986" y="0"/>
                  </a:moveTo>
                  <a:lnTo>
                    <a:pt x="138430" y="0"/>
                  </a:lnTo>
                  <a:lnTo>
                    <a:pt x="94674" y="7057"/>
                  </a:lnTo>
                  <a:lnTo>
                    <a:pt x="56674" y="26708"/>
                  </a:lnTo>
                  <a:lnTo>
                    <a:pt x="26708" y="56674"/>
                  </a:lnTo>
                  <a:lnTo>
                    <a:pt x="7057" y="94674"/>
                  </a:lnTo>
                  <a:lnTo>
                    <a:pt x="0" y="138430"/>
                  </a:lnTo>
                  <a:lnTo>
                    <a:pt x="0" y="692150"/>
                  </a:lnTo>
                  <a:lnTo>
                    <a:pt x="7057" y="735905"/>
                  </a:lnTo>
                  <a:lnTo>
                    <a:pt x="26708" y="773905"/>
                  </a:lnTo>
                  <a:lnTo>
                    <a:pt x="56674" y="803871"/>
                  </a:lnTo>
                  <a:lnTo>
                    <a:pt x="94674" y="823522"/>
                  </a:lnTo>
                  <a:lnTo>
                    <a:pt x="138430" y="830580"/>
                  </a:lnTo>
                  <a:lnTo>
                    <a:pt x="10047986" y="830580"/>
                  </a:lnTo>
                  <a:lnTo>
                    <a:pt x="10091741" y="823522"/>
                  </a:lnTo>
                  <a:lnTo>
                    <a:pt x="10129741" y="803871"/>
                  </a:lnTo>
                  <a:lnTo>
                    <a:pt x="10159707" y="773905"/>
                  </a:lnTo>
                  <a:lnTo>
                    <a:pt x="10179358" y="735905"/>
                  </a:lnTo>
                  <a:lnTo>
                    <a:pt x="10186416" y="692150"/>
                  </a:lnTo>
                  <a:lnTo>
                    <a:pt x="10186416" y="138430"/>
                  </a:lnTo>
                  <a:lnTo>
                    <a:pt x="10179358" y="94674"/>
                  </a:lnTo>
                  <a:lnTo>
                    <a:pt x="10159707" y="56674"/>
                  </a:lnTo>
                  <a:lnTo>
                    <a:pt x="10129741" y="26708"/>
                  </a:lnTo>
                  <a:lnTo>
                    <a:pt x="10091741" y="7057"/>
                  </a:lnTo>
                  <a:lnTo>
                    <a:pt x="10047986" y="0"/>
                  </a:lnTo>
                  <a:close/>
                </a:path>
              </a:pathLst>
            </a:custGeom>
            <a:solidFill>
              <a:srgbClr val="F5C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70482" y="410718"/>
              <a:ext cx="10186670" cy="830580"/>
            </a:xfrm>
            <a:custGeom>
              <a:avLst/>
              <a:gdLst/>
              <a:ahLst/>
              <a:cxnLst/>
              <a:rect l="l" t="t" r="r" b="b"/>
              <a:pathLst>
                <a:path w="10186670" h="830580">
                  <a:moveTo>
                    <a:pt x="0" y="138430"/>
                  </a:moveTo>
                  <a:lnTo>
                    <a:pt x="7057" y="94674"/>
                  </a:lnTo>
                  <a:lnTo>
                    <a:pt x="26708" y="56674"/>
                  </a:lnTo>
                  <a:lnTo>
                    <a:pt x="56674" y="26708"/>
                  </a:lnTo>
                  <a:lnTo>
                    <a:pt x="94674" y="7057"/>
                  </a:lnTo>
                  <a:lnTo>
                    <a:pt x="138430" y="0"/>
                  </a:lnTo>
                  <a:lnTo>
                    <a:pt x="10047986" y="0"/>
                  </a:lnTo>
                  <a:lnTo>
                    <a:pt x="10091741" y="7057"/>
                  </a:lnTo>
                  <a:lnTo>
                    <a:pt x="10129741" y="26708"/>
                  </a:lnTo>
                  <a:lnTo>
                    <a:pt x="10159707" y="56674"/>
                  </a:lnTo>
                  <a:lnTo>
                    <a:pt x="10179358" y="94674"/>
                  </a:lnTo>
                  <a:lnTo>
                    <a:pt x="10186416" y="138430"/>
                  </a:lnTo>
                  <a:lnTo>
                    <a:pt x="10186416" y="692150"/>
                  </a:lnTo>
                  <a:lnTo>
                    <a:pt x="10179358" y="735905"/>
                  </a:lnTo>
                  <a:lnTo>
                    <a:pt x="10159707" y="773905"/>
                  </a:lnTo>
                  <a:lnTo>
                    <a:pt x="10129741" y="803871"/>
                  </a:lnTo>
                  <a:lnTo>
                    <a:pt x="10091741" y="823522"/>
                  </a:lnTo>
                  <a:lnTo>
                    <a:pt x="10047986" y="830580"/>
                  </a:lnTo>
                  <a:lnTo>
                    <a:pt x="138430" y="830580"/>
                  </a:lnTo>
                  <a:lnTo>
                    <a:pt x="94674" y="823522"/>
                  </a:lnTo>
                  <a:lnTo>
                    <a:pt x="56674" y="803871"/>
                  </a:lnTo>
                  <a:lnTo>
                    <a:pt x="26708" y="773905"/>
                  </a:lnTo>
                  <a:lnTo>
                    <a:pt x="7057" y="735905"/>
                  </a:lnTo>
                  <a:lnTo>
                    <a:pt x="0" y="692150"/>
                  </a:lnTo>
                  <a:lnTo>
                    <a:pt x="0" y="138430"/>
                  </a:lnTo>
                  <a:close/>
                </a:path>
              </a:pathLst>
            </a:custGeom>
            <a:ln w="19049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893189" y="555117"/>
            <a:ext cx="81153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Cáo </a:t>
            </a:r>
            <a:r>
              <a:rPr sz="2800" spc="-5" dirty="0">
                <a:latin typeface="Times New Roman"/>
                <a:cs typeface="Times New Roman"/>
              </a:rPr>
              <a:t>con </a:t>
            </a:r>
            <a:r>
              <a:rPr sz="2800" dirty="0">
                <a:latin typeface="Times New Roman"/>
                <a:cs typeface="Times New Roman"/>
              </a:rPr>
              <a:t>đã </a:t>
            </a:r>
            <a:r>
              <a:rPr sz="2800" spc="-5" dirty="0">
                <a:latin typeface="Times New Roman"/>
                <a:cs typeface="Times New Roman"/>
              </a:rPr>
              <a:t>quan sát </a:t>
            </a:r>
            <a:r>
              <a:rPr sz="2800" dirty="0">
                <a:latin typeface="Times New Roman"/>
                <a:cs typeface="Times New Roman"/>
              </a:rPr>
              <a:t>giỏi như thế </a:t>
            </a:r>
            <a:r>
              <a:rPr sz="2800" spc="-5" dirty="0">
                <a:latin typeface="Times New Roman"/>
                <a:cs typeface="Times New Roman"/>
              </a:rPr>
              <a:t>nào </a:t>
            </a:r>
            <a:r>
              <a:rPr sz="2800" dirty="0">
                <a:latin typeface="Times New Roman"/>
                <a:cs typeface="Times New Roman"/>
              </a:rPr>
              <a:t>để </a:t>
            </a:r>
            <a:r>
              <a:rPr sz="2800" spc="-5" dirty="0">
                <a:latin typeface="Times New Roman"/>
                <a:cs typeface="Times New Roman"/>
              </a:rPr>
              <a:t>nhận ra </a:t>
            </a:r>
            <a:r>
              <a:rPr sz="2800" spc="-10" dirty="0">
                <a:latin typeface="Times New Roman"/>
                <a:cs typeface="Times New Roman"/>
              </a:rPr>
              <a:t>cáo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mẹ?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3756" y="153923"/>
            <a:ext cx="1481455" cy="1191895"/>
          </a:xfrm>
          <a:custGeom>
            <a:avLst/>
            <a:gdLst/>
            <a:ahLst/>
            <a:cxnLst/>
            <a:rect l="l" t="t" r="r" b="b"/>
            <a:pathLst>
              <a:path w="1481455" h="1191895">
                <a:moveTo>
                  <a:pt x="740663" y="0"/>
                </a:moveTo>
                <a:lnTo>
                  <a:pt x="687769" y="1496"/>
                </a:lnTo>
                <a:lnTo>
                  <a:pt x="635878" y="5918"/>
                </a:lnTo>
                <a:lnTo>
                  <a:pt x="585116" y="13164"/>
                </a:lnTo>
                <a:lnTo>
                  <a:pt x="535608" y="23134"/>
                </a:lnTo>
                <a:lnTo>
                  <a:pt x="487480" y="35727"/>
                </a:lnTo>
                <a:lnTo>
                  <a:pt x="440857" y="50842"/>
                </a:lnTo>
                <a:lnTo>
                  <a:pt x="395865" y="68378"/>
                </a:lnTo>
                <a:lnTo>
                  <a:pt x="352628" y="88234"/>
                </a:lnTo>
                <a:lnTo>
                  <a:pt x="311273" y="110310"/>
                </a:lnTo>
                <a:lnTo>
                  <a:pt x="271924" y="134503"/>
                </a:lnTo>
                <a:lnTo>
                  <a:pt x="234706" y="160715"/>
                </a:lnTo>
                <a:lnTo>
                  <a:pt x="199746" y="188842"/>
                </a:lnTo>
                <a:lnTo>
                  <a:pt x="167168" y="218786"/>
                </a:lnTo>
                <a:lnTo>
                  <a:pt x="137098" y="250444"/>
                </a:lnTo>
                <a:lnTo>
                  <a:pt x="109661" y="283716"/>
                </a:lnTo>
                <a:lnTo>
                  <a:pt x="84983" y="318501"/>
                </a:lnTo>
                <a:lnTo>
                  <a:pt x="63188" y="354698"/>
                </a:lnTo>
                <a:lnTo>
                  <a:pt x="44403" y="392206"/>
                </a:lnTo>
                <a:lnTo>
                  <a:pt x="28752" y="430924"/>
                </a:lnTo>
                <a:lnTo>
                  <a:pt x="16361" y="470752"/>
                </a:lnTo>
                <a:lnTo>
                  <a:pt x="7355" y="511589"/>
                </a:lnTo>
                <a:lnTo>
                  <a:pt x="1859" y="553333"/>
                </a:lnTo>
                <a:lnTo>
                  <a:pt x="0" y="595884"/>
                </a:lnTo>
                <a:lnTo>
                  <a:pt x="1859" y="638434"/>
                </a:lnTo>
                <a:lnTo>
                  <a:pt x="7355" y="680178"/>
                </a:lnTo>
                <a:lnTo>
                  <a:pt x="16361" y="721015"/>
                </a:lnTo>
                <a:lnTo>
                  <a:pt x="28752" y="760843"/>
                </a:lnTo>
                <a:lnTo>
                  <a:pt x="44403" y="799561"/>
                </a:lnTo>
                <a:lnTo>
                  <a:pt x="63188" y="837069"/>
                </a:lnTo>
                <a:lnTo>
                  <a:pt x="84983" y="873266"/>
                </a:lnTo>
                <a:lnTo>
                  <a:pt x="109661" y="908051"/>
                </a:lnTo>
                <a:lnTo>
                  <a:pt x="137098" y="941323"/>
                </a:lnTo>
                <a:lnTo>
                  <a:pt x="167168" y="972981"/>
                </a:lnTo>
                <a:lnTo>
                  <a:pt x="199746" y="1002925"/>
                </a:lnTo>
                <a:lnTo>
                  <a:pt x="234706" y="1031052"/>
                </a:lnTo>
                <a:lnTo>
                  <a:pt x="271924" y="1057264"/>
                </a:lnTo>
                <a:lnTo>
                  <a:pt x="311273" y="1081457"/>
                </a:lnTo>
                <a:lnTo>
                  <a:pt x="352628" y="1103533"/>
                </a:lnTo>
                <a:lnTo>
                  <a:pt x="395865" y="1123389"/>
                </a:lnTo>
                <a:lnTo>
                  <a:pt x="440857" y="1140925"/>
                </a:lnTo>
                <a:lnTo>
                  <a:pt x="487480" y="1156040"/>
                </a:lnTo>
                <a:lnTo>
                  <a:pt x="535608" y="1168633"/>
                </a:lnTo>
                <a:lnTo>
                  <a:pt x="585116" y="1178603"/>
                </a:lnTo>
                <a:lnTo>
                  <a:pt x="635878" y="1185849"/>
                </a:lnTo>
                <a:lnTo>
                  <a:pt x="687769" y="1190271"/>
                </a:lnTo>
                <a:lnTo>
                  <a:pt x="740663" y="1191767"/>
                </a:lnTo>
                <a:lnTo>
                  <a:pt x="793560" y="1190271"/>
                </a:lnTo>
                <a:lnTo>
                  <a:pt x="845452" y="1185849"/>
                </a:lnTo>
                <a:lnTo>
                  <a:pt x="896215" y="1178603"/>
                </a:lnTo>
                <a:lnTo>
                  <a:pt x="945724" y="1168633"/>
                </a:lnTo>
                <a:lnTo>
                  <a:pt x="993852" y="1156040"/>
                </a:lnTo>
                <a:lnTo>
                  <a:pt x="1040475" y="1140925"/>
                </a:lnTo>
                <a:lnTo>
                  <a:pt x="1085468" y="1123389"/>
                </a:lnTo>
                <a:lnTo>
                  <a:pt x="1128704" y="1103533"/>
                </a:lnTo>
                <a:lnTo>
                  <a:pt x="1170060" y="1081457"/>
                </a:lnTo>
                <a:lnTo>
                  <a:pt x="1209409" y="1057264"/>
                </a:lnTo>
                <a:lnTo>
                  <a:pt x="1246626" y="1031052"/>
                </a:lnTo>
                <a:lnTo>
                  <a:pt x="1281586" y="1002925"/>
                </a:lnTo>
                <a:lnTo>
                  <a:pt x="1314163" y="972981"/>
                </a:lnTo>
                <a:lnTo>
                  <a:pt x="1344232" y="941323"/>
                </a:lnTo>
                <a:lnTo>
                  <a:pt x="1371669" y="908051"/>
                </a:lnTo>
                <a:lnTo>
                  <a:pt x="1396346" y="873266"/>
                </a:lnTo>
                <a:lnTo>
                  <a:pt x="1418141" y="837069"/>
                </a:lnTo>
                <a:lnTo>
                  <a:pt x="1436926" y="799561"/>
                </a:lnTo>
                <a:lnTo>
                  <a:pt x="1452576" y="760843"/>
                </a:lnTo>
                <a:lnTo>
                  <a:pt x="1464967" y="721015"/>
                </a:lnTo>
                <a:lnTo>
                  <a:pt x="1473973" y="680178"/>
                </a:lnTo>
                <a:lnTo>
                  <a:pt x="1479468" y="638434"/>
                </a:lnTo>
                <a:lnTo>
                  <a:pt x="1481327" y="595884"/>
                </a:lnTo>
                <a:lnTo>
                  <a:pt x="1479468" y="553333"/>
                </a:lnTo>
                <a:lnTo>
                  <a:pt x="1473973" y="511589"/>
                </a:lnTo>
                <a:lnTo>
                  <a:pt x="1464967" y="470752"/>
                </a:lnTo>
                <a:lnTo>
                  <a:pt x="1452576" y="430924"/>
                </a:lnTo>
                <a:lnTo>
                  <a:pt x="1436926" y="392206"/>
                </a:lnTo>
                <a:lnTo>
                  <a:pt x="1418141" y="354698"/>
                </a:lnTo>
                <a:lnTo>
                  <a:pt x="1396346" y="318501"/>
                </a:lnTo>
                <a:lnTo>
                  <a:pt x="1371669" y="283716"/>
                </a:lnTo>
                <a:lnTo>
                  <a:pt x="1344232" y="250444"/>
                </a:lnTo>
                <a:lnTo>
                  <a:pt x="1314163" y="218786"/>
                </a:lnTo>
                <a:lnTo>
                  <a:pt x="1281586" y="188842"/>
                </a:lnTo>
                <a:lnTo>
                  <a:pt x="1246626" y="160715"/>
                </a:lnTo>
                <a:lnTo>
                  <a:pt x="1209409" y="134503"/>
                </a:lnTo>
                <a:lnTo>
                  <a:pt x="1170060" y="110310"/>
                </a:lnTo>
                <a:lnTo>
                  <a:pt x="1128704" y="88234"/>
                </a:lnTo>
                <a:lnTo>
                  <a:pt x="1085468" y="68378"/>
                </a:lnTo>
                <a:lnTo>
                  <a:pt x="1040475" y="50842"/>
                </a:lnTo>
                <a:lnTo>
                  <a:pt x="993852" y="35727"/>
                </a:lnTo>
                <a:lnTo>
                  <a:pt x="945724" y="23134"/>
                </a:lnTo>
                <a:lnTo>
                  <a:pt x="896215" y="13164"/>
                </a:lnTo>
                <a:lnTo>
                  <a:pt x="845452" y="5918"/>
                </a:lnTo>
                <a:lnTo>
                  <a:pt x="793560" y="1496"/>
                </a:lnTo>
                <a:lnTo>
                  <a:pt x="740663" y="0"/>
                </a:lnTo>
                <a:close/>
              </a:path>
            </a:pathLst>
          </a:custGeom>
          <a:solidFill>
            <a:srgbClr val="E766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79805" y="545338"/>
            <a:ext cx="787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solidFill>
                  <a:srgbClr val="FFFFFF"/>
                </a:solidFill>
                <a:latin typeface="Trebuchet MS"/>
                <a:cs typeface="Trebuchet MS"/>
              </a:rPr>
              <a:t>Câu</a:t>
            </a:r>
            <a:r>
              <a:rPr sz="2400" b="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b="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301239" y="1635251"/>
            <a:ext cx="7091680" cy="4660900"/>
            <a:chOff x="2301239" y="1635251"/>
            <a:chExt cx="7091680" cy="4660900"/>
          </a:xfrm>
        </p:grpSpPr>
        <p:sp>
          <p:nvSpPr>
            <p:cNvPr id="9" name="object 9"/>
            <p:cNvSpPr/>
            <p:nvPr/>
          </p:nvSpPr>
          <p:spPr>
            <a:xfrm>
              <a:off x="2301239" y="1635251"/>
              <a:ext cx="7091171" cy="46603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28761" y="2068448"/>
              <a:ext cx="958215" cy="996950"/>
            </a:xfrm>
            <a:custGeom>
              <a:avLst/>
              <a:gdLst/>
              <a:ahLst/>
              <a:cxnLst/>
              <a:rect l="l" t="t" r="r" b="b"/>
              <a:pathLst>
                <a:path w="958215" h="996950">
                  <a:moveTo>
                    <a:pt x="720090" y="0"/>
                  </a:moveTo>
                  <a:lnTo>
                    <a:pt x="118999" y="648462"/>
                  </a:lnTo>
                  <a:lnTo>
                    <a:pt x="0" y="538099"/>
                  </a:lnTo>
                  <a:lnTo>
                    <a:pt x="17272" y="996823"/>
                  </a:lnTo>
                  <a:lnTo>
                    <a:pt x="476123" y="979424"/>
                  </a:lnTo>
                  <a:lnTo>
                    <a:pt x="357124" y="869061"/>
                  </a:lnTo>
                  <a:lnTo>
                    <a:pt x="958215" y="220725"/>
                  </a:lnTo>
                  <a:lnTo>
                    <a:pt x="720090" y="0"/>
                  </a:lnTo>
                  <a:close/>
                </a:path>
              </a:pathLst>
            </a:custGeom>
            <a:solidFill>
              <a:srgbClr val="93DE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28761" y="2068448"/>
              <a:ext cx="958215" cy="996950"/>
            </a:xfrm>
            <a:custGeom>
              <a:avLst/>
              <a:gdLst/>
              <a:ahLst/>
              <a:cxnLst/>
              <a:rect l="l" t="t" r="r" b="b"/>
              <a:pathLst>
                <a:path w="958215" h="996950">
                  <a:moveTo>
                    <a:pt x="0" y="538099"/>
                  </a:moveTo>
                  <a:lnTo>
                    <a:pt x="118999" y="648462"/>
                  </a:lnTo>
                  <a:lnTo>
                    <a:pt x="720090" y="0"/>
                  </a:lnTo>
                  <a:lnTo>
                    <a:pt x="958215" y="220725"/>
                  </a:lnTo>
                  <a:lnTo>
                    <a:pt x="357124" y="869061"/>
                  </a:lnTo>
                  <a:lnTo>
                    <a:pt x="476123" y="979424"/>
                  </a:lnTo>
                  <a:lnTo>
                    <a:pt x="17272" y="996823"/>
                  </a:lnTo>
                  <a:lnTo>
                    <a:pt x="0" y="538099"/>
                  </a:lnTo>
                  <a:close/>
                </a:path>
              </a:pathLst>
            </a:custGeom>
            <a:ln w="19050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2196845" y="677418"/>
              <a:ext cx="8280400" cy="1214755"/>
            </a:xfrm>
            <a:custGeom>
              <a:avLst/>
              <a:gdLst/>
              <a:ahLst/>
              <a:cxnLst/>
              <a:rect l="l" t="t" r="r" b="b"/>
              <a:pathLst>
                <a:path w="8280400" h="1214755">
                  <a:moveTo>
                    <a:pt x="8077454" y="0"/>
                  </a:moveTo>
                  <a:lnTo>
                    <a:pt x="202437" y="0"/>
                  </a:lnTo>
                  <a:lnTo>
                    <a:pt x="156034" y="5348"/>
                  </a:lnTo>
                  <a:lnTo>
                    <a:pt x="113429" y="20583"/>
                  </a:lnTo>
                  <a:lnTo>
                    <a:pt x="75841" y="44487"/>
                  </a:lnTo>
                  <a:lnTo>
                    <a:pt x="44487" y="75841"/>
                  </a:lnTo>
                  <a:lnTo>
                    <a:pt x="20583" y="113429"/>
                  </a:lnTo>
                  <a:lnTo>
                    <a:pt x="5348" y="156034"/>
                  </a:lnTo>
                  <a:lnTo>
                    <a:pt x="0" y="202437"/>
                  </a:lnTo>
                  <a:lnTo>
                    <a:pt x="0" y="1012190"/>
                  </a:lnTo>
                  <a:lnTo>
                    <a:pt x="5348" y="1058593"/>
                  </a:lnTo>
                  <a:lnTo>
                    <a:pt x="20583" y="1101198"/>
                  </a:lnTo>
                  <a:lnTo>
                    <a:pt x="44487" y="1138786"/>
                  </a:lnTo>
                  <a:lnTo>
                    <a:pt x="75841" y="1170140"/>
                  </a:lnTo>
                  <a:lnTo>
                    <a:pt x="113429" y="1194044"/>
                  </a:lnTo>
                  <a:lnTo>
                    <a:pt x="156034" y="1209279"/>
                  </a:lnTo>
                  <a:lnTo>
                    <a:pt x="202437" y="1214628"/>
                  </a:lnTo>
                  <a:lnTo>
                    <a:pt x="8077454" y="1214628"/>
                  </a:lnTo>
                  <a:lnTo>
                    <a:pt x="8123857" y="1209279"/>
                  </a:lnTo>
                  <a:lnTo>
                    <a:pt x="8166462" y="1194044"/>
                  </a:lnTo>
                  <a:lnTo>
                    <a:pt x="8204050" y="1170140"/>
                  </a:lnTo>
                  <a:lnTo>
                    <a:pt x="8235404" y="1138786"/>
                  </a:lnTo>
                  <a:lnTo>
                    <a:pt x="8259308" y="1101198"/>
                  </a:lnTo>
                  <a:lnTo>
                    <a:pt x="8274543" y="1058593"/>
                  </a:lnTo>
                  <a:lnTo>
                    <a:pt x="8279892" y="1012190"/>
                  </a:lnTo>
                  <a:lnTo>
                    <a:pt x="8279892" y="202437"/>
                  </a:lnTo>
                  <a:lnTo>
                    <a:pt x="8274543" y="156034"/>
                  </a:lnTo>
                  <a:lnTo>
                    <a:pt x="8259308" y="113429"/>
                  </a:lnTo>
                  <a:lnTo>
                    <a:pt x="8235404" y="75841"/>
                  </a:lnTo>
                  <a:lnTo>
                    <a:pt x="8204050" y="44487"/>
                  </a:lnTo>
                  <a:lnTo>
                    <a:pt x="8166462" y="20583"/>
                  </a:lnTo>
                  <a:lnTo>
                    <a:pt x="8123857" y="5348"/>
                  </a:lnTo>
                  <a:lnTo>
                    <a:pt x="8077454" y="0"/>
                  </a:lnTo>
                  <a:close/>
                </a:path>
              </a:pathLst>
            </a:custGeom>
            <a:solidFill>
              <a:srgbClr val="B7E9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96845" y="677418"/>
              <a:ext cx="8280400" cy="1214755"/>
            </a:xfrm>
            <a:custGeom>
              <a:avLst/>
              <a:gdLst/>
              <a:ahLst/>
              <a:cxnLst/>
              <a:rect l="l" t="t" r="r" b="b"/>
              <a:pathLst>
                <a:path w="8280400" h="1214755">
                  <a:moveTo>
                    <a:pt x="0" y="202437"/>
                  </a:moveTo>
                  <a:lnTo>
                    <a:pt x="5348" y="156034"/>
                  </a:lnTo>
                  <a:lnTo>
                    <a:pt x="20583" y="113429"/>
                  </a:lnTo>
                  <a:lnTo>
                    <a:pt x="44487" y="75841"/>
                  </a:lnTo>
                  <a:lnTo>
                    <a:pt x="75841" y="44487"/>
                  </a:lnTo>
                  <a:lnTo>
                    <a:pt x="113429" y="20583"/>
                  </a:lnTo>
                  <a:lnTo>
                    <a:pt x="156034" y="5348"/>
                  </a:lnTo>
                  <a:lnTo>
                    <a:pt x="202437" y="0"/>
                  </a:lnTo>
                  <a:lnTo>
                    <a:pt x="8077454" y="0"/>
                  </a:lnTo>
                  <a:lnTo>
                    <a:pt x="8123857" y="5348"/>
                  </a:lnTo>
                  <a:lnTo>
                    <a:pt x="8166462" y="20583"/>
                  </a:lnTo>
                  <a:lnTo>
                    <a:pt x="8204050" y="44487"/>
                  </a:lnTo>
                  <a:lnTo>
                    <a:pt x="8235404" y="75841"/>
                  </a:lnTo>
                  <a:lnTo>
                    <a:pt x="8259308" y="113429"/>
                  </a:lnTo>
                  <a:lnTo>
                    <a:pt x="8274543" y="156034"/>
                  </a:lnTo>
                  <a:lnTo>
                    <a:pt x="8279892" y="202437"/>
                  </a:lnTo>
                  <a:lnTo>
                    <a:pt x="8279892" y="1012190"/>
                  </a:lnTo>
                  <a:lnTo>
                    <a:pt x="8274543" y="1058593"/>
                  </a:lnTo>
                  <a:lnTo>
                    <a:pt x="8259308" y="1101198"/>
                  </a:lnTo>
                  <a:lnTo>
                    <a:pt x="8235404" y="1138786"/>
                  </a:lnTo>
                  <a:lnTo>
                    <a:pt x="8204050" y="1170140"/>
                  </a:lnTo>
                  <a:lnTo>
                    <a:pt x="8166462" y="1194044"/>
                  </a:lnTo>
                  <a:lnTo>
                    <a:pt x="8123857" y="1209279"/>
                  </a:lnTo>
                  <a:lnTo>
                    <a:pt x="8077454" y="1214628"/>
                  </a:lnTo>
                  <a:lnTo>
                    <a:pt x="202437" y="1214628"/>
                  </a:lnTo>
                  <a:lnTo>
                    <a:pt x="156034" y="1209279"/>
                  </a:lnTo>
                  <a:lnTo>
                    <a:pt x="113429" y="1194044"/>
                  </a:lnTo>
                  <a:lnTo>
                    <a:pt x="75841" y="1170140"/>
                  </a:lnTo>
                  <a:lnTo>
                    <a:pt x="44487" y="1138786"/>
                  </a:lnTo>
                  <a:lnTo>
                    <a:pt x="20583" y="1101198"/>
                  </a:lnTo>
                  <a:lnTo>
                    <a:pt x="5348" y="1058593"/>
                  </a:lnTo>
                  <a:lnTo>
                    <a:pt x="0" y="1012190"/>
                  </a:lnTo>
                  <a:lnTo>
                    <a:pt x="0" y="202437"/>
                  </a:lnTo>
                  <a:close/>
                </a:path>
              </a:pathLst>
            </a:custGeom>
            <a:ln w="19050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27679" y="741324"/>
            <a:ext cx="6678930" cy="1049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8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Đàn cáo 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đi như thế 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nào, </a:t>
            </a:r>
            <a:r>
              <a:rPr sz="28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có 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bám sát nhau, </a:t>
            </a:r>
            <a:r>
              <a:rPr sz="28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có 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đi  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thành hàng 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không?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44524" y="600455"/>
            <a:ext cx="1504315" cy="1290955"/>
          </a:xfrm>
          <a:custGeom>
            <a:avLst/>
            <a:gdLst/>
            <a:ahLst/>
            <a:cxnLst/>
            <a:rect l="l" t="t" r="r" b="b"/>
            <a:pathLst>
              <a:path w="1504314" h="1290955">
                <a:moveTo>
                  <a:pt x="752094" y="0"/>
                </a:moveTo>
                <a:lnTo>
                  <a:pt x="700595" y="1488"/>
                </a:lnTo>
                <a:lnTo>
                  <a:pt x="650029" y="5891"/>
                </a:lnTo>
                <a:lnTo>
                  <a:pt x="600507" y="13111"/>
                </a:lnTo>
                <a:lnTo>
                  <a:pt x="552141" y="23052"/>
                </a:lnTo>
                <a:lnTo>
                  <a:pt x="505043" y="35618"/>
                </a:lnTo>
                <a:lnTo>
                  <a:pt x="459325" y="50714"/>
                </a:lnTo>
                <a:lnTo>
                  <a:pt x="415099" y="68243"/>
                </a:lnTo>
                <a:lnTo>
                  <a:pt x="372476" y="88109"/>
                </a:lnTo>
                <a:lnTo>
                  <a:pt x="331570" y="110216"/>
                </a:lnTo>
                <a:lnTo>
                  <a:pt x="292491" y="134468"/>
                </a:lnTo>
                <a:lnTo>
                  <a:pt x="255352" y="160769"/>
                </a:lnTo>
                <a:lnTo>
                  <a:pt x="220265" y="189023"/>
                </a:lnTo>
                <a:lnTo>
                  <a:pt x="187342" y="219134"/>
                </a:lnTo>
                <a:lnTo>
                  <a:pt x="156693" y="251005"/>
                </a:lnTo>
                <a:lnTo>
                  <a:pt x="128433" y="284540"/>
                </a:lnTo>
                <a:lnTo>
                  <a:pt x="102672" y="319644"/>
                </a:lnTo>
                <a:lnTo>
                  <a:pt x="79522" y="356221"/>
                </a:lnTo>
                <a:lnTo>
                  <a:pt x="59096" y="394174"/>
                </a:lnTo>
                <a:lnTo>
                  <a:pt x="41505" y="433407"/>
                </a:lnTo>
                <a:lnTo>
                  <a:pt x="26862" y="473824"/>
                </a:lnTo>
                <a:lnTo>
                  <a:pt x="15277" y="515330"/>
                </a:lnTo>
                <a:lnTo>
                  <a:pt x="6864" y="557827"/>
                </a:lnTo>
                <a:lnTo>
                  <a:pt x="1734" y="601220"/>
                </a:lnTo>
                <a:lnTo>
                  <a:pt x="0" y="645414"/>
                </a:lnTo>
                <a:lnTo>
                  <a:pt x="1734" y="689607"/>
                </a:lnTo>
                <a:lnTo>
                  <a:pt x="6864" y="733000"/>
                </a:lnTo>
                <a:lnTo>
                  <a:pt x="15277" y="775497"/>
                </a:lnTo>
                <a:lnTo>
                  <a:pt x="26862" y="817003"/>
                </a:lnTo>
                <a:lnTo>
                  <a:pt x="41505" y="857420"/>
                </a:lnTo>
                <a:lnTo>
                  <a:pt x="59096" y="896653"/>
                </a:lnTo>
                <a:lnTo>
                  <a:pt x="79522" y="934606"/>
                </a:lnTo>
                <a:lnTo>
                  <a:pt x="102672" y="971183"/>
                </a:lnTo>
                <a:lnTo>
                  <a:pt x="128433" y="1006287"/>
                </a:lnTo>
                <a:lnTo>
                  <a:pt x="156693" y="1039822"/>
                </a:lnTo>
                <a:lnTo>
                  <a:pt x="187342" y="1071693"/>
                </a:lnTo>
                <a:lnTo>
                  <a:pt x="220265" y="1101804"/>
                </a:lnTo>
                <a:lnTo>
                  <a:pt x="255352" y="1130058"/>
                </a:lnTo>
                <a:lnTo>
                  <a:pt x="292491" y="1156359"/>
                </a:lnTo>
                <a:lnTo>
                  <a:pt x="331570" y="1180611"/>
                </a:lnTo>
                <a:lnTo>
                  <a:pt x="372476" y="1202718"/>
                </a:lnTo>
                <a:lnTo>
                  <a:pt x="415099" y="1222584"/>
                </a:lnTo>
                <a:lnTo>
                  <a:pt x="459325" y="1240113"/>
                </a:lnTo>
                <a:lnTo>
                  <a:pt x="505043" y="1255209"/>
                </a:lnTo>
                <a:lnTo>
                  <a:pt x="552141" y="1267775"/>
                </a:lnTo>
                <a:lnTo>
                  <a:pt x="600507" y="1277716"/>
                </a:lnTo>
                <a:lnTo>
                  <a:pt x="650029" y="1284936"/>
                </a:lnTo>
                <a:lnTo>
                  <a:pt x="700595" y="1289339"/>
                </a:lnTo>
                <a:lnTo>
                  <a:pt x="752094" y="1290828"/>
                </a:lnTo>
                <a:lnTo>
                  <a:pt x="803592" y="1289339"/>
                </a:lnTo>
                <a:lnTo>
                  <a:pt x="854158" y="1284936"/>
                </a:lnTo>
                <a:lnTo>
                  <a:pt x="903680" y="1277716"/>
                </a:lnTo>
                <a:lnTo>
                  <a:pt x="952046" y="1267775"/>
                </a:lnTo>
                <a:lnTo>
                  <a:pt x="999144" y="1255209"/>
                </a:lnTo>
                <a:lnTo>
                  <a:pt x="1044862" y="1240113"/>
                </a:lnTo>
                <a:lnTo>
                  <a:pt x="1089088" y="1222584"/>
                </a:lnTo>
                <a:lnTo>
                  <a:pt x="1131711" y="1202718"/>
                </a:lnTo>
                <a:lnTo>
                  <a:pt x="1172617" y="1180611"/>
                </a:lnTo>
                <a:lnTo>
                  <a:pt x="1211696" y="1156359"/>
                </a:lnTo>
                <a:lnTo>
                  <a:pt x="1248835" y="1130058"/>
                </a:lnTo>
                <a:lnTo>
                  <a:pt x="1283922" y="1101804"/>
                </a:lnTo>
                <a:lnTo>
                  <a:pt x="1316845" y="1071693"/>
                </a:lnTo>
                <a:lnTo>
                  <a:pt x="1347494" y="1039822"/>
                </a:lnTo>
                <a:lnTo>
                  <a:pt x="1375754" y="1006287"/>
                </a:lnTo>
                <a:lnTo>
                  <a:pt x="1401515" y="971183"/>
                </a:lnTo>
                <a:lnTo>
                  <a:pt x="1424665" y="934606"/>
                </a:lnTo>
                <a:lnTo>
                  <a:pt x="1445091" y="896653"/>
                </a:lnTo>
                <a:lnTo>
                  <a:pt x="1462682" y="857420"/>
                </a:lnTo>
                <a:lnTo>
                  <a:pt x="1477325" y="817003"/>
                </a:lnTo>
                <a:lnTo>
                  <a:pt x="1488910" y="775497"/>
                </a:lnTo>
                <a:lnTo>
                  <a:pt x="1497323" y="733000"/>
                </a:lnTo>
                <a:lnTo>
                  <a:pt x="1502453" y="689607"/>
                </a:lnTo>
                <a:lnTo>
                  <a:pt x="1504188" y="645414"/>
                </a:lnTo>
                <a:lnTo>
                  <a:pt x="1502453" y="601220"/>
                </a:lnTo>
                <a:lnTo>
                  <a:pt x="1497323" y="557827"/>
                </a:lnTo>
                <a:lnTo>
                  <a:pt x="1488910" y="515330"/>
                </a:lnTo>
                <a:lnTo>
                  <a:pt x="1477325" y="473824"/>
                </a:lnTo>
                <a:lnTo>
                  <a:pt x="1462682" y="433407"/>
                </a:lnTo>
                <a:lnTo>
                  <a:pt x="1445091" y="394174"/>
                </a:lnTo>
                <a:lnTo>
                  <a:pt x="1424665" y="356221"/>
                </a:lnTo>
                <a:lnTo>
                  <a:pt x="1401515" y="319644"/>
                </a:lnTo>
                <a:lnTo>
                  <a:pt x="1375754" y="284540"/>
                </a:lnTo>
                <a:lnTo>
                  <a:pt x="1347494" y="251005"/>
                </a:lnTo>
                <a:lnTo>
                  <a:pt x="1316845" y="219134"/>
                </a:lnTo>
                <a:lnTo>
                  <a:pt x="1283922" y="189023"/>
                </a:lnTo>
                <a:lnTo>
                  <a:pt x="1248835" y="160769"/>
                </a:lnTo>
                <a:lnTo>
                  <a:pt x="1211696" y="134468"/>
                </a:lnTo>
                <a:lnTo>
                  <a:pt x="1172617" y="110216"/>
                </a:lnTo>
                <a:lnTo>
                  <a:pt x="1131711" y="88109"/>
                </a:lnTo>
                <a:lnTo>
                  <a:pt x="1089088" y="68243"/>
                </a:lnTo>
                <a:lnTo>
                  <a:pt x="1044862" y="50714"/>
                </a:lnTo>
                <a:lnTo>
                  <a:pt x="999144" y="35618"/>
                </a:lnTo>
                <a:lnTo>
                  <a:pt x="952046" y="23052"/>
                </a:lnTo>
                <a:lnTo>
                  <a:pt x="903680" y="13111"/>
                </a:lnTo>
                <a:lnTo>
                  <a:pt x="854158" y="5891"/>
                </a:lnTo>
                <a:lnTo>
                  <a:pt x="803592" y="1488"/>
                </a:lnTo>
                <a:lnTo>
                  <a:pt x="752094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03425" y="1041653"/>
            <a:ext cx="787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Câu</a:t>
            </a:r>
            <a:r>
              <a:rPr sz="2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96083" y="2372867"/>
            <a:ext cx="7848600" cy="40279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2239517" y="688086"/>
              <a:ext cx="8444865" cy="1126490"/>
            </a:xfrm>
            <a:custGeom>
              <a:avLst/>
              <a:gdLst/>
              <a:ahLst/>
              <a:cxnLst/>
              <a:rect l="l" t="t" r="r" b="b"/>
              <a:pathLst>
                <a:path w="8444865" h="1126489">
                  <a:moveTo>
                    <a:pt x="8256778" y="0"/>
                  </a:moveTo>
                  <a:lnTo>
                    <a:pt x="187706" y="0"/>
                  </a:lnTo>
                  <a:lnTo>
                    <a:pt x="137818" y="6707"/>
                  </a:lnTo>
                  <a:lnTo>
                    <a:pt x="92982" y="25635"/>
                  </a:lnTo>
                  <a:lnTo>
                    <a:pt x="54990" y="54991"/>
                  </a:lnTo>
                  <a:lnTo>
                    <a:pt x="25635" y="92982"/>
                  </a:lnTo>
                  <a:lnTo>
                    <a:pt x="6707" y="137818"/>
                  </a:lnTo>
                  <a:lnTo>
                    <a:pt x="0" y="187705"/>
                  </a:lnTo>
                  <a:lnTo>
                    <a:pt x="0" y="938529"/>
                  </a:lnTo>
                  <a:lnTo>
                    <a:pt x="6707" y="988417"/>
                  </a:lnTo>
                  <a:lnTo>
                    <a:pt x="25635" y="1033253"/>
                  </a:lnTo>
                  <a:lnTo>
                    <a:pt x="54990" y="1071244"/>
                  </a:lnTo>
                  <a:lnTo>
                    <a:pt x="92982" y="1100600"/>
                  </a:lnTo>
                  <a:lnTo>
                    <a:pt x="137818" y="1119528"/>
                  </a:lnTo>
                  <a:lnTo>
                    <a:pt x="187706" y="1126236"/>
                  </a:lnTo>
                  <a:lnTo>
                    <a:pt x="8256778" y="1126236"/>
                  </a:lnTo>
                  <a:lnTo>
                    <a:pt x="8306665" y="1119528"/>
                  </a:lnTo>
                  <a:lnTo>
                    <a:pt x="8351501" y="1100600"/>
                  </a:lnTo>
                  <a:lnTo>
                    <a:pt x="8389493" y="1071245"/>
                  </a:lnTo>
                  <a:lnTo>
                    <a:pt x="8418848" y="1033253"/>
                  </a:lnTo>
                  <a:lnTo>
                    <a:pt x="8437776" y="988417"/>
                  </a:lnTo>
                  <a:lnTo>
                    <a:pt x="8444484" y="938529"/>
                  </a:lnTo>
                  <a:lnTo>
                    <a:pt x="8444484" y="187705"/>
                  </a:lnTo>
                  <a:lnTo>
                    <a:pt x="8437776" y="137818"/>
                  </a:lnTo>
                  <a:lnTo>
                    <a:pt x="8418848" y="92982"/>
                  </a:lnTo>
                  <a:lnTo>
                    <a:pt x="8389493" y="54990"/>
                  </a:lnTo>
                  <a:lnTo>
                    <a:pt x="8351501" y="25635"/>
                  </a:lnTo>
                  <a:lnTo>
                    <a:pt x="8306665" y="6707"/>
                  </a:lnTo>
                  <a:lnTo>
                    <a:pt x="8256778" y="0"/>
                  </a:lnTo>
                  <a:close/>
                </a:path>
              </a:pathLst>
            </a:custGeom>
            <a:solidFill>
              <a:srgbClr val="F5E2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39517" y="688086"/>
              <a:ext cx="8444865" cy="1126490"/>
            </a:xfrm>
            <a:custGeom>
              <a:avLst/>
              <a:gdLst/>
              <a:ahLst/>
              <a:cxnLst/>
              <a:rect l="l" t="t" r="r" b="b"/>
              <a:pathLst>
                <a:path w="8444865" h="1126489">
                  <a:moveTo>
                    <a:pt x="0" y="187705"/>
                  </a:moveTo>
                  <a:lnTo>
                    <a:pt x="6707" y="137818"/>
                  </a:lnTo>
                  <a:lnTo>
                    <a:pt x="25635" y="92982"/>
                  </a:lnTo>
                  <a:lnTo>
                    <a:pt x="54990" y="54991"/>
                  </a:lnTo>
                  <a:lnTo>
                    <a:pt x="92982" y="25635"/>
                  </a:lnTo>
                  <a:lnTo>
                    <a:pt x="137818" y="6707"/>
                  </a:lnTo>
                  <a:lnTo>
                    <a:pt x="187706" y="0"/>
                  </a:lnTo>
                  <a:lnTo>
                    <a:pt x="8256778" y="0"/>
                  </a:lnTo>
                  <a:lnTo>
                    <a:pt x="8306665" y="6707"/>
                  </a:lnTo>
                  <a:lnTo>
                    <a:pt x="8351501" y="25635"/>
                  </a:lnTo>
                  <a:lnTo>
                    <a:pt x="8389493" y="54990"/>
                  </a:lnTo>
                  <a:lnTo>
                    <a:pt x="8418848" y="92982"/>
                  </a:lnTo>
                  <a:lnTo>
                    <a:pt x="8437776" y="137818"/>
                  </a:lnTo>
                  <a:lnTo>
                    <a:pt x="8444484" y="187705"/>
                  </a:lnTo>
                  <a:lnTo>
                    <a:pt x="8444484" y="938529"/>
                  </a:lnTo>
                  <a:lnTo>
                    <a:pt x="8437776" y="988417"/>
                  </a:lnTo>
                  <a:lnTo>
                    <a:pt x="8418848" y="1033253"/>
                  </a:lnTo>
                  <a:lnTo>
                    <a:pt x="8389493" y="1071245"/>
                  </a:lnTo>
                  <a:lnTo>
                    <a:pt x="8351501" y="1100600"/>
                  </a:lnTo>
                  <a:lnTo>
                    <a:pt x="8306665" y="1119528"/>
                  </a:lnTo>
                  <a:lnTo>
                    <a:pt x="8256778" y="1126236"/>
                  </a:lnTo>
                  <a:lnTo>
                    <a:pt x="187706" y="1126236"/>
                  </a:lnTo>
                  <a:lnTo>
                    <a:pt x="137818" y="1119528"/>
                  </a:lnTo>
                  <a:lnTo>
                    <a:pt x="92982" y="1100600"/>
                  </a:lnTo>
                  <a:lnTo>
                    <a:pt x="54990" y="1071244"/>
                  </a:lnTo>
                  <a:lnTo>
                    <a:pt x="25635" y="1033253"/>
                  </a:lnTo>
                  <a:lnTo>
                    <a:pt x="6707" y="988417"/>
                  </a:lnTo>
                  <a:lnTo>
                    <a:pt x="0" y="938529"/>
                  </a:lnTo>
                  <a:lnTo>
                    <a:pt x="0" y="187705"/>
                  </a:lnTo>
                  <a:close/>
                </a:path>
              </a:pathLst>
            </a:custGeom>
            <a:ln w="19050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07360" y="677186"/>
            <a:ext cx="7864475" cy="1049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8265">
              <a:lnSpc>
                <a:spcPct val="120000"/>
              </a:lnSpc>
              <a:spcBef>
                <a:spcPts val="95"/>
              </a:spcBef>
            </a:pPr>
            <a:r>
              <a:rPr sz="28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Nếu 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biết quan sát 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như </a:t>
            </a:r>
            <a:r>
              <a:rPr sz="28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cáo 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con, bám sát nhau 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và không  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bỏ hàng ngũ thì </a:t>
            </a:r>
            <a:r>
              <a:rPr sz="28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mình có 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dễ bị lạc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 không?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5048" y="330708"/>
            <a:ext cx="1663064" cy="1664335"/>
          </a:xfrm>
          <a:custGeom>
            <a:avLst/>
            <a:gdLst/>
            <a:ahLst/>
            <a:cxnLst/>
            <a:rect l="l" t="t" r="r" b="b"/>
            <a:pathLst>
              <a:path w="1663064" h="1664335">
                <a:moveTo>
                  <a:pt x="831342" y="0"/>
                </a:moveTo>
                <a:lnTo>
                  <a:pt x="782493" y="1412"/>
                </a:lnTo>
                <a:lnTo>
                  <a:pt x="734388" y="5597"/>
                </a:lnTo>
                <a:lnTo>
                  <a:pt x="687105" y="12477"/>
                </a:lnTo>
                <a:lnTo>
                  <a:pt x="640721" y="21973"/>
                </a:lnTo>
                <a:lnTo>
                  <a:pt x="595314" y="34008"/>
                </a:lnTo>
                <a:lnTo>
                  <a:pt x="550962" y="48504"/>
                </a:lnTo>
                <a:lnTo>
                  <a:pt x="507743" y="65383"/>
                </a:lnTo>
                <a:lnTo>
                  <a:pt x="465736" y="84566"/>
                </a:lnTo>
                <a:lnTo>
                  <a:pt x="425018" y="105976"/>
                </a:lnTo>
                <a:lnTo>
                  <a:pt x="385666" y="129535"/>
                </a:lnTo>
                <a:lnTo>
                  <a:pt x="347760" y="155164"/>
                </a:lnTo>
                <a:lnTo>
                  <a:pt x="311377" y="182786"/>
                </a:lnTo>
                <a:lnTo>
                  <a:pt x="276595" y="212323"/>
                </a:lnTo>
                <a:lnTo>
                  <a:pt x="243492" y="243697"/>
                </a:lnTo>
                <a:lnTo>
                  <a:pt x="212146" y="276829"/>
                </a:lnTo>
                <a:lnTo>
                  <a:pt x="182634" y="311642"/>
                </a:lnTo>
                <a:lnTo>
                  <a:pt x="155036" y="348058"/>
                </a:lnTo>
                <a:lnTo>
                  <a:pt x="129428" y="385998"/>
                </a:lnTo>
                <a:lnTo>
                  <a:pt x="105889" y="425385"/>
                </a:lnTo>
                <a:lnTo>
                  <a:pt x="84497" y="466141"/>
                </a:lnTo>
                <a:lnTo>
                  <a:pt x="65330" y="508188"/>
                </a:lnTo>
                <a:lnTo>
                  <a:pt x="48465" y="551447"/>
                </a:lnTo>
                <a:lnTo>
                  <a:pt x="33981" y="595842"/>
                </a:lnTo>
                <a:lnTo>
                  <a:pt x="21956" y="641292"/>
                </a:lnTo>
                <a:lnTo>
                  <a:pt x="12467" y="687722"/>
                </a:lnTo>
                <a:lnTo>
                  <a:pt x="5592" y="735052"/>
                </a:lnTo>
                <a:lnTo>
                  <a:pt x="1411" y="783206"/>
                </a:lnTo>
                <a:lnTo>
                  <a:pt x="0" y="832104"/>
                </a:lnTo>
                <a:lnTo>
                  <a:pt x="1411" y="881001"/>
                </a:lnTo>
                <a:lnTo>
                  <a:pt x="5592" y="929155"/>
                </a:lnTo>
                <a:lnTo>
                  <a:pt x="12467" y="976485"/>
                </a:lnTo>
                <a:lnTo>
                  <a:pt x="21956" y="1022915"/>
                </a:lnTo>
                <a:lnTo>
                  <a:pt x="33981" y="1068365"/>
                </a:lnTo>
                <a:lnTo>
                  <a:pt x="48465" y="1112760"/>
                </a:lnTo>
                <a:lnTo>
                  <a:pt x="65330" y="1156019"/>
                </a:lnTo>
                <a:lnTo>
                  <a:pt x="84497" y="1198066"/>
                </a:lnTo>
                <a:lnTo>
                  <a:pt x="105889" y="1238822"/>
                </a:lnTo>
                <a:lnTo>
                  <a:pt x="129428" y="1278209"/>
                </a:lnTo>
                <a:lnTo>
                  <a:pt x="155036" y="1316149"/>
                </a:lnTo>
                <a:lnTo>
                  <a:pt x="182634" y="1352565"/>
                </a:lnTo>
                <a:lnTo>
                  <a:pt x="212146" y="1387378"/>
                </a:lnTo>
                <a:lnTo>
                  <a:pt x="243492" y="1420510"/>
                </a:lnTo>
                <a:lnTo>
                  <a:pt x="276595" y="1451884"/>
                </a:lnTo>
                <a:lnTo>
                  <a:pt x="311377" y="1481421"/>
                </a:lnTo>
                <a:lnTo>
                  <a:pt x="347760" y="1509043"/>
                </a:lnTo>
                <a:lnTo>
                  <a:pt x="385666" y="1534672"/>
                </a:lnTo>
                <a:lnTo>
                  <a:pt x="425018" y="1558231"/>
                </a:lnTo>
                <a:lnTo>
                  <a:pt x="465736" y="1579641"/>
                </a:lnTo>
                <a:lnTo>
                  <a:pt x="507743" y="1598824"/>
                </a:lnTo>
                <a:lnTo>
                  <a:pt x="550962" y="1615703"/>
                </a:lnTo>
                <a:lnTo>
                  <a:pt x="595314" y="1630199"/>
                </a:lnTo>
                <a:lnTo>
                  <a:pt x="640721" y="1642234"/>
                </a:lnTo>
                <a:lnTo>
                  <a:pt x="687105" y="1651730"/>
                </a:lnTo>
                <a:lnTo>
                  <a:pt x="734388" y="1658610"/>
                </a:lnTo>
                <a:lnTo>
                  <a:pt x="782493" y="1662795"/>
                </a:lnTo>
                <a:lnTo>
                  <a:pt x="831342" y="1664208"/>
                </a:lnTo>
                <a:lnTo>
                  <a:pt x="880186" y="1662795"/>
                </a:lnTo>
                <a:lnTo>
                  <a:pt x="928288" y="1658610"/>
                </a:lnTo>
                <a:lnTo>
                  <a:pt x="975568" y="1651730"/>
                </a:lnTo>
                <a:lnTo>
                  <a:pt x="1021950" y="1642234"/>
                </a:lnTo>
                <a:lnTo>
                  <a:pt x="1067356" y="1630199"/>
                </a:lnTo>
                <a:lnTo>
                  <a:pt x="1111706" y="1615703"/>
                </a:lnTo>
                <a:lnTo>
                  <a:pt x="1154924" y="1598824"/>
                </a:lnTo>
                <a:lnTo>
                  <a:pt x="1196930" y="1579641"/>
                </a:lnTo>
                <a:lnTo>
                  <a:pt x="1237648" y="1558231"/>
                </a:lnTo>
                <a:lnTo>
                  <a:pt x="1277000" y="1534672"/>
                </a:lnTo>
                <a:lnTo>
                  <a:pt x="1314906" y="1509043"/>
                </a:lnTo>
                <a:lnTo>
                  <a:pt x="1351290" y="1481421"/>
                </a:lnTo>
                <a:lnTo>
                  <a:pt x="1386073" y="1451884"/>
                </a:lnTo>
                <a:lnTo>
                  <a:pt x="1419177" y="1420510"/>
                </a:lnTo>
                <a:lnTo>
                  <a:pt x="1450524" y="1387378"/>
                </a:lnTo>
                <a:lnTo>
                  <a:pt x="1480037" y="1352565"/>
                </a:lnTo>
                <a:lnTo>
                  <a:pt x="1507637" y="1316149"/>
                </a:lnTo>
                <a:lnTo>
                  <a:pt x="1533246" y="1278209"/>
                </a:lnTo>
                <a:lnTo>
                  <a:pt x="1556786" y="1238822"/>
                </a:lnTo>
                <a:lnTo>
                  <a:pt x="1578179" y="1198066"/>
                </a:lnTo>
                <a:lnTo>
                  <a:pt x="1597348" y="1156019"/>
                </a:lnTo>
                <a:lnTo>
                  <a:pt x="1614214" y="1112760"/>
                </a:lnTo>
                <a:lnTo>
                  <a:pt x="1628699" y="1068365"/>
                </a:lnTo>
                <a:lnTo>
                  <a:pt x="1640725" y="1022915"/>
                </a:lnTo>
                <a:lnTo>
                  <a:pt x="1650215" y="976485"/>
                </a:lnTo>
                <a:lnTo>
                  <a:pt x="1657090" y="929155"/>
                </a:lnTo>
                <a:lnTo>
                  <a:pt x="1661272" y="881001"/>
                </a:lnTo>
                <a:lnTo>
                  <a:pt x="1662683" y="832104"/>
                </a:lnTo>
                <a:lnTo>
                  <a:pt x="1661272" y="783206"/>
                </a:lnTo>
                <a:lnTo>
                  <a:pt x="1657090" y="735052"/>
                </a:lnTo>
                <a:lnTo>
                  <a:pt x="1650215" y="687722"/>
                </a:lnTo>
                <a:lnTo>
                  <a:pt x="1640725" y="641292"/>
                </a:lnTo>
                <a:lnTo>
                  <a:pt x="1628699" y="595842"/>
                </a:lnTo>
                <a:lnTo>
                  <a:pt x="1614214" y="551447"/>
                </a:lnTo>
                <a:lnTo>
                  <a:pt x="1597348" y="508188"/>
                </a:lnTo>
                <a:lnTo>
                  <a:pt x="1578179" y="466141"/>
                </a:lnTo>
                <a:lnTo>
                  <a:pt x="1556786" y="425385"/>
                </a:lnTo>
                <a:lnTo>
                  <a:pt x="1533246" y="385998"/>
                </a:lnTo>
                <a:lnTo>
                  <a:pt x="1507637" y="348058"/>
                </a:lnTo>
                <a:lnTo>
                  <a:pt x="1480037" y="311642"/>
                </a:lnTo>
                <a:lnTo>
                  <a:pt x="1450524" y="276829"/>
                </a:lnTo>
                <a:lnTo>
                  <a:pt x="1419177" y="243697"/>
                </a:lnTo>
                <a:lnTo>
                  <a:pt x="1386073" y="212323"/>
                </a:lnTo>
                <a:lnTo>
                  <a:pt x="1351290" y="182786"/>
                </a:lnTo>
                <a:lnTo>
                  <a:pt x="1314906" y="155164"/>
                </a:lnTo>
                <a:lnTo>
                  <a:pt x="1277000" y="129535"/>
                </a:lnTo>
                <a:lnTo>
                  <a:pt x="1237648" y="105976"/>
                </a:lnTo>
                <a:lnTo>
                  <a:pt x="1196930" y="84566"/>
                </a:lnTo>
                <a:lnTo>
                  <a:pt x="1154924" y="65383"/>
                </a:lnTo>
                <a:lnTo>
                  <a:pt x="1111706" y="48504"/>
                </a:lnTo>
                <a:lnTo>
                  <a:pt x="1067356" y="34008"/>
                </a:lnTo>
                <a:lnTo>
                  <a:pt x="1021950" y="21973"/>
                </a:lnTo>
                <a:lnTo>
                  <a:pt x="975568" y="12477"/>
                </a:lnTo>
                <a:lnTo>
                  <a:pt x="928288" y="5597"/>
                </a:lnTo>
                <a:lnTo>
                  <a:pt x="880186" y="1412"/>
                </a:lnTo>
                <a:lnTo>
                  <a:pt x="831342" y="0"/>
                </a:lnTo>
                <a:close/>
              </a:path>
            </a:pathLst>
          </a:custGeom>
          <a:solidFill>
            <a:srgbClr val="E6B8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02537" y="958037"/>
            <a:ext cx="7880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Câu</a:t>
            </a:r>
            <a:r>
              <a:rPr sz="24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28827" y="1708404"/>
            <a:ext cx="11115040" cy="4432300"/>
            <a:chOff x="528827" y="1708404"/>
            <a:chExt cx="11115040" cy="4432300"/>
          </a:xfrm>
        </p:grpSpPr>
        <p:sp>
          <p:nvSpPr>
            <p:cNvPr id="9" name="object 9"/>
            <p:cNvSpPr/>
            <p:nvPr/>
          </p:nvSpPr>
          <p:spPr>
            <a:xfrm>
              <a:off x="6143243" y="1708404"/>
              <a:ext cx="5500115" cy="32110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8827" y="3959352"/>
              <a:ext cx="10777728" cy="21808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10806" y="5212842"/>
              <a:ext cx="2286000" cy="654050"/>
            </a:xfrm>
            <a:custGeom>
              <a:avLst/>
              <a:gdLst/>
              <a:ahLst/>
              <a:cxnLst/>
              <a:rect l="l" t="t" r="r" b="b"/>
              <a:pathLst>
                <a:path w="2286000" h="654050">
                  <a:moveTo>
                    <a:pt x="2177034" y="0"/>
                  </a:moveTo>
                  <a:lnTo>
                    <a:pt x="108966" y="0"/>
                  </a:lnTo>
                  <a:lnTo>
                    <a:pt x="66544" y="8560"/>
                  </a:lnTo>
                  <a:lnTo>
                    <a:pt x="31908" y="31908"/>
                  </a:lnTo>
                  <a:lnTo>
                    <a:pt x="8560" y="66544"/>
                  </a:lnTo>
                  <a:lnTo>
                    <a:pt x="0" y="108965"/>
                  </a:lnTo>
                  <a:lnTo>
                    <a:pt x="0" y="544829"/>
                  </a:lnTo>
                  <a:lnTo>
                    <a:pt x="8560" y="587246"/>
                  </a:lnTo>
                  <a:lnTo>
                    <a:pt x="31908" y="621882"/>
                  </a:lnTo>
                  <a:lnTo>
                    <a:pt x="66544" y="645233"/>
                  </a:lnTo>
                  <a:lnTo>
                    <a:pt x="108966" y="653795"/>
                  </a:lnTo>
                  <a:lnTo>
                    <a:pt x="2177034" y="653795"/>
                  </a:lnTo>
                  <a:lnTo>
                    <a:pt x="2219455" y="645233"/>
                  </a:lnTo>
                  <a:lnTo>
                    <a:pt x="2254091" y="621882"/>
                  </a:lnTo>
                  <a:lnTo>
                    <a:pt x="2277439" y="587246"/>
                  </a:lnTo>
                  <a:lnTo>
                    <a:pt x="2286000" y="544829"/>
                  </a:lnTo>
                  <a:lnTo>
                    <a:pt x="2286000" y="108965"/>
                  </a:lnTo>
                  <a:lnTo>
                    <a:pt x="2277439" y="66544"/>
                  </a:lnTo>
                  <a:lnTo>
                    <a:pt x="2254091" y="31908"/>
                  </a:lnTo>
                  <a:lnTo>
                    <a:pt x="2219455" y="8560"/>
                  </a:lnTo>
                  <a:lnTo>
                    <a:pt x="2177034" y="0"/>
                  </a:lnTo>
                  <a:close/>
                </a:path>
              </a:pathLst>
            </a:custGeom>
            <a:solidFill>
              <a:srgbClr val="00AFEF">
                <a:alpha val="2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10806" y="5212842"/>
              <a:ext cx="2286000" cy="654050"/>
            </a:xfrm>
            <a:custGeom>
              <a:avLst/>
              <a:gdLst/>
              <a:ahLst/>
              <a:cxnLst/>
              <a:rect l="l" t="t" r="r" b="b"/>
              <a:pathLst>
                <a:path w="2286000" h="654050">
                  <a:moveTo>
                    <a:pt x="0" y="108965"/>
                  </a:moveTo>
                  <a:lnTo>
                    <a:pt x="8560" y="66544"/>
                  </a:lnTo>
                  <a:lnTo>
                    <a:pt x="31908" y="31908"/>
                  </a:lnTo>
                  <a:lnTo>
                    <a:pt x="66544" y="8560"/>
                  </a:lnTo>
                  <a:lnTo>
                    <a:pt x="108966" y="0"/>
                  </a:lnTo>
                  <a:lnTo>
                    <a:pt x="2177034" y="0"/>
                  </a:lnTo>
                  <a:lnTo>
                    <a:pt x="2219455" y="8560"/>
                  </a:lnTo>
                  <a:lnTo>
                    <a:pt x="2254091" y="31908"/>
                  </a:lnTo>
                  <a:lnTo>
                    <a:pt x="2277439" y="66544"/>
                  </a:lnTo>
                  <a:lnTo>
                    <a:pt x="2286000" y="108965"/>
                  </a:lnTo>
                  <a:lnTo>
                    <a:pt x="2286000" y="544829"/>
                  </a:lnTo>
                  <a:lnTo>
                    <a:pt x="2277439" y="587246"/>
                  </a:lnTo>
                  <a:lnTo>
                    <a:pt x="2254091" y="621882"/>
                  </a:lnTo>
                  <a:lnTo>
                    <a:pt x="2219455" y="645233"/>
                  </a:lnTo>
                  <a:lnTo>
                    <a:pt x="2177034" y="653795"/>
                  </a:lnTo>
                  <a:lnTo>
                    <a:pt x="108966" y="653795"/>
                  </a:lnTo>
                  <a:lnTo>
                    <a:pt x="66544" y="645233"/>
                  </a:lnTo>
                  <a:lnTo>
                    <a:pt x="31908" y="621882"/>
                  </a:lnTo>
                  <a:lnTo>
                    <a:pt x="8560" y="587246"/>
                  </a:lnTo>
                  <a:lnTo>
                    <a:pt x="0" y="544829"/>
                  </a:lnTo>
                  <a:lnTo>
                    <a:pt x="0" y="108965"/>
                  </a:lnTo>
                  <a:close/>
                </a:path>
              </a:pathLst>
            </a:custGeom>
            <a:ln w="19050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>
              <a:lnSpc>
                <a:spcPct val="100000"/>
              </a:lnSpc>
              <a:spcBef>
                <a:spcPts val="100"/>
              </a:spcBef>
            </a:pPr>
            <a:r>
              <a:rPr spc="-1350" dirty="0">
                <a:latin typeface="Times New Roman"/>
                <a:cs typeface="Times New Roman"/>
              </a:rPr>
              <a:t> </a:t>
            </a:r>
            <a:r>
              <a:rPr spc="-15" dirty="0"/>
              <a:t>Hoạt </a:t>
            </a:r>
            <a:r>
              <a:rPr dirty="0"/>
              <a:t>động </a:t>
            </a:r>
            <a:r>
              <a:rPr spc="-30" dirty="0"/>
              <a:t>trải</a:t>
            </a:r>
            <a:r>
              <a:rPr spc="-60" dirty="0"/>
              <a:t> </a:t>
            </a:r>
            <a:r>
              <a:rPr spc="-5" dirty="0"/>
              <a:t>nghiệm</a:t>
            </a:r>
          </a:p>
        </p:txBody>
      </p:sp>
      <p:sp>
        <p:nvSpPr>
          <p:cNvPr id="3" name="object 3"/>
          <p:cNvSpPr/>
          <p:nvPr/>
        </p:nvSpPr>
        <p:spPr>
          <a:xfrm>
            <a:off x="2203704" y="2453639"/>
            <a:ext cx="9660890" cy="1818639"/>
          </a:xfrm>
          <a:custGeom>
            <a:avLst/>
            <a:gdLst/>
            <a:ahLst/>
            <a:cxnLst/>
            <a:rect l="l" t="t" r="r" b="b"/>
            <a:pathLst>
              <a:path w="9660890" h="1818639">
                <a:moveTo>
                  <a:pt x="9660636" y="0"/>
                </a:moveTo>
                <a:lnTo>
                  <a:pt x="0" y="0"/>
                </a:lnTo>
                <a:lnTo>
                  <a:pt x="0" y="1818131"/>
                </a:lnTo>
                <a:lnTo>
                  <a:pt x="9660636" y="1818131"/>
                </a:lnTo>
                <a:lnTo>
                  <a:pt x="9660636" y="0"/>
                </a:lnTo>
                <a:close/>
              </a:path>
            </a:pathLst>
          </a:custGeom>
          <a:solidFill>
            <a:srgbClr val="539F20">
              <a:alpha val="9293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2923" y="2926842"/>
            <a:ext cx="84315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5" dirty="0">
                <a:solidFill>
                  <a:srgbClr val="FFFFFF"/>
                </a:solidFill>
                <a:latin typeface="Trebuchet MS"/>
                <a:cs typeface="Trebuchet MS"/>
              </a:rPr>
              <a:t>Bài </a:t>
            </a:r>
            <a:r>
              <a:rPr sz="4400" b="1" dirty="0">
                <a:solidFill>
                  <a:srgbClr val="FFFFFF"/>
                </a:solidFill>
                <a:latin typeface="Trebuchet MS"/>
                <a:cs typeface="Trebuchet MS"/>
              </a:rPr>
              <a:t>23: </a:t>
            </a:r>
            <a:r>
              <a:rPr sz="4400" b="1" spc="-375" dirty="0">
                <a:solidFill>
                  <a:srgbClr val="FFFFFF"/>
                </a:solidFill>
                <a:latin typeface="Times New Roman"/>
                <a:cs typeface="Times New Roman"/>
              </a:rPr>
              <a:t>CÂU </a:t>
            </a:r>
            <a:r>
              <a:rPr sz="4400" b="1" spc="-370" dirty="0">
                <a:solidFill>
                  <a:srgbClr val="FFFFFF"/>
                </a:solidFill>
                <a:latin typeface="Times New Roman"/>
                <a:cs typeface="Times New Roman"/>
              </a:rPr>
              <a:t>CHUYỆN </a:t>
            </a:r>
            <a:r>
              <a:rPr sz="4400" b="1" spc="-540" dirty="0">
                <a:solidFill>
                  <a:srgbClr val="FFFFFF"/>
                </a:solidFill>
                <a:latin typeface="Times New Roman"/>
                <a:cs typeface="Times New Roman"/>
              </a:rPr>
              <a:t>LẠC</a:t>
            </a:r>
            <a:r>
              <a:rPr sz="4400" b="1" spc="-3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4400" b="1" spc="-395" dirty="0">
                <a:solidFill>
                  <a:srgbClr val="FFFFFF"/>
                </a:solidFill>
                <a:latin typeface="Times New Roman"/>
                <a:cs typeface="Times New Roman"/>
              </a:rPr>
              <a:t>ĐƯỜNG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343" y="0"/>
            <a:ext cx="2784348" cy="3453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004316" y="1819655"/>
            <a:ext cx="10989945" cy="4127500"/>
            <a:chOff x="1004316" y="1819655"/>
            <a:chExt cx="10989945" cy="4127500"/>
          </a:xfrm>
        </p:grpSpPr>
        <p:sp>
          <p:nvSpPr>
            <p:cNvPr id="7" name="object 7"/>
            <p:cNvSpPr/>
            <p:nvPr/>
          </p:nvSpPr>
          <p:spPr>
            <a:xfrm>
              <a:off x="1004316" y="4040123"/>
              <a:ext cx="3301365" cy="1050290"/>
            </a:xfrm>
            <a:custGeom>
              <a:avLst/>
              <a:gdLst/>
              <a:ahLst/>
              <a:cxnLst/>
              <a:rect l="l" t="t" r="r" b="b"/>
              <a:pathLst>
                <a:path w="3301365" h="1050289">
                  <a:moveTo>
                    <a:pt x="1980438" y="0"/>
                  </a:moveTo>
                  <a:lnTo>
                    <a:pt x="1924184" y="846"/>
                  </a:lnTo>
                  <a:lnTo>
                    <a:pt x="1869057" y="3345"/>
                  </a:lnTo>
                  <a:lnTo>
                    <a:pt x="1815203" y="7437"/>
                  </a:lnTo>
                  <a:lnTo>
                    <a:pt x="1762766" y="13062"/>
                  </a:lnTo>
                  <a:lnTo>
                    <a:pt x="1711890" y="20159"/>
                  </a:lnTo>
                  <a:lnTo>
                    <a:pt x="1662721" y="28668"/>
                  </a:lnTo>
                  <a:lnTo>
                    <a:pt x="1615404" y="38530"/>
                  </a:lnTo>
                  <a:lnTo>
                    <a:pt x="1570083" y="49684"/>
                  </a:lnTo>
                  <a:lnTo>
                    <a:pt x="1526903" y="62069"/>
                  </a:lnTo>
                  <a:lnTo>
                    <a:pt x="1486009" y="75627"/>
                  </a:lnTo>
                  <a:lnTo>
                    <a:pt x="1447546" y="90296"/>
                  </a:lnTo>
                  <a:lnTo>
                    <a:pt x="1315211" y="170561"/>
                  </a:lnTo>
                  <a:lnTo>
                    <a:pt x="1286383" y="153034"/>
                  </a:lnTo>
                  <a:lnTo>
                    <a:pt x="1247919" y="138365"/>
                  </a:lnTo>
                  <a:lnTo>
                    <a:pt x="1207026" y="124807"/>
                  </a:lnTo>
                  <a:lnTo>
                    <a:pt x="1163848" y="112422"/>
                  </a:lnTo>
                  <a:lnTo>
                    <a:pt x="1118530" y="101268"/>
                  </a:lnTo>
                  <a:lnTo>
                    <a:pt x="1071219" y="91406"/>
                  </a:lnTo>
                  <a:lnTo>
                    <a:pt x="1022058" y="82897"/>
                  </a:lnTo>
                  <a:lnTo>
                    <a:pt x="971195" y="75800"/>
                  </a:lnTo>
                  <a:lnTo>
                    <a:pt x="918774" y="70175"/>
                  </a:lnTo>
                  <a:lnTo>
                    <a:pt x="864940" y="66083"/>
                  </a:lnTo>
                  <a:lnTo>
                    <a:pt x="809840" y="63584"/>
                  </a:lnTo>
                  <a:lnTo>
                    <a:pt x="753617" y="62737"/>
                  </a:lnTo>
                  <a:lnTo>
                    <a:pt x="688597" y="63869"/>
                  </a:lnTo>
                  <a:lnTo>
                    <a:pt x="625112" y="67203"/>
                  </a:lnTo>
                  <a:lnTo>
                    <a:pt x="563388" y="72646"/>
                  </a:lnTo>
                  <a:lnTo>
                    <a:pt x="503651" y="80105"/>
                  </a:lnTo>
                  <a:lnTo>
                    <a:pt x="446128" y="89488"/>
                  </a:lnTo>
                  <a:lnTo>
                    <a:pt x="391046" y="100702"/>
                  </a:lnTo>
                  <a:lnTo>
                    <a:pt x="338630" y="113655"/>
                  </a:lnTo>
                  <a:lnTo>
                    <a:pt x="289107" y="128253"/>
                  </a:lnTo>
                  <a:lnTo>
                    <a:pt x="242703" y="144405"/>
                  </a:lnTo>
                  <a:lnTo>
                    <a:pt x="199644" y="162017"/>
                  </a:lnTo>
                  <a:lnTo>
                    <a:pt x="160157" y="180998"/>
                  </a:lnTo>
                  <a:lnTo>
                    <a:pt x="124469" y="201253"/>
                  </a:lnTo>
                  <a:lnTo>
                    <a:pt x="92804" y="222691"/>
                  </a:lnTo>
                  <a:lnTo>
                    <a:pt x="42453" y="268745"/>
                  </a:lnTo>
                  <a:lnTo>
                    <a:pt x="10915" y="318417"/>
                  </a:lnTo>
                  <a:lnTo>
                    <a:pt x="0" y="370967"/>
                  </a:lnTo>
                  <a:lnTo>
                    <a:pt x="3457" y="400679"/>
                  </a:lnTo>
                  <a:lnTo>
                    <a:pt x="30169" y="457570"/>
                  </a:lnTo>
                  <a:lnTo>
                    <a:pt x="81163" y="510222"/>
                  </a:lnTo>
                  <a:lnTo>
                    <a:pt x="114974" y="534635"/>
                  </a:lnTo>
                  <a:lnTo>
                    <a:pt x="153905" y="557599"/>
                  </a:lnTo>
                  <a:lnTo>
                    <a:pt x="197639" y="578986"/>
                  </a:lnTo>
                  <a:lnTo>
                    <a:pt x="245859" y="598666"/>
                  </a:lnTo>
                  <a:lnTo>
                    <a:pt x="298249" y="616511"/>
                  </a:lnTo>
                  <a:lnTo>
                    <a:pt x="354491" y="632389"/>
                  </a:lnTo>
                  <a:lnTo>
                    <a:pt x="414269" y="646173"/>
                  </a:lnTo>
                  <a:lnTo>
                    <a:pt x="477266" y="657732"/>
                  </a:lnTo>
                  <a:lnTo>
                    <a:pt x="533146" y="664463"/>
                  </a:lnTo>
                  <a:lnTo>
                    <a:pt x="560324" y="700405"/>
                  </a:lnTo>
                  <a:lnTo>
                    <a:pt x="632586" y="744219"/>
                  </a:lnTo>
                  <a:lnTo>
                    <a:pt x="647319" y="804037"/>
                  </a:lnTo>
                  <a:lnTo>
                    <a:pt x="662103" y="828427"/>
                  </a:lnTo>
                  <a:lnTo>
                    <a:pt x="705378" y="874702"/>
                  </a:lnTo>
                  <a:lnTo>
                    <a:pt x="765517" y="917058"/>
                  </a:lnTo>
                  <a:lnTo>
                    <a:pt x="801380" y="936549"/>
                  </a:lnTo>
                  <a:lnTo>
                    <a:pt x="840824" y="954800"/>
                  </a:lnTo>
                  <a:lnTo>
                    <a:pt x="883637" y="971724"/>
                  </a:lnTo>
                  <a:lnTo>
                    <a:pt x="929606" y="987235"/>
                  </a:lnTo>
                  <a:lnTo>
                    <a:pt x="978519" y="1001246"/>
                  </a:lnTo>
                  <a:lnTo>
                    <a:pt x="1030166" y="1013670"/>
                  </a:lnTo>
                  <a:lnTo>
                    <a:pt x="1084333" y="1024420"/>
                  </a:lnTo>
                  <a:lnTo>
                    <a:pt x="1140810" y="1033411"/>
                  </a:lnTo>
                  <a:lnTo>
                    <a:pt x="1199383" y="1040554"/>
                  </a:lnTo>
                  <a:lnTo>
                    <a:pt x="1259842" y="1045764"/>
                  </a:lnTo>
                  <a:lnTo>
                    <a:pt x="1321975" y="1048953"/>
                  </a:lnTo>
                  <a:lnTo>
                    <a:pt x="1385570" y="1050036"/>
                  </a:lnTo>
                  <a:lnTo>
                    <a:pt x="1447379" y="1049014"/>
                  </a:lnTo>
                  <a:lnTo>
                    <a:pt x="1507813" y="1046003"/>
                  </a:lnTo>
                  <a:lnTo>
                    <a:pt x="1566677" y="1041080"/>
                  </a:lnTo>
                  <a:lnTo>
                    <a:pt x="1623776" y="1034327"/>
                  </a:lnTo>
                  <a:lnTo>
                    <a:pt x="1678916" y="1025821"/>
                  </a:lnTo>
                  <a:lnTo>
                    <a:pt x="1731904" y="1015642"/>
                  </a:lnTo>
                  <a:lnTo>
                    <a:pt x="1782544" y="1003869"/>
                  </a:lnTo>
                  <a:lnTo>
                    <a:pt x="1830644" y="990582"/>
                  </a:lnTo>
                  <a:lnTo>
                    <a:pt x="1876008" y="975859"/>
                  </a:lnTo>
                  <a:lnTo>
                    <a:pt x="1918443" y="959781"/>
                  </a:lnTo>
                  <a:lnTo>
                    <a:pt x="1957754" y="942426"/>
                  </a:lnTo>
                  <a:lnTo>
                    <a:pt x="1993747" y="923873"/>
                  </a:lnTo>
                  <a:lnTo>
                    <a:pt x="2055004" y="883491"/>
                  </a:lnTo>
                  <a:lnTo>
                    <a:pt x="2104898" y="828928"/>
                  </a:lnTo>
                  <a:lnTo>
                    <a:pt x="2126107" y="836040"/>
                  </a:lnTo>
                  <a:lnTo>
                    <a:pt x="2172341" y="847853"/>
                  </a:lnTo>
                  <a:lnTo>
                    <a:pt x="2220735" y="858293"/>
                  </a:lnTo>
                  <a:lnTo>
                    <a:pt x="2271127" y="867299"/>
                  </a:lnTo>
                  <a:lnTo>
                    <a:pt x="2323353" y="874807"/>
                  </a:lnTo>
                  <a:lnTo>
                    <a:pt x="2377253" y="880756"/>
                  </a:lnTo>
                  <a:lnTo>
                    <a:pt x="2432663" y="885082"/>
                  </a:lnTo>
                  <a:lnTo>
                    <a:pt x="2489421" y="887724"/>
                  </a:lnTo>
                  <a:lnTo>
                    <a:pt x="2547366" y="888619"/>
                  </a:lnTo>
                  <a:lnTo>
                    <a:pt x="2612386" y="887488"/>
                  </a:lnTo>
                  <a:lnTo>
                    <a:pt x="2675871" y="884157"/>
                  </a:lnTo>
                  <a:lnTo>
                    <a:pt x="2737595" y="878719"/>
                  </a:lnTo>
                  <a:lnTo>
                    <a:pt x="2797332" y="871266"/>
                  </a:lnTo>
                  <a:lnTo>
                    <a:pt x="2854855" y="861890"/>
                  </a:lnTo>
                  <a:lnTo>
                    <a:pt x="2909937" y="850684"/>
                  </a:lnTo>
                  <a:lnTo>
                    <a:pt x="2962353" y="837740"/>
                  </a:lnTo>
                  <a:lnTo>
                    <a:pt x="3011876" y="823151"/>
                  </a:lnTo>
                  <a:lnTo>
                    <a:pt x="3058280" y="807009"/>
                  </a:lnTo>
                  <a:lnTo>
                    <a:pt x="3101339" y="789407"/>
                  </a:lnTo>
                  <a:lnTo>
                    <a:pt x="3140826" y="770437"/>
                  </a:lnTo>
                  <a:lnTo>
                    <a:pt x="3176514" y="750191"/>
                  </a:lnTo>
                  <a:lnTo>
                    <a:pt x="3208179" y="728762"/>
                  </a:lnTo>
                  <a:lnTo>
                    <a:pt x="3258530" y="682724"/>
                  </a:lnTo>
                  <a:lnTo>
                    <a:pt x="3290068" y="633062"/>
                  </a:lnTo>
                  <a:lnTo>
                    <a:pt x="3300984" y="580517"/>
                  </a:lnTo>
                  <a:lnTo>
                    <a:pt x="3297094" y="549009"/>
                  </a:lnTo>
                  <a:lnTo>
                    <a:pt x="3267110" y="488872"/>
                  </a:lnTo>
                  <a:lnTo>
                    <a:pt x="3210044" y="433608"/>
                  </a:lnTo>
                  <a:lnTo>
                    <a:pt x="3172301" y="408193"/>
                  </a:lnTo>
                  <a:lnTo>
                    <a:pt x="3128922" y="384464"/>
                  </a:lnTo>
                  <a:lnTo>
                    <a:pt x="3080286" y="362575"/>
                  </a:lnTo>
                  <a:lnTo>
                    <a:pt x="3026771" y="342683"/>
                  </a:lnTo>
                  <a:lnTo>
                    <a:pt x="2968755" y="324944"/>
                  </a:lnTo>
                  <a:lnTo>
                    <a:pt x="2906617" y="309512"/>
                  </a:lnTo>
                  <a:lnTo>
                    <a:pt x="2840736" y="296544"/>
                  </a:lnTo>
                  <a:lnTo>
                    <a:pt x="2727579" y="282194"/>
                  </a:lnTo>
                  <a:lnTo>
                    <a:pt x="2718689" y="245999"/>
                  </a:lnTo>
                  <a:lnTo>
                    <a:pt x="2684481" y="198024"/>
                  </a:lnTo>
                  <a:lnTo>
                    <a:pt x="2632562" y="153622"/>
                  </a:lnTo>
                  <a:lnTo>
                    <a:pt x="2600490" y="132977"/>
                  </a:lnTo>
                  <a:lnTo>
                    <a:pt x="2564627" y="113486"/>
                  </a:lnTo>
                  <a:lnTo>
                    <a:pt x="2525183" y="95235"/>
                  </a:lnTo>
                  <a:lnTo>
                    <a:pt x="2482370" y="78311"/>
                  </a:lnTo>
                  <a:lnTo>
                    <a:pt x="2436401" y="62800"/>
                  </a:lnTo>
                  <a:lnTo>
                    <a:pt x="2387488" y="48789"/>
                  </a:lnTo>
                  <a:lnTo>
                    <a:pt x="2335841" y="36365"/>
                  </a:lnTo>
                  <a:lnTo>
                    <a:pt x="2281674" y="25615"/>
                  </a:lnTo>
                  <a:lnTo>
                    <a:pt x="2225197" y="16624"/>
                  </a:lnTo>
                  <a:lnTo>
                    <a:pt x="2166624" y="9481"/>
                  </a:lnTo>
                  <a:lnTo>
                    <a:pt x="2106165" y="4271"/>
                  </a:lnTo>
                  <a:lnTo>
                    <a:pt x="2044032" y="1082"/>
                  </a:lnTo>
                  <a:lnTo>
                    <a:pt x="1980438" y="0"/>
                  </a:lnTo>
                  <a:close/>
                </a:path>
              </a:pathLst>
            </a:custGeom>
            <a:solidFill>
              <a:srgbClr val="EFDF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203180" y="1819655"/>
              <a:ext cx="1790700" cy="893444"/>
            </a:xfrm>
            <a:custGeom>
              <a:avLst/>
              <a:gdLst/>
              <a:ahLst/>
              <a:cxnLst/>
              <a:rect l="l" t="t" r="r" b="b"/>
              <a:pathLst>
                <a:path w="1790700" h="893444">
                  <a:moveTo>
                    <a:pt x="791718" y="0"/>
                  </a:moveTo>
                  <a:lnTo>
                    <a:pt x="734298" y="2681"/>
                  </a:lnTo>
                  <a:lnTo>
                    <a:pt x="679377" y="10483"/>
                  </a:lnTo>
                  <a:lnTo>
                    <a:pt x="627511" y="23036"/>
                  </a:lnTo>
                  <a:lnTo>
                    <a:pt x="579254" y="39973"/>
                  </a:lnTo>
                  <a:lnTo>
                    <a:pt x="535162" y="60928"/>
                  </a:lnTo>
                  <a:lnTo>
                    <a:pt x="495790" y="85532"/>
                  </a:lnTo>
                  <a:lnTo>
                    <a:pt x="461695" y="113420"/>
                  </a:lnTo>
                  <a:lnTo>
                    <a:pt x="433431" y="144223"/>
                  </a:lnTo>
                  <a:lnTo>
                    <a:pt x="411555" y="177574"/>
                  </a:lnTo>
                  <a:lnTo>
                    <a:pt x="396621" y="213106"/>
                  </a:lnTo>
                  <a:lnTo>
                    <a:pt x="393065" y="236474"/>
                  </a:lnTo>
                  <a:lnTo>
                    <a:pt x="322072" y="241173"/>
                  </a:lnTo>
                  <a:lnTo>
                    <a:pt x="268398" y="251059"/>
                  </a:lnTo>
                  <a:lnTo>
                    <a:pt x="218009" y="265539"/>
                  </a:lnTo>
                  <a:lnTo>
                    <a:pt x="171462" y="284245"/>
                  </a:lnTo>
                  <a:lnTo>
                    <a:pt x="129314" y="306810"/>
                  </a:lnTo>
                  <a:lnTo>
                    <a:pt x="92122" y="332866"/>
                  </a:lnTo>
                  <a:lnTo>
                    <a:pt x="60443" y="362047"/>
                  </a:lnTo>
                  <a:lnTo>
                    <a:pt x="34835" y="393984"/>
                  </a:lnTo>
                  <a:lnTo>
                    <a:pt x="15853" y="428312"/>
                  </a:lnTo>
                  <a:lnTo>
                    <a:pt x="4056" y="464661"/>
                  </a:lnTo>
                  <a:lnTo>
                    <a:pt x="0" y="502666"/>
                  </a:lnTo>
                  <a:lnTo>
                    <a:pt x="4648" y="543286"/>
                  </a:lnTo>
                  <a:lnTo>
                    <a:pt x="18137" y="581979"/>
                  </a:lnTo>
                  <a:lnTo>
                    <a:pt x="39781" y="618294"/>
                  </a:lnTo>
                  <a:lnTo>
                    <a:pt x="68897" y="651779"/>
                  </a:lnTo>
                  <a:lnTo>
                    <a:pt x="104799" y="681985"/>
                  </a:lnTo>
                  <a:lnTo>
                    <a:pt x="146804" y="708459"/>
                  </a:lnTo>
                  <a:lnTo>
                    <a:pt x="194225" y="730751"/>
                  </a:lnTo>
                  <a:lnTo>
                    <a:pt x="246379" y="748411"/>
                  </a:lnTo>
                  <a:lnTo>
                    <a:pt x="305053" y="760476"/>
                  </a:lnTo>
                  <a:lnTo>
                    <a:pt x="360425" y="814959"/>
                  </a:lnTo>
                  <a:lnTo>
                    <a:pt x="399176" y="837501"/>
                  </a:lnTo>
                  <a:lnTo>
                    <a:pt x="442082" y="856657"/>
                  </a:lnTo>
                  <a:lnTo>
                    <a:pt x="488664" y="872109"/>
                  </a:lnTo>
                  <a:lnTo>
                    <a:pt x="538442" y="883539"/>
                  </a:lnTo>
                  <a:lnTo>
                    <a:pt x="590936" y="890629"/>
                  </a:lnTo>
                  <a:lnTo>
                    <a:pt x="645668" y="893064"/>
                  </a:lnTo>
                  <a:lnTo>
                    <a:pt x="700398" y="890629"/>
                  </a:lnTo>
                  <a:lnTo>
                    <a:pt x="752888" y="883539"/>
                  </a:lnTo>
                  <a:lnTo>
                    <a:pt x="802655" y="872109"/>
                  </a:lnTo>
                  <a:lnTo>
                    <a:pt x="849216" y="856657"/>
                  </a:lnTo>
                  <a:lnTo>
                    <a:pt x="892086" y="837501"/>
                  </a:lnTo>
                  <a:lnTo>
                    <a:pt x="930783" y="814959"/>
                  </a:lnTo>
                  <a:lnTo>
                    <a:pt x="936371" y="810387"/>
                  </a:lnTo>
                  <a:lnTo>
                    <a:pt x="978789" y="825627"/>
                  </a:lnTo>
                  <a:lnTo>
                    <a:pt x="1015853" y="834580"/>
                  </a:lnTo>
                  <a:lnTo>
                    <a:pt x="1054512" y="841152"/>
                  </a:lnTo>
                  <a:lnTo>
                    <a:pt x="1094553" y="845200"/>
                  </a:lnTo>
                  <a:lnTo>
                    <a:pt x="1135761" y="846582"/>
                  </a:lnTo>
                  <a:lnTo>
                    <a:pt x="1194352" y="843793"/>
                  </a:lnTo>
                  <a:lnTo>
                    <a:pt x="1250320" y="835685"/>
                  </a:lnTo>
                  <a:lnTo>
                    <a:pt x="1303078" y="822648"/>
                  </a:lnTo>
                  <a:lnTo>
                    <a:pt x="1352040" y="805071"/>
                  </a:lnTo>
                  <a:lnTo>
                    <a:pt x="1396618" y="783341"/>
                  </a:lnTo>
                  <a:lnTo>
                    <a:pt x="1436226" y="757847"/>
                  </a:lnTo>
                  <a:lnTo>
                    <a:pt x="1470278" y="728980"/>
                  </a:lnTo>
                  <a:lnTo>
                    <a:pt x="1500504" y="692023"/>
                  </a:lnTo>
                  <a:lnTo>
                    <a:pt x="1544320" y="683006"/>
                  </a:lnTo>
                  <a:lnTo>
                    <a:pt x="1596474" y="665346"/>
                  </a:lnTo>
                  <a:lnTo>
                    <a:pt x="1643895" y="643052"/>
                  </a:lnTo>
                  <a:lnTo>
                    <a:pt x="1685900" y="616573"/>
                  </a:lnTo>
                  <a:lnTo>
                    <a:pt x="1721802" y="586359"/>
                  </a:lnTo>
                  <a:lnTo>
                    <a:pt x="1750918" y="552858"/>
                  </a:lnTo>
                  <a:lnTo>
                    <a:pt x="1772562" y="516520"/>
                  </a:lnTo>
                  <a:lnTo>
                    <a:pt x="1786051" y="477796"/>
                  </a:lnTo>
                  <a:lnTo>
                    <a:pt x="1790700" y="437134"/>
                  </a:lnTo>
                  <a:lnTo>
                    <a:pt x="1787017" y="400936"/>
                  </a:lnTo>
                  <a:lnTo>
                    <a:pt x="1759001" y="333291"/>
                  </a:lnTo>
                  <a:lnTo>
                    <a:pt x="1735629" y="302481"/>
                  </a:lnTo>
                  <a:lnTo>
                    <a:pt x="1706654" y="274102"/>
                  </a:lnTo>
                  <a:lnTo>
                    <a:pt x="1672558" y="248475"/>
                  </a:lnTo>
                  <a:lnTo>
                    <a:pt x="1633821" y="225917"/>
                  </a:lnTo>
                  <a:lnTo>
                    <a:pt x="1590924" y="206746"/>
                  </a:lnTo>
                  <a:lnTo>
                    <a:pt x="1544347" y="191281"/>
                  </a:lnTo>
                  <a:lnTo>
                    <a:pt x="1494572" y="179841"/>
                  </a:lnTo>
                  <a:lnTo>
                    <a:pt x="1442078" y="172743"/>
                  </a:lnTo>
                  <a:lnTo>
                    <a:pt x="1387348" y="170307"/>
                  </a:lnTo>
                  <a:lnTo>
                    <a:pt x="1346140" y="171690"/>
                  </a:lnTo>
                  <a:lnTo>
                    <a:pt x="1306099" y="175752"/>
                  </a:lnTo>
                  <a:lnTo>
                    <a:pt x="1267440" y="182362"/>
                  </a:lnTo>
                  <a:lnTo>
                    <a:pt x="1230376" y="191389"/>
                  </a:lnTo>
                  <a:lnTo>
                    <a:pt x="1184402" y="207899"/>
                  </a:lnTo>
                  <a:lnTo>
                    <a:pt x="1163320" y="162941"/>
                  </a:lnTo>
                  <a:lnTo>
                    <a:pt x="1139952" y="132132"/>
                  </a:lnTo>
                  <a:lnTo>
                    <a:pt x="1110979" y="103759"/>
                  </a:lnTo>
                  <a:lnTo>
                    <a:pt x="1076884" y="78137"/>
                  </a:lnTo>
                  <a:lnTo>
                    <a:pt x="1038148" y="55586"/>
                  </a:lnTo>
                  <a:lnTo>
                    <a:pt x="995253" y="36422"/>
                  </a:lnTo>
                  <a:lnTo>
                    <a:pt x="948680" y="20964"/>
                  </a:lnTo>
                  <a:lnTo>
                    <a:pt x="898912" y="9529"/>
                  </a:lnTo>
                  <a:lnTo>
                    <a:pt x="846431" y="2435"/>
                  </a:lnTo>
                  <a:lnTo>
                    <a:pt x="791718" y="0"/>
                  </a:lnTo>
                  <a:close/>
                </a:path>
              </a:pathLst>
            </a:custGeom>
            <a:solidFill>
              <a:srgbClr val="FFD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07680" y="5076444"/>
              <a:ext cx="1408176" cy="8702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73973" y="5090921"/>
              <a:ext cx="1280160" cy="744220"/>
            </a:xfrm>
            <a:custGeom>
              <a:avLst/>
              <a:gdLst/>
              <a:ahLst/>
              <a:cxnLst/>
              <a:rect l="l" t="t" r="r" b="b"/>
              <a:pathLst>
                <a:path w="1280159" h="744220">
                  <a:moveTo>
                    <a:pt x="566039" y="0"/>
                  </a:moveTo>
                  <a:lnTo>
                    <a:pt x="617070" y="3471"/>
                  </a:lnTo>
                  <a:lnTo>
                    <a:pt x="665160" y="13487"/>
                  </a:lnTo>
                  <a:lnTo>
                    <a:pt x="709532" y="29447"/>
                  </a:lnTo>
                  <a:lnTo>
                    <a:pt x="749411" y="50752"/>
                  </a:lnTo>
                  <a:lnTo>
                    <a:pt x="784021" y="76801"/>
                  </a:lnTo>
                  <a:lnTo>
                    <a:pt x="812587" y="106995"/>
                  </a:lnTo>
                  <a:lnTo>
                    <a:pt x="834334" y="140734"/>
                  </a:lnTo>
                  <a:lnTo>
                    <a:pt x="848486" y="177418"/>
                  </a:lnTo>
                  <a:lnTo>
                    <a:pt x="851916" y="203453"/>
                  </a:lnTo>
                  <a:lnTo>
                    <a:pt x="895223" y="213867"/>
                  </a:lnTo>
                  <a:lnTo>
                    <a:pt x="932449" y="228552"/>
                  </a:lnTo>
                  <a:lnTo>
                    <a:pt x="966343" y="247141"/>
                  </a:lnTo>
                  <a:lnTo>
                    <a:pt x="991870" y="268731"/>
                  </a:lnTo>
                  <a:lnTo>
                    <a:pt x="1049908" y="273303"/>
                  </a:lnTo>
                  <a:lnTo>
                    <a:pt x="1104051" y="286248"/>
                  </a:lnTo>
                  <a:lnTo>
                    <a:pt x="1153039" y="306739"/>
                  </a:lnTo>
                  <a:lnTo>
                    <a:pt x="1195716" y="333879"/>
                  </a:lnTo>
                  <a:lnTo>
                    <a:pt x="1230924" y="366771"/>
                  </a:lnTo>
                  <a:lnTo>
                    <a:pt x="1257505" y="404517"/>
                  </a:lnTo>
                  <a:lnTo>
                    <a:pt x="1274303" y="446220"/>
                  </a:lnTo>
                  <a:lnTo>
                    <a:pt x="1280159" y="490981"/>
                  </a:lnTo>
                  <a:lnTo>
                    <a:pt x="1275516" y="530923"/>
                  </a:lnTo>
                  <a:lnTo>
                    <a:pt x="1262128" y="568515"/>
                  </a:lnTo>
                  <a:lnTo>
                    <a:pt x="1240808" y="603131"/>
                  </a:lnTo>
                  <a:lnTo>
                    <a:pt x="1212370" y="634143"/>
                  </a:lnTo>
                  <a:lnTo>
                    <a:pt x="1177627" y="660923"/>
                  </a:lnTo>
                  <a:lnTo>
                    <a:pt x="1137393" y="682845"/>
                  </a:lnTo>
                  <a:lnTo>
                    <a:pt x="1092479" y="699280"/>
                  </a:lnTo>
                  <a:lnTo>
                    <a:pt x="1043700" y="709601"/>
                  </a:lnTo>
                  <a:lnTo>
                    <a:pt x="991870" y="713181"/>
                  </a:lnTo>
                  <a:lnTo>
                    <a:pt x="933747" y="708667"/>
                  </a:lnTo>
                  <a:lnTo>
                    <a:pt x="879601" y="695720"/>
                  </a:lnTo>
                  <a:lnTo>
                    <a:pt x="830599" y="675231"/>
                  </a:lnTo>
                  <a:lnTo>
                    <a:pt x="787907" y="648093"/>
                  </a:lnTo>
                  <a:lnTo>
                    <a:pt x="779779" y="640511"/>
                  </a:lnTo>
                  <a:lnTo>
                    <a:pt x="724789" y="636244"/>
                  </a:lnTo>
                  <a:lnTo>
                    <a:pt x="709802" y="632663"/>
                  </a:lnTo>
                  <a:lnTo>
                    <a:pt x="700658" y="645744"/>
                  </a:lnTo>
                  <a:lnTo>
                    <a:pt x="665449" y="678629"/>
                  </a:lnTo>
                  <a:lnTo>
                    <a:pt x="622772" y="705762"/>
                  </a:lnTo>
                  <a:lnTo>
                    <a:pt x="573785" y="726249"/>
                  </a:lnTo>
                  <a:lnTo>
                    <a:pt x="519648" y="739197"/>
                  </a:lnTo>
                  <a:lnTo>
                    <a:pt x="461518" y="743711"/>
                  </a:lnTo>
                  <a:lnTo>
                    <a:pt x="403415" y="739198"/>
                  </a:lnTo>
                  <a:lnTo>
                    <a:pt x="349313" y="726252"/>
                  </a:lnTo>
                  <a:lnTo>
                    <a:pt x="300354" y="705767"/>
                  </a:lnTo>
                  <a:lnTo>
                    <a:pt x="257682" y="678637"/>
                  </a:lnTo>
                  <a:lnTo>
                    <a:pt x="218058" y="633323"/>
                  </a:lnTo>
                  <a:lnTo>
                    <a:pt x="176149" y="623290"/>
                  </a:lnTo>
                  <a:lnTo>
                    <a:pt x="127161" y="602804"/>
                  </a:lnTo>
                  <a:lnTo>
                    <a:pt x="84478" y="575673"/>
                  </a:lnTo>
                  <a:lnTo>
                    <a:pt x="49260" y="542791"/>
                  </a:lnTo>
                  <a:lnTo>
                    <a:pt x="22667" y="505054"/>
                  </a:lnTo>
                  <a:lnTo>
                    <a:pt x="5860" y="463356"/>
                  </a:lnTo>
                  <a:lnTo>
                    <a:pt x="0" y="418591"/>
                  </a:lnTo>
                  <a:lnTo>
                    <a:pt x="5856" y="373790"/>
                  </a:lnTo>
                  <a:lnTo>
                    <a:pt x="22654" y="332072"/>
                  </a:lnTo>
                  <a:lnTo>
                    <a:pt x="49235" y="294328"/>
                  </a:lnTo>
                  <a:lnTo>
                    <a:pt x="84443" y="261449"/>
                  </a:lnTo>
                  <a:lnTo>
                    <a:pt x="127120" y="234327"/>
                  </a:lnTo>
                  <a:lnTo>
                    <a:pt x="176108" y="213851"/>
                  </a:lnTo>
                  <a:lnTo>
                    <a:pt x="230250" y="200913"/>
                  </a:lnTo>
                  <a:lnTo>
                    <a:pt x="280924" y="196976"/>
                  </a:lnTo>
                  <a:lnTo>
                    <a:pt x="283464" y="177418"/>
                  </a:lnTo>
                  <a:lnTo>
                    <a:pt x="297621" y="140734"/>
                  </a:lnTo>
                  <a:lnTo>
                    <a:pt x="319383" y="106995"/>
                  </a:lnTo>
                  <a:lnTo>
                    <a:pt x="347969" y="76801"/>
                  </a:lnTo>
                  <a:lnTo>
                    <a:pt x="382603" y="50752"/>
                  </a:lnTo>
                  <a:lnTo>
                    <a:pt x="422505" y="29447"/>
                  </a:lnTo>
                  <a:lnTo>
                    <a:pt x="466897" y="13487"/>
                  </a:lnTo>
                  <a:lnTo>
                    <a:pt x="515001" y="3471"/>
                  </a:lnTo>
                  <a:lnTo>
                    <a:pt x="566039" y="0"/>
                  </a:lnTo>
                  <a:close/>
                </a:path>
              </a:pathLst>
            </a:custGeom>
            <a:ln w="25400">
              <a:solidFill>
                <a:srgbClr val="90C225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85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53339"/>
              <a:ext cx="12191999" cy="67208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49908" y="3339084"/>
              <a:ext cx="10300716" cy="11399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870947" y="4741164"/>
              <a:ext cx="2321052" cy="211683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55008" y="684276"/>
              <a:ext cx="4293870" cy="56311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64659" y="694436"/>
              <a:ext cx="4243705" cy="51371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950466" y="3432124"/>
            <a:ext cx="2546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04210" y="4783328"/>
            <a:ext cx="254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77111" y="1819655"/>
            <a:ext cx="10351008" cy="11399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749546" y="2055367"/>
            <a:ext cx="63087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Nhận diện </a:t>
            </a:r>
            <a:r>
              <a:rPr sz="2400" b="1" dirty="0">
                <a:latin typeface="Times New Roman"/>
                <a:cs typeface="Times New Roman"/>
              </a:rPr>
              <a:t>và </a:t>
            </a:r>
            <a:r>
              <a:rPr sz="2400" b="1" spc="-5" dirty="0">
                <a:latin typeface="Times New Roman"/>
                <a:cs typeface="Times New Roman"/>
              </a:rPr>
              <a:t>phát hiện </a:t>
            </a:r>
            <a:r>
              <a:rPr sz="2400" b="1" dirty="0">
                <a:latin typeface="Times New Roman"/>
                <a:cs typeface="Times New Roman"/>
              </a:rPr>
              <a:t>ra </a:t>
            </a:r>
            <a:r>
              <a:rPr sz="2400" b="1" spc="-5" dirty="0">
                <a:latin typeface="Times New Roman"/>
                <a:cs typeface="Times New Roman"/>
              </a:rPr>
              <a:t>những nơi </a:t>
            </a:r>
            <a:r>
              <a:rPr sz="2400" b="1" dirty="0">
                <a:latin typeface="Times New Roman"/>
                <a:cs typeface="Times New Roman"/>
              </a:rPr>
              <a:t>có </a:t>
            </a:r>
            <a:r>
              <a:rPr sz="2400" b="1" spc="-5" dirty="0">
                <a:latin typeface="Times New Roman"/>
                <a:cs typeface="Times New Roman"/>
              </a:rPr>
              <a:t>nguy </a:t>
            </a:r>
            <a:r>
              <a:rPr sz="2400" b="1" dirty="0">
                <a:latin typeface="Times New Roman"/>
                <a:cs typeface="Times New Roman"/>
              </a:rPr>
              <a:t>cơ  </a:t>
            </a:r>
            <a:r>
              <a:rPr sz="2400" b="1" spc="-5" dirty="0">
                <a:latin typeface="Times New Roman"/>
                <a:cs typeface="Times New Roman"/>
              </a:rPr>
              <a:t>bị </a:t>
            </a:r>
            <a:r>
              <a:rPr sz="2400" b="1" dirty="0">
                <a:latin typeface="Times New Roman"/>
                <a:cs typeface="Times New Roman"/>
              </a:rPr>
              <a:t>lạc.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429511" y="1854707"/>
            <a:ext cx="1377950" cy="2522220"/>
            <a:chOff x="1429511" y="1854707"/>
            <a:chExt cx="1377950" cy="2522220"/>
          </a:xfrm>
        </p:grpSpPr>
        <p:sp>
          <p:nvSpPr>
            <p:cNvPr id="14" name="object 14"/>
            <p:cNvSpPr/>
            <p:nvPr/>
          </p:nvSpPr>
          <p:spPr>
            <a:xfrm>
              <a:off x="1429511" y="1854707"/>
              <a:ext cx="1097280" cy="100888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09927" y="3281171"/>
              <a:ext cx="1097280" cy="109575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913757" y="3525392"/>
            <a:ext cx="59213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HS rèn </a:t>
            </a:r>
            <a:r>
              <a:rPr sz="2400" b="1" dirty="0">
                <a:latin typeface="Times New Roman"/>
                <a:cs typeface="Times New Roman"/>
              </a:rPr>
              <a:t>luyện cách </a:t>
            </a:r>
            <a:r>
              <a:rPr sz="2400" b="1" spc="-5" dirty="0">
                <a:latin typeface="Times New Roman"/>
                <a:cs typeface="Times New Roman"/>
              </a:rPr>
              <a:t>quan sát để </a:t>
            </a:r>
            <a:r>
              <a:rPr sz="2400" b="1" dirty="0">
                <a:latin typeface="Times New Roman"/>
                <a:cs typeface="Times New Roman"/>
              </a:rPr>
              <a:t>có thể </a:t>
            </a:r>
            <a:r>
              <a:rPr sz="2400" b="1" spc="-5" dirty="0">
                <a:latin typeface="Times New Roman"/>
                <a:cs typeface="Times New Roman"/>
              </a:rPr>
              <a:t>nhận </a:t>
            </a:r>
            <a:r>
              <a:rPr sz="2400" b="1" dirty="0">
                <a:latin typeface="Times New Roman"/>
                <a:cs typeface="Times New Roman"/>
              </a:rPr>
              <a:t>ra  </a:t>
            </a:r>
            <a:r>
              <a:rPr sz="2400" b="1" spc="-5" dirty="0">
                <a:latin typeface="Times New Roman"/>
                <a:cs typeface="Times New Roman"/>
              </a:rPr>
              <a:t>con đường </a:t>
            </a:r>
            <a:r>
              <a:rPr sz="2400" b="1" dirty="0">
                <a:latin typeface="Times New Roman"/>
                <a:cs typeface="Times New Roman"/>
              </a:rPr>
              <a:t>về </a:t>
            </a:r>
            <a:r>
              <a:rPr sz="2400" b="1" spc="-5" dirty="0">
                <a:latin typeface="Times New Roman"/>
                <a:cs typeface="Times New Roman"/>
              </a:rPr>
              <a:t>nhà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mình.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8579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690859" y="0"/>
              <a:ext cx="1487424" cy="13350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10718" y="869441"/>
            <a:ext cx="10872470" cy="662940"/>
          </a:xfrm>
          <a:prstGeom prst="rect">
            <a:avLst/>
          </a:prstGeom>
          <a:solidFill>
            <a:srgbClr val="EAF6D1"/>
          </a:solidFill>
          <a:ln w="28575">
            <a:solidFill>
              <a:srgbClr val="539F20"/>
            </a:solidFill>
          </a:ln>
        </p:spPr>
        <p:txBody>
          <a:bodyPr vert="horz" wrap="square" lIns="0" tIns="139065" rIns="0" bIns="0" rtlCol="0">
            <a:spAutoFit/>
          </a:bodyPr>
          <a:lstStyle/>
          <a:p>
            <a:pPr marL="259715">
              <a:lnSpc>
                <a:spcPct val="100000"/>
              </a:lnSpc>
              <a:spcBef>
                <a:spcPts val="1095"/>
              </a:spcBef>
            </a:pPr>
            <a:r>
              <a:rPr sz="2400" spc="-5" dirty="0">
                <a:latin typeface="Arial"/>
                <a:cs typeface="Arial"/>
              </a:rPr>
              <a:t>Gia đình em </a:t>
            </a:r>
            <a:r>
              <a:rPr sz="2400" dirty="0">
                <a:latin typeface="Arial"/>
                <a:cs typeface="Arial"/>
              </a:rPr>
              <a:t>thường </a:t>
            </a:r>
            <a:r>
              <a:rPr sz="2400" spc="-5" dirty="0">
                <a:latin typeface="Arial"/>
                <a:cs typeface="Arial"/>
              </a:rPr>
              <a:t>hay đến những nơi nào vào dịp </a:t>
            </a:r>
            <a:r>
              <a:rPr sz="2400" dirty="0">
                <a:latin typeface="Arial"/>
                <a:cs typeface="Arial"/>
              </a:rPr>
              <a:t>cuối </a:t>
            </a:r>
            <a:r>
              <a:rPr sz="2400" spc="-5" dirty="0">
                <a:latin typeface="Arial"/>
                <a:cs typeface="Arial"/>
              </a:rPr>
              <a:t>tuần, </a:t>
            </a:r>
            <a:r>
              <a:rPr sz="2400" dirty="0">
                <a:latin typeface="Arial"/>
                <a:cs typeface="Arial"/>
              </a:rPr>
              <a:t>kì </a:t>
            </a:r>
            <a:r>
              <a:rPr sz="2400" spc="-5" dirty="0">
                <a:latin typeface="Arial"/>
                <a:cs typeface="Arial"/>
              </a:rPr>
              <a:t>nghỉ</a:t>
            </a:r>
            <a:r>
              <a:rPr sz="2400" spc="10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hè…?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17576" y="192023"/>
            <a:ext cx="6798309" cy="3802379"/>
            <a:chOff x="417576" y="192023"/>
            <a:chExt cx="6798309" cy="3802379"/>
          </a:xfrm>
        </p:grpSpPr>
        <p:sp>
          <p:nvSpPr>
            <p:cNvPr id="7" name="object 7"/>
            <p:cNvSpPr/>
            <p:nvPr/>
          </p:nvSpPr>
          <p:spPr>
            <a:xfrm>
              <a:off x="417576" y="192023"/>
              <a:ext cx="851916" cy="6202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9234" y="1998725"/>
              <a:ext cx="2580640" cy="1876425"/>
            </a:xfrm>
            <a:custGeom>
              <a:avLst/>
              <a:gdLst/>
              <a:ahLst/>
              <a:cxnLst/>
              <a:rect l="l" t="t" r="r" b="b"/>
              <a:pathLst>
                <a:path w="2580640" h="1876425">
                  <a:moveTo>
                    <a:pt x="2580131" y="0"/>
                  </a:moveTo>
                  <a:lnTo>
                    <a:pt x="0" y="0"/>
                  </a:lnTo>
                  <a:lnTo>
                    <a:pt x="0" y="1876044"/>
                  </a:lnTo>
                  <a:lnTo>
                    <a:pt x="2580131" y="1876044"/>
                  </a:lnTo>
                  <a:lnTo>
                    <a:pt x="2580131" y="0"/>
                  </a:lnTo>
                  <a:close/>
                </a:path>
              </a:pathLst>
            </a:custGeom>
            <a:solidFill>
              <a:srgbClr val="539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9234" y="1998725"/>
              <a:ext cx="2580640" cy="1876425"/>
            </a:xfrm>
            <a:custGeom>
              <a:avLst/>
              <a:gdLst/>
              <a:ahLst/>
              <a:cxnLst/>
              <a:rect l="l" t="t" r="r" b="b"/>
              <a:pathLst>
                <a:path w="2580640" h="1876425">
                  <a:moveTo>
                    <a:pt x="0" y="1876044"/>
                  </a:moveTo>
                  <a:lnTo>
                    <a:pt x="2580131" y="1876044"/>
                  </a:lnTo>
                  <a:lnTo>
                    <a:pt x="2580131" y="0"/>
                  </a:lnTo>
                  <a:lnTo>
                    <a:pt x="0" y="0"/>
                  </a:lnTo>
                  <a:lnTo>
                    <a:pt x="0" y="187604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13559" y="3823715"/>
              <a:ext cx="388620" cy="170815"/>
            </a:xfrm>
            <a:custGeom>
              <a:avLst/>
              <a:gdLst/>
              <a:ahLst/>
              <a:cxnLst/>
              <a:rect l="l" t="t" r="r" b="b"/>
              <a:pathLst>
                <a:path w="388619" h="170814">
                  <a:moveTo>
                    <a:pt x="388619" y="0"/>
                  </a:moveTo>
                  <a:lnTo>
                    <a:pt x="0" y="0"/>
                  </a:lnTo>
                  <a:lnTo>
                    <a:pt x="194309" y="170687"/>
                  </a:lnTo>
                  <a:lnTo>
                    <a:pt x="388619" y="0"/>
                  </a:lnTo>
                  <a:close/>
                </a:path>
              </a:pathLst>
            </a:custGeom>
            <a:solidFill>
              <a:srgbClr val="539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4380" y="2098547"/>
              <a:ext cx="2526792" cy="17053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78165" y="1742693"/>
              <a:ext cx="880744" cy="544195"/>
            </a:xfrm>
            <a:custGeom>
              <a:avLst/>
              <a:gdLst/>
              <a:ahLst/>
              <a:cxnLst/>
              <a:rect l="l" t="t" r="r" b="b"/>
              <a:pathLst>
                <a:path w="880744" h="544194">
                  <a:moveTo>
                    <a:pt x="623760" y="0"/>
                  </a:moveTo>
                  <a:lnTo>
                    <a:pt x="256984" y="0"/>
                  </a:lnTo>
                  <a:lnTo>
                    <a:pt x="238226" y="1823"/>
                  </a:lnTo>
                  <a:lnTo>
                    <a:pt x="192595" y="24129"/>
                  </a:lnTo>
                  <a:lnTo>
                    <a:pt x="9334" y="246252"/>
                  </a:lnTo>
                  <a:lnTo>
                    <a:pt x="0" y="271160"/>
                  </a:lnTo>
                  <a:lnTo>
                    <a:pt x="2333" y="284454"/>
                  </a:lnTo>
                  <a:lnTo>
                    <a:pt x="192595" y="518286"/>
                  </a:lnTo>
                  <a:lnTo>
                    <a:pt x="238226" y="541968"/>
                  </a:lnTo>
                  <a:lnTo>
                    <a:pt x="256984" y="544067"/>
                  </a:lnTo>
                  <a:lnTo>
                    <a:pt x="623760" y="544067"/>
                  </a:lnTo>
                  <a:lnTo>
                    <a:pt x="676320" y="528101"/>
                  </a:lnTo>
                  <a:lnTo>
                    <a:pt x="871410" y="296163"/>
                  </a:lnTo>
                  <a:lnTo>
                    <a:pt x="880745" y="271160"/>
                  </a:lnTo>
                  <a:lnTo>
                    <a:pt x="878411" y="257891"/>
                  </a:lnTo>
                  <a:lnTo>
                    <a:pt x="688149" y="24129"/>
                  </a:lnTo>
                  <a:lnTo>
                    <a:pt x="642518" y="1823"/>
                  </a:lnTo>
                  <a:lnTo>
                    <a:pt x="623760" y="0"/>
                  </a:lnTo>
                  <a:close/>
                </a:path>
              </a:pathLst>
            </a:custGeom>
            <a:solidFill>
              <a:srgbClr val="539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78165" y="1742693"/>
              <a:ext cx="880744" cy="544195"/>
            </a:xfrm>
            <a:custGeom>
              <a:avLst/>
              <a:gdLst/>
              <a:ahLst/>
              <a:cxnLst/>
              <a:rect l="l" t="t" r="r" b="b"/>
              <a:pathLst>
                <a:path w="880744" h="544194">
                  <a:moveTo>
                    <a:pt x="871410" y="246252"/>
                  </a:moveTo>
                  <a:lnTo>
                    <a:pt x="765462" y="117838"/>
                  </a:lnTo>
                  <a:lnTo>
                    <a:pt x="711057" y="51895"/>
                  </a:lnTo>
                  <a:lnTo>
                    <a:pt x="691012" y="27600"/>
                  </a:lnTo>
                  <a:lnTo>
                    <a:pt x="642518" y="1823"/>
                  </a:lnTo>
                  <a:lnTo>
                    <a:pt x="623760" y="0"/>
                  </a:lnTo>
                  <a:lnTo>
                    <a:pt x="411718" y="0"/>
                  </a:lnTo>
                  <a:lnTo>
                    <a:pt x="302831" y="0"/>
                  </a:lnTo>
                  <a:lnTo>
                    <a:pt x="262715" y="0"/>
                  </a:lnTo>
                  <a:lnTo>
                    <a:pt x="256984" y="0"/>
                  </a:lnTo>
                  <a:lnTo>
                    <a:pt x="238226" y="1823"/>
                  </a:lnTo>
                  <a:lnTo>
                    <a:pt x="192595" y="24129"/>
                  </a:lnTo>
                  <a:lnTo>
                    <a:pt x="86647" y="152544"/>
                  </a:lnTo>
                  <a:lnTo>
                    <a:pt x="32242" y="218487"/>
                  </a:lnTo>
                  <a:lnTo>
                    <a:pt x="12197" y="242782"/>
                  </a:lnTo>
                  <a:lnTo>
                    <a:pt x="9334" y="246252"/>
                  </a:lnTo>
                  <a:lnTo>
                    <a:pt x="2333" y="257891"/>
                  </a:lnTo>
                  <a:lnTo>
                    <a:pt x="0" y="271160"/>
                  </a:lnTo>
                  <a:lnTo>
                    <a:pt x="2333" y="284454"/>
                  </a:lnTo>
                  <a:lnTo>
                    <a:pt x="9334" y="296163"/>
                  </a:lnTo>
                  <a:lnTo>
                    <a:pt x="115282" y="424578"/>
                  </a:lnTo>
                  <a:lnTo>
                    <a:pt x="169687" y="490521"/>
                  </a:lnTo>
                  <a:lnTo>
                    <a:pt x="189732" y="514816"/>
                  </a:lnTo>
                  <a:lnTo>
                    <a:pt x="238226" y="541968"/>
                  </a:lnTo>
                  <a:lnTo>
                    <a:pt x="256984" y="544067"/>
                  </a:lnTo>
                  <a:lnTo>
                    <a:pt x="469026" y="544067"/>
                  </a:lnTo>
                  <a:lnTo>
                    <a:pt x="577913" y="544067"/>
                  </a:lnTo>
                  <a:lnTo>
                    <a:pt x="618029" y="544067"/>
                  </a:lnTo>
                  <a:lnTo>
                    <a:pt x="623760" y="544067"/>
                  </a:lnTo>
                  <a:lnTo>
                    <a:pt x="642518" y="541968"/>
                  </a:lnTo>
                  <a:lnTo>
                    <a:pt x="660574" y="536321"/>
                  </a:lnTo>
                  <a:lnTo>
                    <a:pt x="676320" y="528101"/>
                  </a:lnTo>
                  <a:lnTo>
                    <a:pt x="688149" y="518286"/>
                  </a:lnTo>
                  <a:lnTo>
                    <a:pt x="794097" y="389872"/>
                  </a:lnTo>
                  <a:lnTo>
                    <a:pt x="848502" y="323929"/>
                  </a:lnTo>
                  <a:lnTo>
                    <a:pt x="868547" y="299634"/>
                  </a:lnTo>
                  <a:lnTo>
                    <a:pt x="871410" y="296163"/>
                  </a:lnTo>
                  <a:lnTo>
                    <a:pt x="878411" y="284454"/>
                  </a:lnTo>
                  <a:lnTo>
                    <a:pt x="880745" y="271160"/>
                  </a:lnTo>
                  <a:lnTo>
                    <a:pt x="878411" y="257891"/>
                  </a:lnTo>
                  <a:lnTo>
                    <a:pt x="871410" y="246252"/>
                  </a:lnTo>
                  <a:close/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17314" y="1989581"/>
              <a:ext cx="2788920" cy="1831975"/>
            </a:xfrm>
            <a:custGeom>
              <a:avLst/>
              <a:gdLst/>
              <a:ahLst/>
              <a:cxnLst/>
              <a:rect l="l" t="t" r="r" b="b"/>
              <a:pathLst>
                <a:path w="2788920" h="1831975">
                  <a:moveTo>
                    <a:pt x="2788919" y="0"/>
                  </a:moveTo>
                  <a:lnTo>
                    <a:pt x="0" y="0"/>
                  </a:lnTo>
                  <a:lnTo>
                    <a:pt x="0" y="1831848"/>
                  </a:lnTo>
                  <a:lnTo>
                    <a:pt x="2788919" y="1831848"/>
                  </a:lnTo>
                  <a:lnTo>
                    <a:pt x="2788919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17314" y="1989581"/>
              <a:ext cx="2788920" cy="1831975"/>
            </a:xfrm>
            <a:custGeom>
              <a:avLst/>
              <a:gdLst/>
              <a:ahLst/>
              <a:cxnLst/>
              <a:rect l="l" t="t" r="r" b="b"/>
              <a:pathLst>
                <a:path w="2788920" h="1831975">
                  <a:moveTo>
                    <a:pt x="0" y="1831848"/>
                  </a:moveTo>
                  <a:lnTo>
                    <a:pt x="2788919" y="1831848"/>
                  </a:lnTo>
                  <a:lnTo>
                    <a:pt x="2788919" y="0"/>
                  </a:lnTo>
                  <a:lnTo>
                    <a:pt x="0" y="0"/>
                  </a:lnTo>
                  <a:lnTo>
                    <a:pt x="0" y="1831848"/>
                  </a:lnTo>
                  <a:close/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626608" y="3820668"/>
              <a:ext cx="431800" cy="173990"/>
            </a:xfrm>
            <a:custGeom>
              <a:avLst/>
              <a:gdLst/>
              <a:ahLst/>
              <a:cxnLst/>
              <a:rect l="l" t="t" r="r" b="b"/>
              <a:pathLst>
                <a:path w="431800" h="173989">
                  <a:moveTo>
                    <a:pt x="431291" y="0"/>
                  </a:moveTo>
                  <a:lnTo>
                    <a:pt x="0" y="0"/>
                  </a:lnTo>
                  <a:lnTo>
                    <a:pt x="215645" y="173735"/>
                  </a:lnTo>
                  <a:lnTo>
                    <a:pt x="431291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37887" y="2020823"/>
              <a:ext cx="2740152" cy="17998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353430" y="1725929"/>
              <a:ext cx="977900" cy="556260"/>
            </a:xfrm>
            <a:custGeom>
              <a:avLst/>
              <a:gdLst/>
              <a:ahLst/>
              <a:cxnLst/>
              <a:rect l="l" t="t" r="r" b="b"/>
              <a:pathLst>
                <a:path w="977900" h="556260">
                  <a:moveTo>
                    <a:pt x="692277" y="0"/>
                  </a:moveTo>
                  <a:lnTo>
                    <a:pt x="285369" y="0"/>
                  </a:lnTo>
                  <a:lnTo>
                    <a:pt x="264499" y="1867"/>
                  </a:lnTo>
                  <a:lnTo>
                    <a:pt x="226950" y="14841"/>
                  </a:lnTo>
                  <a:lnTo>
                    <a:pt x="10287" y="251714"/>
                  </a:lnTo>
                  <a:lnTo>
                    <a:pt x="0" y="277241"/>
                  </a:lnTo>
                  <a:lnTo>
                    <a:pt x="2571" y="290826"/>
                  </a:lnTo>
                  <a:lnTo>
                    <a:pt x="213868" y="529844"/>
                  </a:lnTo>
                  <a:lnTo>
                    <a:pt x="264499" y="554114"/>
                  </a:lnTo>
                  <a:lnTo>
                    <a:pt x="285369" y="556260"/>
                  </a:lnTo>
                  <a:lnTo>
                    <a:pt x="692277" y="556260"/>
                  </a:lnTo>
                  <a:lnTo>
                    <a:pt x="733218" y="548338"/>
                  </a:lnTo>
                  <a:lnTo>
                    <a:pt x="967359" y="302768"/>
                  </a:lnTo>
                  <a:lnTo>
                    <a:pt x="977646" y="277241"/>
                  </a:lnTo>
                  <a:lnTo>
                    <a:pt x="975074" y="263655"/>
                  </a:lnTo>
                  <a:lnTo>
                    <a:pt x="763778" y="24637"/>
                  </a:lnTo>
                  <a:lnTo>
                    <a:pt x="713146" y="1867"/>
                  </a:lnTo>
                  <a:lnTo>
                    <a:pt x="692277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353430" y="1725929"/>
              <a:ext cx="977900" cy="556260"/>
            </a:xfrm>
            <a:custGeom>
              <a:avLst/>
              <a:gdLst/>
              <a:ahLst/>
              <a:cxnLst/>
              <a:rect l="l" t="t" r="r" b="b"/>
              <a:pathLst>
                <a:path w="977900" h="556260">
                  <a:moveTo>
                    <a:pt x="967359" y="251714"/>
                  </a:moveTo>
                  <a:lnTo>
                    <a:pt x="849663" y="120435"/>
                  </a:lnTo>
                  <a:lnTo>
                    <a:pt x="789225" y="53022"/>
                  </a:lnTo>
                  <a:lnTo>
                    <a:pt x="766958" y="28186"/>
                  </a:lnTo>
                  <a:lnTo>
                    <a:pt x="763778" y="24637"/>
                  </a:lnTo>
                  <a:lnTo>
                    <a:pt x="750695" y="14841"/>
                  </a:lnTo>
                  <a:lnTo>
                    <a:pt x="733218" y="7032"/>
                  </a:lnTo>
                  <a:lnTo>
                    <a:pt x="713146" y="1867"/>
                  </a:lnTo>
                  <a:lnTo>
                    <a:pt x="692277" y="0"/>
                  </a:lnTo>
                  <a:lnTo>
                    <a:pt x="457033" y="0"/>
                  </a:lnTo>
                  <a:lnTo>
                    <a:pt x="336232" y="0"/>
                  </a:lnTo>
                  <a:lnTo>
                    <a:pt x="291726" y="0"/>
                  </a:lnTo>
                  <a:lnTo>
                    <a:pt x="285369" y="0"/>
                  </a:lnTo>
                  <a:lnTo>
                    <a:pt x="264499" y="1867"/>
                  </a:lnTo>
                  <a:lnTo>
                    <a:pt x="226950" y="14841"/>
                  </a:lnTo>
                  <a:lnTo>
                    <a:pt x="96172" y="155916"/>
                  </a:lnTo>
                  <a:lnTo>
                    <a:pt x="35734" y="223329"/>
                  </a:lnTo>
                  <a:lnTo>
                    <a:pt x="13467" y="248165"/>
                  </a:lnTo>
                  <a:lnTo>
                    <a:pt x="10287" y="251714"/>
                  </a:lnTo>
                  <a:lnTo>
                    <a:pt x="2571" y="263655"/>
                  </a:lnTo>
                  <a:lnTo>
                    <a:pt x="0" y="277241"/>
                  </a:lnTo>
                  <a:lnTo>
                    <a:pt x="2571" y="290826"/>
                  </a:lnTo>
                  <a:lnTo>
                    <a:pt x="10287" y="302768"/>
                  </a:lnTo>
                  <a:lnTo>
                    <a:pt x="127982" y="434046"/>
                  </a:lnTo>
                  <a:lnTo>
                    <a:pt x="188420" y="501459"/>
                  </a:lnTo>
                  <a:lnTo>
                    <a:pt x="213868" y="529844"/>
                  </a:lnTo>
                  <a:lnTo>
                    <a:pt x="264499" y="554114"/>
                  </a:lnTo>
                  <a:lnTo>
                    <a:pt x="285369" y="556260"/>
                  </a:lnTo>
                  <a:lnTo>
                    <a:pt x="520612" y="556260"/>
                  </a:lnTo>
                  <a:lnTo>
                    <a:pt x="641413" y="556260"/>
                  </a:lnTo>
                  <a:lnTo>
                    <a:pt x="685919" y="556260"/>
                  </a:lnTo>
                  <a:lnTo>
                    <a:pt x="692277" y="556260"/>
                  </a:lnTo>
                  <a:lnTo>
                    <a:pt x="713146" y="554114"/>
                  </a:lnTo>
                  <a:lnTo>
                    <a:pt x="750695" y="539918"/>
                  </a:lnTo>
                  <a:lnTo>
                    <a:pt x="881473" y="398565"/>
                  </a:lnTo>
                  <a:lnTo>
                    <a:pt x="941911" y="331152"/>
                  </a:lnTo>
                  <a:lnTo>
                    <a:pt x="964178" y="306316"/>
                  </a:lnTo>
                  <a:lnTo>
                    <a:pt x="967359" y="302768"/>
                  </a:lnTo>
                  <a:lnTo>
                    <a:pt x="975074" y="290826"/>
                  </a:lnTo>
                  <a:lnTo>
                    <a:pt x="977646" y="277241"/>
                  </a:lnTo>
                  <a:lnTo>
                    <a:pt x="975074" y="263655"/>
                  </a:lnTo>
                  <a:lnTo>
                    <a:pt x="967359" y="251714"/>
                  </a:lnTo>
                  <a:close/>
                </a:path>
              </a:pathLst>
            </a:custGeom>
            <a:ln w="349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947417" y="1848434"/>
            <a:ext cx="39649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36035" algn="l"/>
              </a:tabLst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1	</a:t>
            </a:r>
            <a:r>
              <a:rPr sz="2700" baseline="3086" dirty="0">
                <a:solidFill>
                  <a:srgbClr val="FFFFFF"/>
                </a:solidFill>
                <a:latin typeface="Carlito"/>
                <a:cs typeface="Carlito"/>
              </a:rPr>
              <a:t>2</a:t>
            </a:r>
            <a:endParaRPr sz="2700" baseline="3086">
              <a:latin typeface="Carlito"/>
              <a:cs typeface="Carlito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8406765" y="1726819"/>
            <a:ext cx="2668270" cy="2267585"/>
            <a:chOff x="8406765" y="1726819"/>
            <a:chExt cx="2668270" cy="2267585"/>
          </a:xfrm>
        </p:grpSpPr>
        <p:sp>
          <p:nvSpPr>
            <p:cNvPr id="22" name="object 22"/>
            <p:cNvSpPr/>
            <p:nvPr/>
          </p:nvSpPr>
          <p:spPr>
            <a:xfrm>
              <a:off x="8416290" y="1998726"/>
              <a:ext cx="2649220" cy="1823085"/>
            </a:xfrm>
            <a:custGeom>
              <a:avLst/>
              <a:gdLst/>
              <a:ahLst/>
              <a:cxnLst/>
              <a:rect l="l" t="t" r="r" b="b"/>
              <a:pathLst>
                <a:path w="2649220" h="1823085">
                  <a:moveTo>
                    <a:pt x="2648711" y="0"/>
                  </a:moveTo>
                  <a:lnTo>
                    <a:pt x="0" y="0"/>
                  </a:lnTo>
                  <a:lnTo>
                    <a:pt x="0" y="1822704"/>
                  </a:lnTo>
                  <a:lnTo>
                    <a:pt x="2648711" y="1822704"/>
                  </a:lnTo>
                  <a:lnTo>
                    <a:pt x="2648711" y="0"/>
                  </a:lnTo>
                  <a:close/>
                </a:path>
              </a:pathLst>
            </a:custGeom>
            <a:solidFill>
              <a:srgbClr val="539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416290" y="1998726"/>
              <a:ext cx="2649220" cy="1823085"/>
            </a:xfrm>
            <a:custGeom>
              <a:avLst/>
              <a:gdLst/>
              <a:ahLst/>
              <a:cxnLst/>
              <a:rect l="l" t="t" r="r" b="b"/>
              <a:pathLst>
                <a:path w="2649220" h="1823085">
                  <a:moveTo>
                    <a:pt x="0" y="1822704"/>
                  </a:moveTo>
                  <a:lnTo>
                    <a:pt x="2648711" y="1822704"/>
                  </a:lnTo>
                  <a:lnTo>
                    <a:pt x="2648711" y="0"/>
                  </a:lnTo>
                  <a:lnTo>
                    <a:pt x="0" y="0"/>
                  </a:lnTo>
                  <a:lnTo>
                    <a:pt x="0" y="182270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579864" y="3816095"/>
              <a:ext cx="393700" cy="178435"/>
            </a:xfrm>
            <a:custGeom>
              <a:avLst/>
              <a:gdLst/>
              <a:ahLst/>
              <a:cxnLst/>
              <a:rect l="l" t="t" r="r" b="b"/>
              <a:pathLst>
                <a:path w="393700" h="178435">
                  <a:moveTo>
                    <a:pt x="393191" y="0"/>
                  </a:moveTo>
                  <a:lnTo>
                    <a:pt x="0" y="0"/>
                  </a:lnTo>
                  <a:lnTo>
                    <a:pt x="196595" y="178307"/>
                  </a:lnTo>
                  <a:lnTo>
                    <a:pt x="393191" y="0"/>
                  </a:lnTo>
                  <a:close/>
                </a:path>
              </a:pathLst>
            </a:custGeom>
            <a:solidFill>
              <a:srgbClr val="539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508492" y="2077212"/>
              <a:ext cx="2464307" cy="168554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332309" y="1742694"/>
              <a:ext cx="890269" cy="570230"/>
            </a:xfrm>
            <a:custGeom>
              <a:avLst/>
              <a:gdLst/>
              <a:ahLst/>
              <a:cxnLst/>
              <a:rect l="l" t="t" r="r" b="b"/>
              <a:pathLst>
                <a:path w="890270" h="570230">
                  <a:moveTo>
                    <a:pt x="630205" y="0"/>
                  </a:moveTo>
                  <a:lnTo>
                    <a:pt x="259619" y="0"/>
                  </a:lnTo>
                  <a:lnTo>
                    <a:pt x="240672" y="1912"/>
                  </a:lnTo>
                  <a:lnTo>
                    <a:pt x="194595" y="25272"/>
                  </a:lnTo>
                  <a:lnTo>
                    <a:pt x="9429" y="257936"/>
                  </a:lnTo>
                  <a:lnTo>
                    <a:pt x="0" y="284098"/>
                  </a:lnTo>
                  <a:lnTo>
                    <a:pt x="2357" y="298013"/>
                  </a:lnTo>
                  <a:lnTo>
                    <a:pt x="194595" y="542925"/>
                  </a:lnTo>
                  <a:lnTo>
                    <a:pt x="240672" y="567785"/>
                  </a:lnTo>
                  <a:lnTo>
                    <a:pt x="259619" y="569976"/>
                  </a:lnTo>
                  <a:lnTo>
                    <a:pt x="630205" y="569976"/>
                  </a:lnTo>
                  <a:lnTo>
                    <a:pt x="683283" y="553259"/>
                  </a:lnTo>
                  <a:lnTo>
                    <a:pt x="880395" y="310260"/>
                  </a:lnTo>
                  <a:lnTo>
                    <a:pt x="889825" y="284099"/>
                  </a:lnTo>
                  <a:lnTo>
                    <a:pt x="887468" y="270184"/>
                  </a:lnTo>
                  <a:lnTo>
                    <a:pt x="695229" y="25272"/>
                  </a:lnTo>
                  <a:lnTo>
                    <a:pt x="649152" y="1912"/>
                  </a:lnTo>
                  <a:lnTo>
                    <a:pt x="630205" y="0"/>
                  </a:lnTo>
                  <a:close/>
                </a:path>
              </a:pathLst>
            </a:custGeom>
            <a:solidFill>
              <a:srgbClr val="539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332309" y="1742694"/>
              <a:ext cx="890269" cy="570230"/>
            </a:xfrm>
            <a:custGeom>
              <a:avLst/>
              <a:gdLst/>
              <a:ahLst/>
              <a:cxnLst/>
              <a:rect l="l" t="t" r="r" b="b"/>
              <a:pathLst>
                <a:path w="890270" h="570230">
                  <a:moveTo>
                    <a:pt x="880395" y="257936"/>
                  </a:moveTo>
                  <a:lnTo>
                    <a:pt x="773346" y="123428"/>
                  </a:lnTo>
                  <a:lnTo>
                    <a:pt x="718375" y="54355"/>
                  </a:lnTo>
                  <a:lnTo>
                    <a:pt x="698122" y="28908"/>
                  </a:lnTo>
                  <a:lnTo>
                    <a:pt x="695229" y="25272"/>
                  </a:lnTo>
                  <a:lnTo>
                    <a:pt x="683283" y="15216"/>
                  </a:lnTo>
                  <a:lnTo>
                    <a:pt x="667384" y="7207"/>
                  </a:lnTo>
                  <a:lnTo>
                    <a:pt x="649152" y="1912"/>
                  </a:lnTo>
                  <a:lnTo>
                    <a:pt x="630205" y="0"/>
                  </a:lnTo>
                  <a:lnTo>
                    <a:pt x="415960" y="0"/>
                  </a:lnTo>
                  <a:lnTo>
                    <a:pt x="305942" y="0"/>
                  </a:lnTo>
                  <a:lnTo>
                    <a:pt x="265410" y="0"/>
                  </a:lnTo>
                  <a:lnTo>
                    <a:pt x="259619" y="0"/>
                  </a:lnTo>
                  <a:lnTo>
                    <a:pt x="240672" y="1912"/>
                  </a:lnTo>
                  <a:lnTo>
                    <a:pt x="194595" y="25272"/>
                  </a:lnTo>
                  <a:lnTo>
                    <a:pt x="87546" y="159781"/>
                  </a:lnTo>
                  <a:lnTo>
                    <a:pt x="32575" y="228853"/>
                  </a:lnTo>
                  <a:lnTo>
                    <a:pt x="12322" y="254301"/>
                  </a:lnTo>
                  <a:lnTo>
                    <a:pt x="9429" y="257936"/>
                  </a:lnTo>
                  <a:lnTo>
                    <a:pt x="2357" y="270184"/>
                  </a:lnTo>
                  <a:lnTo>
                    <a:pt x="0" y="284098"/>
                  </a:lnTo>
                  <a:lnTo>
                    <a:pt x="2357" y="298013"/>
                  </a:lnTo>
                  <a:lnTo>
                    <a:pt x="9429" y="310260"/>
                  </a:lnTo>
                  <a:lnTo>
                    <a:pt x="116478" y="444769"/>
                  </a:lnTo>
                  <a:lnTo>
                    <a:pt x="171449" y="513841"/>
                  </a:lnTo>
                  <a:lnTo>
                    <a:pt x="206541" y="553259"/>
                  </a:lnTo>
                  <a:lnTo>
                    <a:pt x="259619" y="569976"/>
                  </a:lnTo>
                  <a:lnTo>
                    <a:pt x="473864" y="569976"/>
                  </a:lnTo>
                  <a:lnTo>
                    <a:pt x="583882" y="569976"/>
                  </a:lnTo>
                  <a:lnTo>
                    <a:pt x="624415" y="569976"/>
                  </a:lnTo>
                  <a:lnTo>
                    <a:pt x="630205" y="569976"/>
                  </a:lnTo>
                  <a:lnTo>
                    <a:pt x="649152" y="567785"/>
                  </a:lnTo>
                  <a:lnTo>
                    <a:pt x="695229" y="542925"/>
                  </a:lnTo>
                  <a:lnTo>
                    <a:pt x="802278" y="408416"/>
                  </a:lnTo>
                  <a:lnTo>
                    <a:pt x="857249" y="339343"/>
                  </a:lnTo>
                  <a:lnTo>
                    <a:pt x="877502" y="313896"/>
                  </a:lnTo>
                  <a:lnTo>
                    <a:pt x="880395" y="310260"/>
                  </a:lnTo>
                  <a:lnTo>
                    <a:pt x="887468" y="298013"/>
                  </a:lnTo>
                  <a:lnTo>
                    <a:pt x="889825" y="284099"/>
                  </a:lnTo>
                  <a:lnTo>
                    <a:pt x="887468" y="270184"/>
                  </a:lnTo>
                  <a:lnTo>
                    <a:pt x="880395" y="257936"/>
                  </a:lnTo>
                  <a:close/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9706482" y="1861820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3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8379332" y="4238371"/>
            <a:ext cx="2668270" cy="2267585"/>
            <a:chOff x="8379332" y="4238371"/>
            <a:chExt cx="2668270" cy="2267585"/>
          </a:xfrm>
        </p:grpSpPr>
        <p:sp>
          <p:nvSpPr>
            <p:cNvPr id="30" name="object 30"/>
            <p:cNvSpPr/>
            <p:nvPr/>
          </p:nvSpPr>
          <p:spPr>
            <a:xfrm>
              <a:off x="8388857" y="4511802"/>
              <a:ext cx="2649220" cy="1821180"/>
            </a:xfrm>
            <a:custGeom>
              <a:avLst/>
              <a:gdLst/>
              <a:ahLst/>
              <a:cxnLst/>
              <a:rect l="l" t="t" r="r" b="b"/>
              <a:pathLst>
                <a:path w="2649220" h="1821179">
                  <a:moveTo>
                    <a:pt x="2648711" y="0"/>
                  </a:moveTo>
                  <a:lnTo>
                    <a:pt x="0" y="0"/>
                  </a:lnTo>
                  <a:lnTo>
                    <a:pt x="0" y="1821180"/>
                  </a:lnTo>
                  <a:lnTo>
                    <a:pt x="2648711" y="1821180"/>
                  </a:lnTo>
                  <a:lnTo>
                    <a:pt x="2648711" y="0"/>
                  </a:lnTo>
                  <a:close/>
                </a:path>
              </a:pathLst>
            </a:custGeom>
            <a:solidFill>
              <a:srgbClr val="539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388857" y="4511802"/>
              <a:ext cx="2649220" cy="1821180"/>
            </a:xfrm>
            <a:custGeom>
              <a:avLst/>
              <a:gdLst/>
              <a:ahLst/>
              <a:cxnLst/>
              <a:rect l="l" t="t" r="r" b="b"/>
              <a:pathLst>
                <a:path w="2649220" h="1821179">
                  <a:moveTo>
                    <a:pt x="0" y="1821180"/>
                  </a:moveTo>
                  <a:lnTo>
                    <a:pt x="2648711" y="1821180"/>
                  </a:lnTo>
                  <a:lnTo>
                    <a:pt x="2648711" y="0"/>
                  </a:lnTo>
                  <a:lnTo>
                    <a:pt x="0" y="0"/>
                  </a:lnTo>
                  <a:lnTo>
                    <a:pt x="0" y="182118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552431" y="6329172"/>
              <a:ext cx="393700" cy="177165"/>
            </a:xfrm>
            <a:custGeom>
              <a:avLst/>
              <a:gdLst/>
              <a:ahLst/>
              <a:cxnLst/>
              <a:rect l="l" t="t" r="r" b="b"/>
              <a:pathLst>
                <a:path w="393700" h="177165">
                  <a:moveTo>
                    <a:pt x="393192" y="0"/>
                  </a:moveTo>
                  <a:lnTo>
                    <a:pt x="0" y="0"/>
                  </a:lnTo>
                  <a:lnTo>
                    <a:pt x="196596" y="176783"/>
                  </a:lnTo>
                  <a:lnTo>
                    <a:pt x="393192" y="0"/>
                  </a:lnTo>
                  <a:close/>
                </a:path>
              </a:pathLst>
            </a:custGeom>
            <a:solidFill>
              <a:srgbClr val="539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453627" y="4614672"/>
              <a:ext cx="2583179" cy="160477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304877" y="4254246"/>
              <a:ext cx="890269" cy="570230"/>
            </a:xfrm>
            <a:custGeom>
              <a:avLst/>
              <a:gdLst/>
              <a:ahLst/>
              <a:cxnLst/>
              <a:rect l="l" t="t" r="r" b="b"/>
              <a:pathLst>
                <a:path w="890270" h="570229">
                  <a:moveTo>
                    <a:pt x="630205" y="0"/>
                  </a:moveTo>
                  <a:lnTo>
                    <a:pt x="259619" y="0"/>
                  </a:lnTo>
                  <a:lnTo>
                    <a:pt x="240672" y="1912"/>
                  </a:lnTo>
                  <a:lnTo>
                    <a:pt x="194595" y="25272"/>
                  </a:lnTo>
                  <a:lnTo>
                    <a:pt x="9429" y="257936"/>
                  </a:lnTo>
                  <a:lnTo>
                    <a:pt x="0" y="284099"/>
                  </a:lnTo>
                  <a:lnTo>
                    <a:pt x="2357" y="298013"/>
                  </a:lnTo>
                  <a:lnTo>
                    <a:pt x="194595" y="542924"/>
                  </a:lnTo>
                  <a:lnTo>
                    <a:pt x="240672" y="567785"/>
                  </a:lnTo>
                  <a:lnTo>
                    <a:pt x="259619" y="569976"/>
                  </a:lnTo>
                  <a:lnTo>
                    <a:pt x="630205" y="569976"/>
                  </a:lnTo>
                  <a:lnTo>
                    <a:pt x="683283" y="553259"/>
                  </a:lnTo>
                  <a:lnTo>
                    <a:pt x="880395" y="310260"/>
                  </a:lnTo>
                  <a:lnTo>
                    <a:pt x="889825" y="284098"/>
                  </a:lnTo>
                  <a:lnTo>
                    <a:pt x="887468" y="270184"/>
                  </a:lnTo>
                  <a:lnTo>
                    <a:pt x="695229" y="25272"/>
                  </a:lnTo>
                  <a:lnTo>
                    <a:pt x="649152" y="1912"/>
                  </a:lnTo>
                  <a:lnTo>
                    <a:pt x="630205" y="0"/>
                  </a:lnTo>
                  <a:close/>
                </a:path>
              </a:pathLst>
            </a:custGeom>
            <a:solidFill>
              <a:srgbClr val="539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304877" y="4254246"/>
              <a:ext cx="890269" cy="570230"/>
            </a:xfrm>
            <a:custGeom>
              <a:avLst/>
              <a:gdLst/>
              <a:ahLst/>
              <a:cxnLst/>
              <a:rect l="l" t="t" r="r" b="b"/>
              <a:pathLst>
                <a:path w="890270" h="570229">
                  <a:moveTo>
                    <a:pt x="880395" y="257936"/>
                  </a:moveTo>
                  <a:lnTo>
                    <a:pt x="773346" y="123428"/>
                  </a:lnTo>
                  <a:lnTo>
                    <a:pt x="718375" y="54355"/>
                  </a:lnTo>
                  <a:lnTo>
                    <a:pt x="698122" y="28908"/>
                  </a:lnTo>
                  <a:lnTo>
                    <a:pt x="649152" y="1912"/>
                  </a:lnTo>
                  <a:lnTo>
                    <a:pt x="630205" y="0"/>
                  </a:lnTo>
                  <a:lnTo>
                    <a:pt x="415960" y="0"/>
                  </a:lnTo>
                  <a:lnTo>
                    <a:pt x="305943" y="0"/>
                  </a:lnTo>
                  <a:lnTo>
                    <a:pt x="265410" y="0"/>
                  </a:lnTo>
                  <a:lnTo>
                    <a:pt x="259619" y="0"/>
                  </a:lnTo>
                  <a:lnTo>
                    <a:pt x="240672" y="1912"/>
                  </a:lnTo>
                  <a:lnTo>
                    <a:pt x="222440" y="7207"/>
                  </a:lnTo>
                  <a:lnTo>
                    <a:pt x="206541" y="15216"/>
                  </a:lnTo>
                  <a:lnTo>
                    <a:pt x="194595" y="25272"/>
                  </a:lnTo>
                  <a:lnTo>
                    <a:pt x="87546" y="159781"/>
                  </a:lnTo>
                  <a:lnTo>
                    <a:pt x="32575" y="228853"/>
                  </a:lnTo>
                  <a:lnTo>
                    <a:pt x="12322" y="254301"/>
                  </a:lnTo>
                  <a:lnTo>
                    <a:pt x="9429" y="257936"/>
                  </a:lnTo>
                  <a:lnTo>
                    <a:pt x="2357" y="270184"/>
                  </a:lnTo>
                  <a:lnTo>
                    <a:pt x="0" y="284099"/>
                  </a:lnTo>
                  <a:lnTo>
                    <a:pt x="2357" y="298013"/>
                  </a:lnTo>
                  <a:lnTo>
                    <a:pt x="9429" y="310260"/>
                  </a:lnTo>
                  <a:lnTo>
                    <a:pt x="116478" y="444769"/>
                  </a:lnTo>
                  <a:lnTo>
                    <a:pt x="171450" y="513841"/>
                  </a:lnTo>
                  <a:lnTo>
                    <a:pt x="191702" y="539289"/>
                  </a:lnTo>
                  <a:lnTo>
                    <a:pt x="222440" y="561879"/>
                  </a:lnTo>
                  <a:lnTo>
                    <a:pt x="259619" y="569976"/>
                  </a:lnTo>
                  <a:lnTo>
                    <a:pt x="473864" y="569976"/>
                  </a:lnTo>
                  <a:lnTo>
                    <a:pt x="583882" y="569976"/>
                  </a:lnTo>
                  <a:lnTo>
                    <a:pt x="624415" y="569976"/>
                  </a:lnTo>
                  <a:lnTo>
                    <a:pt x="630205" y="569976"/>
                  </a:lnTo>
                  <a:lnTo>
                    <a:pt x="649152" y="567785"/>
                  </a:lnTo>
                  <a:lnTo>
                    <a:pt x="667384" y="561879"/>
                  </a:lnTo>
                  <a:lnTo>
                    <a:pt x="683283" y="553259"/>
                  </a:lnTo>
                  <a:lnTo>
                    <a:pt x="695229" y="542924"/>
                  </a:lnTo>
                  <a:lnTo>
                    <a:pt x="802278" y="408416"/>
                  </a:lnTo>
                  <a:lnTo>
                    <a:pt x="857250" y="339343"/>
                  </a:lnTo>
                  <a:lnTo>
                    <a:pt x="877502" y="313896"/>
                  </a:lnTo>
                  <a:lnTo>
                    <a:pt x="880395" y="310260"/>
                  </a:lnTo>
                  <a:lnTo>
                    <a:pt x="887468" y="298013"/>
                  </a:lnTo>
                  <a:lnTo>
                    <a:pt x="889825" y="284098"/>
                  </a:lnTo>
                  <a:lnTo>
                    <a:pt x="887468" y="270184"/>
                  </a:lnTo>
                  <a:lnTo>
                    <a:pt x="880395" y="257936"/>
                  </a:lnTo>
                  <a:close/>
                </a:path>
              </a:pathLst>
            </a:custGeom>
            <a:ln w="317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9679051" y="4374642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6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436745" y="4220019"/>
            <a:ext cx="2807970" cy="2286000"/>
            <a:chOff x="4436745" y="4220019"/>
            <a:chExt cx="2807970" cy="2286000"/>
          </a:xfrm>
        </p:grpSpPr>
        <p:sp>
          <p:nvSpPr>
            <p:cNvPr id="38" name="object 38"/>
            <p:cNvSpPr/>
            <p:nvPr/>
          </p:nvSpPr>
          <p:spPr>
            <a:xfrm>
              <a:off x="4446270" y="4501134"/>
              <a:ext cx="2788920" cy="1831975"/>
            </a:xfrm>
            <a:custGeom>
              <a:avLst/>
              <a:gdLst/>
              <a:ahLst/>
              <a:cxnLst/>
              <a:rect l="l" t="t" r="r" b="b"/>
              <a:pathLst>
                <a:path w="2788920" h="1831975">
                  <a:moveTo>
                    <a:pt x="2788920" y="0"/>
                  </a:moveTo>
                  <a:lnTo>
                    <a:pt x="0" y="0"/>
                  </a:lnTo>
                  <a:lnTo>
                    <a:pt x="0" y="1831848"/>
                  </a:lnTo>
                  <a:lnTo>
                    <a:pt x="2788920" y="1831848"/>
                  </a:lnTo>
                  <a:lnTo>
                    <a:pt x="2788920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446270" y="4501134"/>
              <a:ext cx="2788920" cy="1831975"/>
            </a:xfrm>
            <a:custGeom>
              <a:avLst/>
              <a:gdLst/>
              <a:ahLst/>
              <a:cxnLst/>
              <a:rect l="l" t="t" r="r" b="b"/>
              <a:pathLst>
                <a:path w="2788920" h="1831975">
                  <a:moveTo>
                    <a:pt x="0" y="1831848"/>
                  </a:moveTo>
                  <a:lnTo>
                    <a:pt x="2788920" y="1831848"/>
                  </a:lnTo>
                  <a:lnTo>
                    <a:pt x="2788920" y="0"/>
                  </a:lnTo>
                  <a:lnTo>
                    <a:pt x="0" y="0"/>
                  </a:lnTo>
                  <a:lnTo>
                    <a:pt x="0" y="183184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655564" y="6332220"/>
              <a:ext cx="431800" cy="173990"/>
            </a:xfrm>
            <a:custGeom>
              <a:avLst/>
              <a:gdLst/>
              <a:ahLst/>
              <a:cxnLst/>
              <a:rect l="l" t="t" r="r" b="b"/>
              <a:pathLst>
                <a:path w="431800" h="173990">
                  <a:moveTo>
                    <a:pt x="431291" y="0"/>
                  </a:moveTo>
                  <a:lnTo>
                    <a:pt x="0" y="0"/>
                  </a:lnTo>
                  <a:lnTo>
                    <a:pt x="215646" y="173735"/>
                  </a:lnTo>
                  <a:lnTo>
                    <a:pt x="431291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500372" y="4614672"/>
              <a:ext cx="2677668" cy="16596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383911" y="4237482"/>
              <a:ext cx="976630" cy="558165"/>
            </a:xfrm>
            <a:custGeom>
              <a:avLst/>
              <a:gdLst/>
              <a:ahLst/>
              <a:cxnLst/>
              <a:rect l="l" t="t" r="r" b="b"/>
              <a:pathLst>
                <a:path w="976629" h="558164">
                  <a:moveTo>
                    <a:pt x="691261" y="0"/>
                  </a:moveTo>
                  <a:lnTo>
                    <a:pt x="284861" y="0"/>
                  </a:lnTo>
                  <a:lnTo>
                    <a:pt x="264064" y="1869"/>
                  </a:lnTo>
                  <a:lnTo>
                    <a:pt x="226568" y="14894"/>
                  </a:lnTo>
                  <a:lnTo>
                    <a:pt x="10287" y="252476"/>
                  </a:lnTo>
                  <a:lnTo>
                    <a:pt x="0" y="278018"/>
                  </a:lnTo>
                  <a:lnTo>
                    <a:pt x="2571" y="291641"/>
                  </a:lnTo>
                  <a:lnTo>
                    <a:pt x="213487" y="531368"/>
                  </a:lnTo>
                  <a:lnTo>
                    <a:pt x="264064" y="555638"/>
                  </a:lnTo>
                  <a:lnTo>
                    <a:pt x="284861" y="557784"/>
                  </a:lnTo>
                  <a:lnTo>
                    <a:pt x="691261" y="557784"/>
                  </a:lnTo>
                  <a:lnTo>
                    <a:pt x="732091" y="549862"/>
                  </a:lnTo>
                  <a:lnTo>
                    <a:pt x="965835" y="303657"/>
                  </a:lnTo>
                  <a:lnTo>
                    <a:pt x="976122" y="278018"/>
                  </a:lnTo>
                  <a:lnTo>
                    <a:pt x="973550" y="264419"/>
                  </a:lnTo>
                  <a:lnTo>
                    <a:pt x="762635" y="24765"/>
                  </a:lnTo>
                  <a:lnTo>
                    <a:pt x="712057" y="1869"/>
                  </a:lnTo>
                  <a:lnTo>
                    <a:pt x="691261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383911" y="4237482"/>
              <a:ext cx="976630" cy="558165"/>
            </a:xfrm>
            <a:custGeom>
              <a:avLst/>
              <a:gdLst/>
              <a:ahLst/>
              <a:cxnLst/>
              <a:rect l="l" t="t" r="r" b="b"/>
              <a:pathLst>
                <a:path w="976629" h="558164">
                  <a:moveTo>
                    <a:pt x="965835" y="252476"/>
                  </a:moveTo>
                  <a:lnTo>
                    <a:pt x="848360" y="120830"/>
                  </a:lnTo>
                  <a:lnTo>
                    <a:pt x="788035" y="53228"/>
                  </a:lnTo>
                  <a:lnTo>
                    <a:pt x="765810" y="28322"/>
                  </a:lnTo>
                  <a:lnTo>
                    <a:pt x="762635" y="24765"/>
                  </a:lnTo>
                  <a:lnTo>
                    <a:pt x="749553" y="14894"/>
                  </a:lnTo>
                  <a:lnTo>
                    <a:pt x="732091" y="7048"/>
                  </a:lnTo>
                  <a:lnTo>
                    <a:pt x="712057" y="1869"/>
                  </a:lnTo>
                  <a:lnTo>
                    <a:pt x="691261" y="0"/>
                  </a:lnTo>
                  <a:lnTo>
                    <a:pt x="456311" y="0"/>
                  </a:lnTo>
                  <a:lnTo>
                    <a:pt x="335661" y="0"/>
                  </a:lnTo>
                  <a:lnTo>
                    <a:pt x="291211" y="0"/>
                  </a:lnTo>
                  <a:lnTo>
                    <a:pt x="284861" y="0"/>
                  </a:lnTo>
                  <a:lnTo>
                    <a:pt x="264064" y="1869"/>
                  </a:lnTo>
                  <a:lnTo>
                    <a:pt x="226568" y="14894"/>
                  </a:lnTo>
                  <a:lnTo>
                    <a:pt x="96012" y="156410"/>
                  </a:lnTo>
                  <a:lnTo>
                    <a:pt x="35687" y="224012"/>
                  </a:lnTo>
                  <a:lnTo>
                    <a:pt x="13462" y="248918"/>
                  </a:lnTo>
                  <a:lnTo>
                    <a:pt x="10287" y="252476"/>
                  </a:lnTo>
                  <a:lnTo>
                    <a:pt x="2571" y="264419"/>
                  </a:lnTo>
                  <a:lnTo>
                    <a:pt x="0" y="278018"/>
                  </a:lnTo>
                  <a:lnTo>
                    <a:pt x="2571" y="291641"/>
                  </a:lnTo>
                  <a:lnTo>
                    <a:pt x="10287" y="303657"/>
                  </a:lnTo>
                  <a:lnTo>
                    <a:pt x="127762" y="435302"/>
                  </a:lnTo>
                  <a:lnTo>
                    <a:pt x="188087" y="502904"/>
                  </a:lnTo>
                  <a:lnTo>
                    <a:pt x="210312" y="527810"/>
                  </a:lnTo>
                  <a:lnTo>
                    <a:pt x="213487" y="531368"/>
                  </a:lnTo>
                  <a:lnTo>
                    <a:pt x="226567" y="541442"/>
                  </a:lnTo>
                  <a:lnTo>
                    <a:pt x="244030" y="549862"/>
                  </a:lnTo>
                  <a:lnTo>
                    <a:pt x="264064" y="555638"/>
                  </a:lnTo>
                  <a:lnTo>
                    <a:pt x="284861" y="557784"/>
                  </a:lnTo>
                  <a:lnTo>
                    <a:pt x="519811" y="557784"/>
                  </a:lnTo>
                  <a:lnTo>
                    <a:pt x="640461" y="557784"/>
                  </a:lnTo>
                  <a:lnTo>
                    <a:pt x="684911" y="557784"/>
                  </a:lnTo>
                  <a:lnTo>
                    <a:pt x="691261" y="557784"/>
                  </a:lnTo>
                  <a:lnTo>
                    <a:pt x="712057" y="555638"/>
                  </a:lnTo>
                  <a:lnTo>
                    <a:pt x="749553" y="541442"/>
                  </a:lnTo>
                  <a:lnTo>
                    <a:pt x="880110" y="399722"/>
                  </a:lnTo>
                  <a:lnTo>
                    <a:pt x="940435" y="332120"/>
                  </a:lnTo>
                  <a:lnTo>
                    <a:pt x="965835" y="303657"/>
                  </a:lnTo>
                  <a:lnTo>
                    <a:pt x="976122" y="278018"/>
                  </a:lnTo>
                  <a:lnTo>
                    <a:pt x="973550" y="264419"/>
                  </a:lnTo>
                  <a:lnTo>
                    <a:pt x="965835" y="252476"/>
                  </a:lnTo>
                  <a:close/>
                </a:path>
              </a:pathLst>
            </a:custGeom>
            <a:ln w="349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5800090" y="4351401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5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690752" y="4238371"/>
            <a:ext cx="2600960" cy="2267585"/>
            <a:chOff x="690752" y="4238371"/>
            <a:chExt cx="2600960" cy="2267585"/>
          </a:xfrm>
        </p:grpSpPr>
        <p:sp>
          <p:nvSpPr>
            <p:cNvPr id="46" name="object 46"/>
            <p:cNvSpPr/>
            <p:nvPr/>
          </p:nvSpPr>
          <p:spPr>
            <a:xfrm>
              <a:off x="700277" y="4511802"/>
              <a:ext cx="2581910" cy="1876425"/>
            </a:xfrm>
            <a:custGeom>
              <a:avLst/>
              <a:gdLst/>
              <a:ahLst/>
              <a:cxnLst/>
              <a:rect l="l" t="t" r="r" b="b"/>
              <a:pathLst>
                <a:path w="2581910" h="1876425">
                  <a:moveTo>
                    <a:pt x="2581656" y="0"/>
                  </a:moveTo>
                  <a:lnTo>
                    <a:pt x="0" y="0"/>
                  </a:lnTo>
                  <a:lnTo>
                    <a:pt x="0" y="1876044"/>
                  </a:lnTo>
                  <a:lnTo>
                    <a:pt x="2581656" y="1876044"/>
                  </a:lnTo>
                  <a:lnTo>
                    <a:pt x="2581656" y="0"/>
                  </a:lnTo>
                  <a:close/>
                </a:path>
              </a:pathLst>
            </a:custGeom>
            <a:solidFill>
              <a:srgbClr val="539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00277" y="4511802"/>
              <a:ext cx="2581910" cy="1876425"/>
            </a:xfrm>
            <a:custGeom>
              <a:avLst/>
              <a:gdLst/>
              <a:ahLst/>
              <a:cxnLst/>
              <a:rect l="l" t="t" r="r" b="b"/>
              <a:pathLst>
                <a:path w="2581910" h="1876425">
                  <a:moveTo>
                    <a:pt x="0" y="1876044"/>
                  </a:moveTo>
                  <a:lnTo>
                    <a:pt x="2581656" y="1876044"/>
                  </a:lnTo>
                  <a:lnTo>
                    <a:pt x="2581656" y="0"/>
                  </a:lnTo>
                  <a:lnTo>
                    <a:pt x="0" y="0"/>
                  </a:lnTo>
                  <a:lnTo>
                    <a:pt x="0" y="187604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786127" y="6336792"/>
              <a:ext cx="388620" cy="169545"/>
            </a:xfrm>
            <a:custGeom>
              <a:avLst/>
              <a:gdLst/>
              <a:ahLst/>
              <a:cxnLst/>
              <a:rect l="l" t="t" r="r" b="b"/>
              <a:pathLst>
                <a:path w="388619" h="169545">
                  <a:moveTo>
                    <a:pt x="388620" y="0"/>
                  </a:moveTo>
                  <a:lnTo>
                    <a:pt x="0" y="0"/>
                  </a:lnTo>
                  <a:lnTo>
                    <a:pt x="194310" y="169164"/>
                  </a:lnTo>
                  <a:lnTo>
                    <a:pt x="388620" y="0"/>
                  </a:lnTo>
                  <a:close/>
                </a:path>
              </a:pathLst>
            </a:custGeom>
            <a:solidFill>
              <a:srgbClr val="539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46759" y="4614672"/>
              <a:ext cx="2465831" cy="170992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550733" y="4254246"/>
              <a:ext cx="880744" cy="544195"/>
            </a:xfrm>
            <a:custGeom>
              <a:avLst/>
              <a:gdLst/>
              <a:ahLst/>
              <a:cxnLst/>
              <a:rect l="l" t="t" r="r" b="b"/>
              <a:pathLst>
                <a:path w="880744" h="544195">
                  <a:moveTo>
                    <a:pt x="623760" y="0"/>
                  </a:moveTo>
                  <a:lnTo>
                    <a:pt x="256984" y="0"/>
                  </a:lnTo>
                  <a:lnTo>
                    <a:pt x="238226" y="1823"/>
                  </a:lnTo>
                  <a:lnTo>
                    <a:pt x="192595" y="24129"/>
                  </a:lnTo>
                  <a:lnTo>
                    <a:pt x="9334" y="246252"/>
                  </a:lnTo>
                  <a:lnTo>
                    <a:pt x="0" y="271160"/>
                  </a:lnTo>
                  <a:lnTo>
                    <a:pt x="2333" y="284454"/>
                  </a:lnTo>
                  <a:lnTo>
                    <a:pt x="192595" y="518286"/>
                  </a:lnTo>
                  <a:lnTo>
                    <a:pt x="238226" y="541968"/>
                  </a:lnTo>
                  <a:lnTo>
                    <a:pt x="256984" y="544067"/>
                  </a:lnTo>
                  <a:lnTo>
                    <a:pt x="623760" y="544067"/>
                  </a:lnTo>
                  <a:lnTo>
                    <a:pt x="676320" y="528101"/>
                  </a:lnTo>
                  <a:lnTo>
                    <a:pt x="871410" y="296163"/>
                  </a:lnTo>
                  <a:lnTo>
                    <a:pt x="880744" y="271160"/>
                  </a:lnTo>
                  <a:lnTo>
                    <a:pt x="878411" y="257891"/>
                  </a:lnTo>
                  <a:lnTo>
                    <a:pt x="688149" y="24129"/>
                  </a:lnTo>
                  <a:lnTo>
                    <a:pt x="642518" y="1823"/>
                  </a:lnTo>
                  <a:lnTo>
                    <a:pt x="623760" y="0"/>
                  </a:lnTo>
                  <a:close/>
                </a:path>
              </a:pathLst>
            </a:custGeom>
            <a:solidFill>
              <a:srgbClr val="539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550733" y="4254246"/>
              <a:ext cx="880744" cy="544195"/>
            </a:xfrm>
            <a:custGeom>
              <a:avLst/>
              <a:gdLst/>
              <a:ahLst/>
              <a:cxnLst/>
              <a:rect l="l" t="t" r="r" b="b"/>
              <a:pathLst>
                <a:path w="880744" h="544195">
                  <a:moveTo>
                    <a:pt x="871410" y="246252"/>
                  </a:moveTo>
                  <a:lnTo>
                    <a:pt x="765462" y="117838"/>
                  </a:lnTo>
                  <a:lnTo>
                    <a:pt x="711057" y="51895"/>
                  </a:lnTo>
                  <a:lnTo>
                    <a:pt x="691012" y="27600"/>
                  </a:lnTo>
                  <a:lnTo>
                    <a:pt x="642518" y="1823"/>
                  </a:lnTo>
                  <a:lnTo>
                    <a:pt x="623760" y="0"/>
                  </a:lnTo>
                  <a:lnTo>
                    <a:pt x="411718" y="0"/>
                  </a:lnTo>
                  <a:lnTo>
                    <a:pt x="302831" y="0"/>
                  </a:lnTo>
                  <a:lnTo>
                    <a:pt x="262715" y="0"/>
                  </a:lnTo>
                  <a:lnTo>
                    <a:pt x="256984" y="0"/>
                  </a:lnTo>
                  <a:lnTo>
                    <a:pt x="238226" y="1823"/>
                  </a:lnTo>
                  <a:lnTo>
                    <a:pt x="220170" y="6873"/>
                  </a:lnTo>
                  <a:lnTo>
                    <a:pt x="204424" y="14519"/>
                  </a:lnTo>
                  <a:lnTo>
                    <a:pt x="192595" y="24129"/>
                  </a:lnTo>
                  <a:lnTo>
                    <a:pt x="86647" y="152544"/>
                  </a:lnTo>
                  <a:lnTo>
                    <a:pt x="32242" y="218487"/>
                  </a:lnTo>
                  <a:lnTo>
                    <a:pt x="12197" y="242782"/>
                  </a:lnTo>
                  <a:lnTo>
                    <a:pt x="9334" y="246252"/>
                  </a:lnTo>
                  <a:lnTo>
                    <a:pt x="2333" y="257891"/>
                  </a:lnTo>
                  <a:lnTo>
                    <a:pt x="0" y="271160"/>
                  </a:lnTo>
                  <a:lnTo>
                    <a:pt x="2333" y="284454"/>
                  </a:lnTo>
                  <a:lnTo>
                    <a:pt x="9334" y="296163"/>
                  </a:lnTo>
                  <a:lnTo>
                    <a:pt x="115282" y="424578"/>
                  </a:lnTo>
                  <a:lnTo>
                    <a:pt x="169687" y="490521"/>
                  </a:lnTo>
                  <a:lnTo>
                    <a:pt x="189732" y="514816"/>
                  </a:lnTo>
                  <a:lnTo>
                    <a:pt x="238226" y="541968"/>
                  </a:lnTo>
                  <a:lnTo>
                    <a:pt x="256984" y="544067"/>
                  </a:lnTo>
                  <a:lnTo>
                    <a:pt x="469026" y="544067"/>
                  </a:lnTo>
                  <a:lnTo>
                    <a:pt x="577913" y="544067"/>
                  </a:lnTo>
                  <a:lnTo>
                    <a:pt x="618029" y="544067"/>
                  </a:lnTo>
                  <a:lnTo>
                    <a:pt x="623760" y="544067"/>
                  </a:lnTo>
                  <a:lnTo>
                    <a:pt x="642518" y="541968"/>
                  </a:lnTo>
                  <a:lnTo>
                    <a:pt x="660574" y="536320"/>
                  </a:lnTo>
                  <a:lnTo>
                    <a:pt x="676320" y="528101"/>
                  </a:lnTo>
                  <a:lnTo>
                    <a:pt x="688149" y="518286"/>
                  </a:lnTo>
                  <a:lnTo>
                    <a:pt x="794097" y="389872"/>
                  </a:lnTo>
                  <a:lnTo>
                    <a:pt x="848502" y="323929"/>
                  </a:lnTo>
                  <a:lnTo>
                    <a:pt x="868547" y="299634"/>
                  </a:lnTo>
                  <a:lnTo>
                    <a:pt x="871410" y="296163"/>
                  </a:lnTo>
                  <a:lnTo>
                    <a:pt x="878411" y="284454"/>
                  </a:lnTo>
                  <a:lnTo>
                    <a:pt x="880744" y="271160"/>
                  </a:lnTo>
                  <a:lnTo>
                    <a:pt x="878411" y="257891"/>
                  </a:lnTo>
                  <a:lnTo>
                    <a:pt x="871410" y="246252"/>
                  </a:lnTo>
                  <a:close/>
                </a:path>
              </a:pathLst>
            </a:custGeom>
            <a:ln w="31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1919985" y="4361815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4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53" name="object 53"/>
          <p:cNvSpPr txBox="1">
            <a:spLocks noGrp="1"/>
          </p:cNvSpPr>
          <p:nvPr>
            <p:ph type="title"/>
          </p:nvPr>
        </p:nvSpPr>
        <p:spPr>
          <a:xfrm>
            <a:off x="1393316" y="0"/>
            <a:ext cx="45351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215" dirty="0">
                <a:solidFill>
                  <a:srgbClr val="F84753"/>
                </a:solidFill>
                <a:latin typeface="Arial"/>
                <a:cs typeface="Arial"/>
              </a:rPr>
              <a:t>Khám </a:t>
            </a:r>
            <a:r>
              <a:rPr b="0" spc="-120" dirty="0">
                <a:solidFill>
                  <a:srgbClr val="F84753"/>
                </a:solidFill>
                <a:latin typeface="Arial"/>
                <a:cs typeface="Arial"/>
              </a:rPr>
              <a:t>phá </a:t>
            </a:r>
            <a:r>
              <a:rPr b="0" spc="-180" dirty="0">
                <a:solidFill>
                  <a:srgbClr val="F84753"/>
                </a:solidFill>
                <a:latin typeface="Arial"/>
                <a:cs typeface="Arial"/>
              </a:rPr>
              <a:t>chủ</a:t>
            </a:r>
            <a:r>
              <a:rPr b="0" spc="-20" dirty="0">
                <a:solidFill>
                  <a:srgbClr val="F84753"/>
                </a:solidFill>
                <a:latin typeface="Arial"/>
                <a:cs typeface="Arial"/>
              </a:rPr>
              <a:t> </a:t>
            </a:r>
            <a:r>
              <a:rPr b="0" spc="-70" dirty="0">
                <a:solidFill>
                  <a:srgbClr val="F84753"/>
                </a:solidFill>
                <a:latin typeface="Arial"/>
                <a:cs typeface="Arial"/>
              </a:rPr>
              <a:t>đề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547</Words>
  <Application>Microsoft Office PowerPoint</Application>
  <PresentationFormat>Widescreen</PresentationFormat>
  <Paragraphs>74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Carlito</vt:lpstr>
      <vt:lpstr>Times New Roman</vt:lpstr>
      <vt:lpstr>Trebuchet MS</vt:lpstr>
      <vt:lpstr>Office Theme</vt:lpstr>
      <vt:lpstr>PowerPoint Presentation</vt:lpstr>
      <vt:lpstr> Hoạt động trải nghiệm</vt:lpstr>
      <vt:lpstr>Khởi động</vt:lpstr>
      <vt:lpstr>Câu 1</vt:lpstr>
      <vt:lpstr>Đàn cáo đi như thế nào, có bám sát nhau, có đi  thành hàng không?</vt:lpstr>
      <vt:lpstr>Nếu biết quan sát như cáo con, bám sát nhau và không  bỏ hàng ngũ thì mình có dễ bị lạc không?</vt:lpstr>
      <vt:lpstr> Hoạt động trải nghiệm</vt:lpstr>
      <vt:lpstr>PowerPoint Presentation</vt:lpstr>
      <vt:lpstr>Khám phá chủ đề</vt:lpstr>
      <vt:lpstr>Khám phá chủ đề</vt:lpstr>
      <vt:lpstr>Khám phá chủ đề</vt:lpstr>
      <vt:lpstr>Khám phá chủ đề</vt:lpstr>
      <vt:lpstr>Mở rộng và tổng kết chủ đề</vt:lpstr>
      <vt:lpstr>Liên hệ bản thân</vt:lpstr>
      <vt:lpstr>PowerPoint Presentation</vt:lpstr>
      <vt:lpstr>Cam kết hành động</vt:lpstr>
      <vt:lpstr>PowerPoint Presentation</vt:lpstr>
      <vt:lpstr>Vận dụng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欢乐可爱萌萌哒儿童卡通通用动态PPT模板</dc:title>
  <dc:creator>MICHAEL</dc:creator>
  <cp:lastModifiedBy>STD - KHUE</cp:lastModifiedBy>
  <cp:revision>8</cp:revision>
  <dcterms:created xsi:type="dcterms:W3CDTF">2023-02-19T19:13:14Z</dcterms:created>
  <dcterms:modified xsi:type="dcterms:W3CDTF">2025-02-26T09:07:29Z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2022-03-04T00:00:00Z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2023-02-19T00:00:00Z</vt:filetime>
  </property>
</Properties>
</file>