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88" r:id="rId3"/>
  </p:sldMasterIdLst>
  <p:notesMasterIdLst>
    <p:notesMasterId r:id="rId17"/>
  </p:notesMasterIdLst>
  <p:sldIdLst>
    <p:sldId id="287" r:id="rId4"/>
    <p:sldId id="256" r:id="rId5"/>
    <p:sldId id="288" r:id="rId6"/>
    <p:sldId id="289" r:id="rId7"/>
    <p:sldId id="290" r:id="rId8"/>
    <p:sldId id="291" r:id="rId9"/>
    <p:sldId id="293" r:id="rId10"/>
    <p:sldId id="294" r:id="rId11"/>
    <p:sldId id="295" r:id="rId12"/>
    <p:sldId id="296" r:id="rId13"/>
    <p:sldId id="267" r:id="rId14"/>
    <p:sldId id="286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5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34DFDD-EDD8-4B14-BA9E-81D58C321C19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16995-80F0-4B3A-8F5F-6C5C2B159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01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380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7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42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13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44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54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625E92-B48B-4C34-9912-695BBBC6F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6C4C90C-5394-4852-B41E-CC0BEDAB9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9774F-FC79-44FD-9A47-D95EA65851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0D0B29-57BF-4CD6-996D-52249D40F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8183C5-5F4B-451F-B8AB-1A3E6C247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59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D1328A-AF91-4EF2-9BF2-A60F3847D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31B804-16E0-4448-906D-DAE606E12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D6F082-DBAA-4E83-A19D-CF3DCC0A6E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75EF53-007F-499E-BD66-08DAF8F2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514B30-45D5-4639-97D8-5421EA07E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49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43A19B-0682-408F-9EA3-BB32B1588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51779F-090D-49F5-AD8E-9573BCA67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177304-A0BB-4F8B-AF67-B54F76E332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5A844-2A9E-49B4-B12E-92ECFD06D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BA4C34-718E-4023-A977-A983BF893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53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382586-EFE0-4680-8AB6-845349AE9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5A1601-5DB8-4538-883C-7F7091A041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259F6A-47F6-41F4-B97A-0DFBE630F5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D84CC4-197B-4581-B982-7503C39C7B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8974A7-D859-477E-96A5-15469B449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4580CF-9D27-4B22-AF32-1F8143F6C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61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C06900-4403-460F-9E67-95BCBBC82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C7519B-0D75-4132-A6B5-3269A9DFA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591BEC-E165-482E-898E-D163F8F23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D493E77-15C9-4BDD-9417-87AA9953FD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35D6D69-92B4-4677-91A7-B481A9AF9E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34D0883-C436-4230-8609-FF141345DA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F67E65F-3E20-4095-87BC-58601A4C6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78E9A2-DEAD-49F2-9B6C-ADC1E59A5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095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178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17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81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08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17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94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F2E2A-F91D-4BDF-BE8A-7EE0610203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0D2BA7-057D-436F-862C-60F1F1E23B49}"/>
              </a:ext>
            </a:extLst>
          </p:cNvPr>
          <p:cNvSpPr/>
          <p:nvPr userDrawn="1"/>
        </p:nvSpPr>
        <p:spPr>
          <a:xfrm>
            <a:off x="401106" y="241081"/>
            <a:ext cx="11450489" cy="6375837"/>
          </a:xfrm>
          <a:custGeom>
            <a:avLst/>
            <a:gdLst>
              <a:gd name="connsiteX0" fmla="*/ 1342340 w 11735925"/>
              <a:gd name="connsiteY0" fmla="*/ 0 h 6534773"/>
              <a:gd name="connsiteX1" fmla="*/ 1896229 w 11735925"/>
              <a:gd name="connsiteY1" fmla="*/ 137667 h 6534773"/>
              <a:gd name="connsiteX2" fmla="*/ 1908614 w 11735925"/>
              <a:gd name="connsiteY2" fmla="*/ 145681 h 6534773"/>
              <a:gd name="connsiteX3" fmla="*/ 1953126 w 11735925"/>
              <a:gd name="connsiteY3" fmla="*/ 138076 h 6534773"/>
              <a:gd name="connsiteX4" fmla="*/ 2812707 w 11735925"/>
              <a:gd name="connsiteY4" fmla="*/ 83452 h 6534773"/>
              <a:gd name="connsiteX5" fmla="*/ 3672288 w 11735925"/>
              <a:gd name="connsiteY5" fmla="*/ 138076 h 6534773"/>
              <a:gd name="connsiteX6" fmla="*/ 4032014 w 11735925"/>
              <a:gd name="connsiteY6" fmla="*/ 199534 h 6534773"/>
              <a:gd name="connsiteX7" fmla="*/ 4161453 w 11735925"/>
              <a:gd name="connsiteY7" fmla="*/ 147097 h 6534773"/>
              <a:gd name="connsiteX8" fmla="*/ 5021033 w 11735925"/>
              <a:gd name="connsiteY8" fmla="*/ 1153 h 6534773"/>
              <a:gd name="connsiteX9" fmla="*/ 6073654 w 11735925"/>
              <a:gd name="connsiteY9" fmla="*/ 225300 h 6534773"/>
              <a:gd name="connsiteX10" fmla="*/ 6165974 w 11735925"/>
              <a:gd name="connsiteY10" fmla="*/ 272467 h 6534773"/>
              <a:gd name="connsiteX11" fmla="*/ 6272292 w 11735925"/>
              <a:gd name="connsiteY11" fmla="*/ 229396 h 6534773"/>
              <a:gd name="connsiteX12" fmla="*/ 7131873 w 11735925"/>
              <a:gd name="connsiteY12" fmla="*/ 83452 h 6534773"/>
              <a:gd name="connsiteX13" fmla="*/ 7991454 w 11735925"/>
              <a:gd name="connsiteY13" fmla="*/ 229396 h 6534773"/>
              <a:gd name="connsiteX14" fmla="*/ 8132705 w 11735925"/>
              <a:gd name="connsiteY14" fmla="*/ 286619 h 6534773"/>
              <a:gd name="connsiteX15" fmla="*/ 8252725 w 11735925"/>
              <a:gd name="connsiteY15" fmla="*/ 225300 h 6534773"/>
              <a:gd name="connsiteX16" fmla="*/ 9305346 w 11735925"/>
              <a:gd name="connsiteY16" fmla="*/ 1153 h 6534773"/>
              <a:gd name="connsiteX17" fmla="*/ 10115085 w 11735925"/>
              <a:gd name="connsiteY17" fmla="*/ 129971 h 6534773"/>
              <a:gd name="connsiteX18" fmla="*/ 10134470 w 11735925"/>
              <a:gd name="connsiteY18" fmla="*/ 137579 h 6534773"/>
              <a:gd name="connsiteX19" fmla="*/ 10172516 w 11735925"/>
              <a:gd name="connsiteY19" fmla="*/ 122166 h 6534773"/>
              <a:gd name="connsiteX20" fmla="*/ 10610559 w 11735925"/>
              <a:gd name="connsiteY20" fmla="*/ 47793 h 6534773"/>
              <a:gd name="connsiteX21" fmla="*/ 11735925 w 11735925"/>
              <a:gd name="connsiteY21" fmla="*/ 994194 h 6534773"/>
              <a:gd name="connsiteX22" fmla="*/ 11543730 w 11735925"/>
              <a:gd name="connsiteY22" fmla="*/ 1523336 h 6534773"/>
              <a:gd name="connsiteX23" fmla="*/ 11486526 w 11735925"/>
              <a:gd name="connsiteY23" fmla="*/ 1581642 h 6534773"/>
              <a:gd name="connsiteX24" fmla="*/ 11502274 w 11735925"/>
              <a:gd name="connsiteY24" fmla="*/ 1668414 h 6534773"/>
              <a:gd name="connsiteX25" fmla="*/ 11513675 w 11735925"/>
              <a:gd name="connsiteY25" fmla="*/ 1858296 h 6534773"/>
              <a:gd name="connsiteX26" fmla="*/ 11414393 w 11735925"/>
              <a:gd name="connsiteY26" fmla="*/ 2410553 h 6534773"/>
              <a:gd name="connsiteX27" fmla="*/ 11390737 w 11735925"/>
              <a:gd name="connsiteY27" fmla="*/ 2464906 h 6534773"/>
              <a:gd name="connsiteX28" fmla="*/ 11478519 w 11735925"/>
              <a:gd name="connsiteY28" fmla="*/ 2600913 h 6534773"/>
              <a:gd name="connsiteX29" fmla="*/ 11566956 w 11735925"/>
              <a:gd name="connsiteY29" fmla="*/ 2969295 h 6534773"/>
              <a:gd name="connsiteX30" fmla="*/ 11563756 w 11735925"/>
              <a:gd name="connsiteY30" fmla="*/ 2995992 h 6534773"/>
              <a:gd name="connsiteX31" fmla="*/ 11565130 w 11735925"/>
              <a:gd name="connsiteY31" fmla="*/ 2998122 h 6534773"/>
              <a:gd name="connsiteX32" fmla="*/ 11653567 w 11735925"/>
              <a:gd name="connsiteY32" fmla="*/ 3366503 h 6534773"/>
              <a:gd name="connsiteX33" fmla="*/ 11323955 w 11735925"/>
              <a:gd name="connsiteY33" fmla="*/ 4035710 h 6534773"/>
              <a:gd name="connsiteX34" fmla="*/ 11298777 w 11735925"/>
              <a:gd name="connsiteY34" fmla="*/ 4053180 h 6534773"/>
              <a:gd name="connsiteX35" fmla="*/ 11298777 w 11735925"/>
              <a:gd name="connsiteY35" fmla="*/ 4108951 h 6534773"/>
              <a:gd name="connsiteX36" fmla="*/ 11355706 w 11735925"/>
              <a:gd name="connsiteY36" fmla="*/ 4169159 h 6534773"/>
              <a:gd name="connsiteX37" fmla="*/ 11685318 w 11735925"/>
              <a:gd name="connsiteY37" fmla="*/ 5095142 h 6534773"/>
              <a:gd name="connsiteX38" fmla="*/ 11684476 w 11735925"/>
              <a:gd name="connsiteY38" fmla="*/ 5104861 h 6534773"/>
              <a:gd name="connsiteX39" fmla="*/ 11685318 w 11735925"/>
              <a:gd name="connsiteY39" fmla="*/ 5109783 h 6534773"/>
              <a:gd name="connsiteX40" fmla="*/ 11682748 w 11735925"/>
              <a:gd name="connsiteY40" fmla="*/ 5124805 h 6534773"/>
              <a:gd name="connsiteX41" fmla="*/ 11662455 w 11735925"/>
              <a:gd name="connsiteY41" fmla="*/ 5359060 h 6534773"/>
              <a:gd name="connsiteX42" fmla="*/ 10559952 w 11735925"/>
              <a:gd name="connsiteY42" fmla="*/ 6404681 h 6534773"/>
              <a:gd name="connsiteX43" fmla="*/ 10225303 w 11735925"/>
              <a:gd name="connsiteY43" fmla="*/ 6345807 h 6534773"/>
              <a:gd name="connsiteX44" fmla="*/ 10088045 w 11735925"/>
              <a:gd name="connsiteY44" fmla="*/ 6282876 h 6534773"/>
              <a:gd name="connsiteX45" fmla="*/ 9974204 w 11735925"/>
              <a:gd name="connsiteY45" fmla="*/ 6322282 h 6534773"/>
              <a:gd name="connsiteX46" fmla="*/ 9562451 w 11735925"/>
              <a:gd name="connsiteY46" fmla="*/ 6381156 h 6534773"/>
              <a:gd name="connsiteX47" fmla="*/ 9150698 w 11735925"/>
              <a:gd name="connsiteY47" fmla="*/ 6322282 h 6534773"/>
              <a:gd name="connsiteX48" fmla="*/ 9086732 w 11735925"/>
              <a:gd name="connsiteY48" fmla="*/ 6300140 h 6534773"/>
              <a:gd name="connsiteX49" fmla="*/ 8568199 w 11735925"/>
              <a:gd name="connsiteY49" fmla="*/ 6360448 h 6534773"/>
              <a:gd name="connsiteX50" fmla="*/ 7248963 w 11735925"/>
              <a:gd name="connsiteY50" fmla="*/ 6419322 h 6534773"/>
              <a:gd name="connsiteX51" fmla="*/ 5929727 w 11735925"/>
              <a:gd name="connsiteY51" fmla="*/ 6360448 h 6534773"/>
              <a:gd name="connsiteX52" fmla="*/ 5475758 w 11735925"/>
              <a:gd name="connsiteY52" fmla="*/ 6307649 h 6534773"/>
              <a:gd name="connsiteX53" fmla="*/ 5378253 w 11735925"/>
              <a:gd name="connsiteY53" fmla="*/ 6352071 h 6534773"/>
              <a:gd name="connsiteX54" fmla="*/ 4839286 w 11735925"/>
              <a:gd name="connsiteY54" fmla="*/ 6454981 h 6534773"/>
              <a:gd name="connsiteX55" fmla="*/ 4363195 w 11735925"/>
              <a:gd name="connsiteY55" fmla="*/ 6375519 h 6534773"/>
              <a:gd name="connsiteX56" fmla="*/ 4314943 w 11735925"/>
              <a:gd name="connsiteY56" fmla="*/ 6356551 h 6534773"/>
              <a:gd name="connsiteX57" fmla="*/ 4209036 w 11735925"/>
              <a:gd name="connsiteY57" fmla="*/ 6341264 h 6534773"/>
              <a:gd name="connsiteX58" fmla="*/ 3828084 w 11735925"/>
              <a:gd name="connsiteY58" fmla="*/ 6209815 h 6534773"/>
              <a:gd name="connsiteX59" fmla="*/ 3777163 w 11735925"/>
              <a:gd name="connsiteY59" fmla="*/ 6180558 h 6534773"/>
              <a:gd name="connsiteX60" fmla="*/ 3710544 w 11735925"/>
              <a:gd name="connsiteY60" fmla="*/ 6227672 h 6534773"/>
              <a:gd name="connsiteX61" fmla="*/ 2936372 w 11735925"/>
              <a:gd name="connsiteY61" fmla="*/ 6451321 h 6534773"/>
              <a:gd name="connsiteX62" fmla="*/ 2276364 w 11735925"/>
              <a:gd name="connsiteY62" fmla="*/ 6293267 h 6534773"/>
              <a:gd name="connsiteX63" fmla="*/ 2225718 w 11735925"/>
              <a:gd name="connsiteY63" fmla="*/ 6264168 h 6534773"/>
              <a:gd name="connsiteX64" fmla="*/ 2172577 w 11735925"/>
              <a:gd name="connsiteY64" fmla="*/ 6302223 h 6534773"/>
              <a:gd name="connsiteX65" fmla="*/ 1384652 w 11735925"/>
              <a:gd name="connsiteY65" fmla="*/ 6534773 h 6534773"/>
              <a:gd name="connsiteX66" fmla="*/ 0 w 11735925"/>
              <a:gd name="connsiteY66" fmla="*/ 5225234 h 6534773"/>
              <a:gd name="connsiteX67" fmla="*/ 316187 w 11735925"/>
              <a:gd name="connsiteY67" fmla="*/ 4392246 h 6534773"/>
              <a:gd name="connsiteX68" fmla="*/ 389480 w 11735925"/>
              <a:gd name="connsiteY68" fmla="*/ 4315978 h 6534773"/>
              <a:gd name="connsiteX69" fmla="*/ 389480 w 11735925"/>
              <a:gd name="connsiteY69" fmla="*/ 3976723 h 6534773"/>
              <a:gd name="connsiteX70" fmla="*/ 373122 w 11735925"/>
              <a:gd name="connsiteY70" fmla="*/ 3949466 h 6534773"/>
              <a:gd name="connsiteX71" fmla="*/ 56935 w 11735925"/>
              <a:gd name="connsiteY71" fmla="*/ 2615587 h 6534773"/>
              <a:gd name="connsiteX72" fmla="*/ 165748 w 11735925"/>
              <a:gd name="connsiteY72" fmla="*/ 1799345 h 6534773"/>
              <a:gd name="connsiteX73" fmla="*/ 175081 w 11735925"/>
              <a:gd name="connsiteY73" fmla="*/ 1770003 h 6534773"/>
              <a:gd name="connsiteX74" fmla="*/ 167231 w 11735925"/>
              <a:gd name="connsiteY74" fmla="*/ 1600081 h 6534773"/>
              <a:gd name="connsiteX75" fmla="*/ 221855 w 11735925"/>
              <a:gd name="connsiteY75" fmla="*/ 1009740 h 6534773"/>
              <a:gd name="connsiteX76" fmla="*/ 243148 w 11735925"/>
              <a:gd name="connsiteY76" fmla="*/ 913296 h 6534773"/>
              <a:gd name="connsiteX77" fmla="*/ 252175 w 11735925"/>
              <a:gd name="connsiteY77" fmla="*/ 829674 h 6534773"/>
              <a:gd name="connsiteX78" fmla="*/ 317015 w 11735925"/>
              <a:gd name="connsiteY78" fmla="*/ 634627 h 6534773"/>
              <a:gd name="connsiteX79" fmla="*/ 349649 w 11735925"/>
              <a:gd name="connsiteY79" fmla="*/ 578484 h 6534773"/>
              <a:gd name="connsiteX80" fmla="*/ 370819 w 11735925"/>
              <a:gd name="connsiteY80" fmla="*/ 527662 h 6534773"/>
              <a:gd name="connsiteX81" fmla="*/ 862324 w 11735925"/>
              <a:gd name="connsiteY81" fmla="*/ 83453 h 6534773"/>
              <a:gd name="connsiteX82" fmla="*/ 896770 w 11735925"/>
              <a:gd name="connsiteY82" fmla="*/ 87248 h 6534773"/>
              <a:gd name="connsiteX83" fmla="*/ 909199 w 11735925"/>
              <a:gd name="connsiteY83" fmla="*/ 81657 h 6534773"/>
              <a:gd name="connsiteX84" fmla="*/ 1342340 w 11735925"/>
              <a:gd name="connsiteY84" fmla="*/ 0 h 653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735925" h="6534773">
                <a:moveTo>
                  <a:pt x="1342340" y="0"/>
                </a:moveTo>
                <a:cubicBezTo>
                  <a:pt x="1543994" y="0"/>
                  <a:pt x="1733121" y="50088"/>
                  <a:pt x="1896229" y="137667"/>
                </a:cubicBezTo>
                <a:lnTo>
                  <a:pt x="1908614" y="145681"/>
                </a:lnTo>
                <a:lnTo>
                  <a:pt x="1953126" y="138076"/>
                </a:lnTo>
                <a:cubicBezTo>
                  <a:pt x="2217327" y="102903"/>
                  <a:pt x="2507801" y="83452"/>
                  <a:pt x="2812707" y="83452"/>
                </a:cubicBezTo>
                <a:cubicBezTo>
                  <a:pt x="3117613" y="83452"/>
                  <a:pt x="3408087" y="102903"/>
                  <a:pt x="3672288" y="138076"/>
                </a:cubicBezTo>
                <a:lnTo>
                  <a:pt x="4032014" y="199534"/>
                </a:lnTo>
                <a:lnTo>
                  <a:pt x="4161453" y="147097"/>
                </a:lnTo>
                <a:cubicBezTo>
                  <a:pt x="4425654" y="53120"/>
                  <a:pt x="4716127" y="1153"/>
                  <a:pt x="5021033" y="1153"/>
                </a:cubicBezTo>
                <a:cubicBezTo>
                  <a:pt x="5402166" y="1153"/>
                  <a:pt x="5760748" y="82352"/>
                  <a:pt x="6073654" y="225300"/>
                </a:cubicBezTo>
                <a:lnTo>
                  <a:pt x="6165974" y="272467"/>
                </a:lnTo>
                <a:lnTo>
                  <a:pt x="6272292" y="229396"/>
                </a:lnTo>
                <a:cubicBezTo>
                  <a:pt x="6536493" y="135419"/>
                  <a:pt x="6826967" y="83452"/>
                  <a:pt x="7131873" y="83452"/>
                </a:cubicBezTo>
                <a:cubicBezTo>
                  <a:pt x="7436780" y="83452"/>
                  <a:pt x="7727254" y="135419"/>
                  <a:pt x="7991454" y="229396"/>
                </a:cubicBezTo>
                <a:lnTo>
                  <a:pt x="8132705" y="286619"/>
                </a:lnTo>
                <a:lnTo>
                  <a:pt x="8252725" y="225300"/>
                </a:lnTo>
                <a:cubicBezTo>
                  <a:pt x="8565631" y="82351"/>
                  <a:pt x="8924213" y="1153"/>
                  <a:pt x="9305346" y="1153"/>
                </a:cubicBezTo>
                <a:cubicBezTo>
                  <a:pt x="9591196" y="1153"/>
                  <a:pt x="9864361" y="46827"/>
                  <a:pt x="10115085" y="129971"/>
                </a:cubicBezTo>
                <a:lnTo>
                  <a:pt x="10134470" y="137579"/>
                </a:lnTo>
                <a:lnTo>
                  <a:pt x="10172516" y="122166"/>
                </a:lnTo>
                <a:cubicBezTo>
                  <a:pt x="10307153" y="74275"/>
                  <a:pt x="10455178" y="47793"/>
                  <a:pt x="10610559" y="47793"/>
                </a:cubicBezTo>
                <a:cubicBezTo>
                  <a:pt x="11232081" y="47793"/>
                  <a:pt x="11735925" y="471511"/>
                  <a:pt x="11735925" y="994194"/>
                </a:cubicBezTo>
                <a:cubicBezTo>
                  <a:pt x="11735925" y="1190200"/>
                  <a:pt x="11665072" y="1372289"/>
                  <a:pt x="11543730" y="1523336"/>
                </a:cubicBezTo>
                <a:lnTo>
                  <a:pt x="11486526" y="1581642"/>
                </a:lnTo>
                <a:lnTo>
                  <a:pt x="11502274" y="1668414"/>
                </a:lnTo>
                <a:cubicBezTo>
                  <a:pt x="11509813" y="1730846"/>
                  <a:pt x="11513675" y="1794192"/>
                  <a:pt x="11513675" y="1858296"/>
                </a:cubicBezTo>
                <a:cubicBezTo>
                  <a:pt x="11513675" y="2050610"/>
                  <a:pt x="11478916" y="2236096"/>
                  <a:pt x="11414393" y="2410553"/>
                </a:cubicBezTo>
                <a:lnTo>
                  <a:pt x="11390737" y="2464906"/>
                </a:lnTo>
                <a:lnTo>
                  <a:pt x="11478519" y="2600913"/>
                </a:lnTo>
                <a:cubicBezTo>
                  <a:pt x="11535466" y="2714138"/>
                  <a:pt x="11566956" y="2838624"/>
                  <a:pt x="11566956" y="2969295"/>
                </a:cubicBezTo>
                <a:lnTo>
                  <a:pt x="11563756" y="2995992"/>
                </a:lnTo>
                <a:lnTo>
                  <a:pt x="11565130" y="2998122"/>
                </a:lnTo>
                <a:cubicBezTo>
                  <a:pt x="11622077" y="3111348"/>
                  <a:pt x="11653567" y="3235833"/>
                  <a:pt x="11653567" y="3366503"/>
                </a:cubicBezTo>
                <a:cubicBezTo>
                  <a:pt x="11653567" y="3627845"/>
                  <a:pt x="11527606" y="3864445"/>
                  <a:pt x="11323955" y="4035710"/>
                </a:cubicBezTo>
                <a:lnTo>
                  <a:pt x="11298777" y="4053180"/>
                </a:lnTo>
                <a:lnTo>
                  <a:pt x="11298777" y="4108951"/>
                </a:lnTo>
                <a:lnTo>
                  <a:pt x="11355706" y="4169159"/>
                </a:lnTo>
                <a:cubicBezTo>
                  <a:pt x="11559357" y="4406139"/>
                  <a:pt x="11685318" y="4733523"/>
                  <a:pt x="11685318" y="5095142"/>
                </a:cubicBezTo>
                <a:lnTo>
                  <a:pt x="11684476" y="5104861"/>
                </a:lnTo>
                <a:lnTo>
                  <a:pt x="11685318" y="5109783"/>
                </a:lnTo>
                <a:lnTo>
                  <a:pt x="11682748" y="5124805"/>
                </a:lnTo>
                <a:lnTo>
                  <a:pt x="11662455" y="5359060"/>
                </a:lnTo>
                <a:cubicBezTo>
                  <a:pt x="11557518" y="5955795"/>
                  <a:pt x="11103784" y="6404681"/>
                  <a:pt x="10559952" y="6404681"/>
                </a:cubicBezTo>
                <a:cubicBezTo>
                  <a:pt x="10443416" y="6404681"/>
                  <a:pt x="10331018" y="6384069"/>
                  <a:pt x="10225303" y="6345807"/>
                </a:cubicBezTo>
                <a:lnTo>
                  <a:pt x="10088045" y="6282876"/>
                </a:lnTo>
                <a:lnTo>
                  <a:pt x="9974204" y="6322282"/>
                </a:lnTo>
                <a:cubicBezTo>
                  <a:pt x="9844131" y="6360544"/>
                  <a:pt x="9705836" y="6381156"/>
                  <a:pt x="9562451" y="6381156"/>
                </a:cubicBezTo>
                <a:cubicBezTo>
                  <a:pt x="9419066" y="6381156"/>
                  <a:pt x="9280771" y="6360544"/>
                  <a:pt x="9150698" y="6322282"/>
                </a:cubicBezTo>
                <a:lnTo>
                  <a:pt x="9086732" y="6300140"/>
                </a:lnTo>
                <a:lnTo>
                  <a:pt x="8568199" y="6360448"/>
                </a:lnTo>
                <a:cubicBezTo>
                  <a:pt x="8151453" y="6398710"/>
                  <a:pt x="7708363" y="6419322"/>
                  <a:pt x="7248963" y="6419322"/>
                </a:cubicBezTo>
                <a:cubicBezTo>
                  <a:pt x="6789564" y="6419322"/>
                  <a:pt x="6346474" y="6398710"/>
                  <a:pt x="5929727" y="6360448"/>
                </a:cubicBezTo>
                <a:lnTo>
                  <a:pt x="5475758" y="6307649"/>
                </a:lnTo>
                <a:lnTo>
                  <a:pt x="5378253" y="6352071"/>
                </a:lnTo>
                <a:cubicBezTo>
                  <a:pt x="5212596" y="6418337"/>
                  <a:pt x="5030465" y="6454981"/>
                  <a:pt x="4839286" y="6454981"/>
                </a:cubicBezTo>
                <a:cubicBezTo>
                  <a:pt x="4672002" y="6454981"/>
                  <a:pt x="4511648" y="6426926"/>
                  <a:pt x="4363195" y="6375519"/>
                </a:cubicBezTo>
                <a:lnTo>
                  <a:pt x="4314943" y="6356551"/>
                </a:lnTo>
                <a:lnTo>
                  <a:pt x="4209036" y="6341264"/>
                </a:lnTo>
                <a:cubicBezTo>
                  <a:pt x="4073830" y="6315098"/>
                  <a:pt x="3945802" y="6270294"/>
                  <a:pt x="3828084" y="6209815"/>
                </a:cubicBezTo>
                <a:lnTo>
                  <a:pt x="3777163" y="6180558"/>
                </a:lnTo>
                <a:lnTo>
                  <a:pt x="3710544" y="6227672"/>
                </a:lnTo>
                <a:cubicBezTo>
                  <a:pt x="3489552" y="6368873"/>
                  <a:pt x="3223143" y="6451321"/>
                  <a:pt x="2936372" y="6451321"/>
                </a:cubicBezTo>
                <a:cubicBezTo>
                  <a:pt x="2697396" y="6451321"/>
                  <a:pt x="2472560" y="6394065"/>
                  <a:pt x="2276364" y="6293267"/>
                </a:cubicBezTo>
                <a:lnTo>
                  <a:pt x="2225718" y="6264168"/>
                </a:lnTo>
                <a:lnTo>
                  <a:pt x="2172577" y="6302223"/>
                </a:lnTo>
                <a:cubicBezTo>
                  <a:pt x="1948924" y="6448854"/>
                  <a:pt x="1677397" y="6534773"/>
                  <a:pt x="1384652" y="6534773"/>
                </a:cubicBezTo>
                <a:cubicBezTo>
                  <a:pt x="619930" y="6534773"/>
                  <a:pt x="0" y="5948472"/>
                  <a:pt x="0" y="5225234"/>
                </a:cubicBezTo>
                <a:cubicBezTo>
                  <a:pt x="0" y="4908818"/>
                  <a:pt x="118658" y="4618612"/>
                  <a:pt x="316187" y="4392246"/>
                </a:cubicBezTo>
                <a:lnTo>
                  <a:pt x="389480" y="4315978"/>
                </a:lnTo>
                <a:lnTo>
                  <a:pt x="389480" y="3976723"/>
                </a:lnTo>
                <a:lnTo>
                  <a:pt x="373122" y="3949466"/>
                </a:lnTo>
                <a:cubicBezTo>
                  <a:pt x="175594" y="3586983"/>
                  <a:pt x="56935" y="3122271"/>
                  <a:pt x="56935" y="2615587"/>
                </a:cubicBezTo>
                <a:cubicBezTo>
                  <a:pt x="56935" y="2326054"/>
                  <a:pt x="95681" y="2050225"/>
                  <a:pt x="165748" y="1799345"/>
                </a:cubicBezTo>
                <a:lnTo>
                  <a:pt x="175081" y="1770003"/>
                </a:lnTo>
                <a:lnTo>
                  <a:pt x="167231" y="1600081"/>
                </a:lnTo>
                <a:cubicBezTo>
                  <a:pt x="167231" y="1390678"/>
                  <a:pt x="186681" y="1191187"/>
                  <a:pt x="221855" y="1009740"/>
                </a:cubicBezTo>
                <a:lnTo>
                  <a:pt x="243148" y="913296"/>
                </a:lnTo>
                <a:lnTo>
                  <a:pt x="252175" y="829674"/>
                </a:lnTo>
                <a:cubicBezTo>
                  <a:pt x="266999" y="762032"/>
                  <a:pt x="288860" y="696784"/>
                  <a:pt x="317015" y="634627"/>
                </a:cubicBezTo>
                <a:lnTo>
                  <a:pt x="349649" y="578484"/>
                </a:lnTo>
                <a:lnTo>
                  <a:pt x="370819" y="527662"/>
                </a:lnTo>
                <a:cubicBezTo>
                  <a:pt x="496606" y="253207"/>
                  <a:pt x="670379" y="83453"/>
                  <a:pt x="862324" y="83453"/>
                </a:cubicBezTo>
                <a:lnTo>
                  <a:pt x="896770" y="87248"/>
                </a:lnTo>
                <a:lnTo>
                  <a:pt x="909199" y="81657"/>
                </a:lnTo>
                <a:cubicBezTo>
                  <a:pt x="1042329" y="29076"/>
                  <a:pt x="1188698" y="0"/>
                  <a:pt x="13423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2FE6DE-75C2-44A6-B279-165291AC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95" y="498475"/>
            <a:ext cx="10515600" cy="758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80CEE0-0BBA-4403-BE1C-4B03E849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730735-EFA1-4E13-B636-47082262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D3DE56-3FEA-47C1-8759-48E11F88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257965-D53B-4CF5-BDA6-B0119345EE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-62707"/>
            <a:ext cx="1504950" cy="18811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DAE8B-73B7-6DBA-036B-8C594DDA09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35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657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DC08F6-2CEF-4AC7-B444-769E350D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8CBFAE-1898-4332-BB34-64C3EFA5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C4A9B6-CB0F-455F-AA55-6098F3BED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FC430A-F55C-1A79-AF0E-60976B6E81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03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DC08F6-2CEF-4AC7-B444-769E350D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8CBFAE-1898-4332-BB34-64C3EFA5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C4A9B6-CB0F-455F-AA55-6098F3BED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FC430A-F55C-1A79-AF0E-60976B6E81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0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DC08F6-2CEF-4AC7-B444-769E350D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8CBFAE-1898-4332-BB34-64C3EFA5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C4A9B6-CB0F-455F-AA55-6098F3BED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FC430A-F55C-1A79-AF0E-60976B6E81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81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169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DC08F6-2CEF-4AC7-B444-769E350D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8CBFAE-1898-4332-BB34-64C3EFA5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C4A9B6-CB0F-455F-AA55-6098F3BED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FC430A-F55C-1A79-AF0E-60976B6E81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784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DC08F6-2CEF-4AC7-B444-769E350D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8CBFAE-1898-4332-BB34-64C3EFA5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C4A9B6-CB0F-455F-AA55-6098F3BED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3DD86-1992-4E00-99DE-DCF34EA1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FC430A-F55C-1A79-AF0E-60976B6E81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63042" y="6150063"/>
            <a:ext cx="218865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357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6881A-7624-41FB-B7E7-F723B86DF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79A044-98F0-4F59-867E-80EB5DD03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978202C-16F9-4CC3-B38A-818E4DA0F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DAD757-D038-42F5-AE98-55FDC2EA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7ACFB1-C0F6-459D-B6F4-4DA6CCE47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9EACF2-748E-41FE-B60D-BACA734CB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9895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B8BB46-04ED-44C2-A651-B9D1D38FA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1CBBC31-31A9-471E-8E1F-28915E4F6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B3C59-FFD8-4408-9745-A18DD04A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1E271B-7319-437D-8F36-37172D9D2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E3B651-7228-483C-B4F4-E7509887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4D0DBF-B94A-442E-B217-386BA2F37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568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EEBDD4-F202-46D7-BDB8-49C20D818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871E9A-E740-495C-84AA-99A55EE7A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320C25-1C0E-4078-955F-AB8778E2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1AA638-FA32-42BD-A731-98AB865E7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14128E-E2DF-461C-B828-6AD07415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5927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194642-2669-419B-A4FF-38F70DEF4D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4C97E6-9E47-4226-8FA7-4A5DD87325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54F3CE-01E1-4848-AE68-5905AE16FD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A7C4F8-97DD-4510-AEE9-7A78FA5175F2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620933-0C99-4584-A36B-4B08D7EBF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A00F5C-5728-4FC0-8D2A-B05BF72C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FE5C5D-EC37-4B35-B8D7-C960E40D7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062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79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862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8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50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65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35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DB1BD0-9154-45A6-BE1B-F3511BC16D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EA48BF8-0717-2C2C-9075-0AF49894C1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671" y="212306"/>
            <a:ext cx="1407558" cy="140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03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D6ADD24-0A5C-7A66-16C0-CFAFAA23BAB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671" y="212306"/>
            <a:ext cx="1407558" cy="140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25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37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13" Type="http://schemas.openxmlformats.org/officeDocument/2006/relationships/image" Target="../media/image280.png"/><Relationship Id="rId18" Type="http://schemas.openxmlformats.org/officeDocument/2006/relationships/image" Target="../media/image330.png"/><Relationship Id="rId3" Type="http://schemas.openxmlformats.org/officeDocument/2006/relationships/image" Target="../media/image9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image" Target="../media/image270.png"/><Relationship Id="rId17" Type="http://schemas.openxmlformats.org/officeDocument/2006/relationships/image" Target="../media/image320.png"/><Relationship Id="rId2" Type="http://schemas.openxmlformats.org/officeDocument/2006/relationships/audio" Target="../media/audio1.wav"/><Relationship Id="rId16" Type="http://schemas.openxmlformats.org/officeDocument/2006/relationships/image" Target="../media/image311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11" Type="http://schemas.openxmlformats.org/officeDocument/2006/relationships/image" Target="../media/image260.png"/><Relationship Id="rId5" Type="http://schemas.openxmlformats.org/officeDocument/2006/relationships/image" Target="../media/image11.png"/><Relationship Id="rId15" Type="http://schemas.openxmlformats.org/officeDocument/2006/relationships/image" Target="../media/image300.png"/><Relationship Id="rId10" Type="http://schemas.openxmlformats.org/officeDocument/2006/relationships/image" Target="../media/image250.png"/><Relationship Id="rId19" Type="http://schemas.openxmlformats.org/officeDocument/2006/relationships/image" Target="../media/image340.png"/><Relationship Id="rId4" Type="http://schemas.openxmlformats.org/officeDocument/2006/relationships/image" Target="../media/image10.png"/><Relationship Id="rId9" Type="http://schemas.openxmlformats.org/officeDocument/2006/relationships/image" Target="../media/image240.png"/><Relationship Id="rId14" Type="http://schemas.openxmlformats.org/officeDocument/2006/relationships/image" Target="../media/image29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5" Type="http://schemas.openxmlformats.org/officeDocument/2006/relationships/image" Target="../media/image9.png"/><Relationship Id="rId10" Type="http://schemas.openxmlformats.org/officeDocument/2006/relationships/image" Target="../media/image23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40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5732" y="619611"/>
            <a:ext cx="10432581" cy="4628272"/>
          </a:xfrm>
          <a:custGeom>
            <a:avLst/>
            <a:gdLst/>
            <a:ahLst/>
            <a:cxnLst/>
            <a:rect l="l" t="t" r="r" b="b"/>
            <a:pathLst>
              <a:path w="15648871" h="6942408">
                <a:moveTo>
                  <a:pt x="0" y="0"/>
                </a:moveTo>
                <a:lnTo>
                  <a:pt x="15648870" y="0"/>
                </a:lnTo>
                <a:lnTo>
                  <a:pt x="15648870" y="6942408"/>
                </a:lnTo>
                <a:lnTo>
                  <a:pt x="0" y="69424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644532" y="387764"/>
            <a:ext cx="2143265" cy="768897"/>
          </a:xfrm>
          <a:custGeom>
            <a:avLst/>
            <a:gdLst/>
            <a:ahLst/>
            <a:cxnLst/>
            <a:rect l="l" t="t" r="r" b="b"/>
            <a:pathLst>
              <a:path w="3214898" h="1153345">
                <a:moveTo>
                  <a:pt x="0" y="0"/>
                </a:moveTo>
                <a:lnTo>
                  <a:pt x="3214898" y="0"/>
                </a:lnTo>
                <a:lnTo>
                  <a:pt x="3214898" y="1153344"/>
                </a:lnTo>
                <a:lnTo>
                  <a:pt x="0" y="11533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79922" y="5239720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0753572" y="2508046"/>
            <a:ext cx="1117437" cy="920954"/>
          </a:xfrm>
          <a:custGeom>
            <a:avLst/>
            <a:gdLst/>
            <a:ahLst/>
            <a:cxnLst/>
            <a:rect l="l" t="t" r="r" b="b"/>
            <a:pathLst>
              <a:path w="1676155" h="1381431">
                <a:moveTo>
                  <a:pt x="0" y="0"/>
                </a:moveTo>
                <a:lnTo>
                  <a:pt x="1676155" y="0"/>
                </a:lnTo>
                <a:lnTo>
                  <a:pt x="1676155" y="1381431"/>
                </a:lnTo>
                <a:lnTo>
                  <a:pt x="0" y="13814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320085" y="2574949"/>
            <a:ext cx="1234112" cy="977520"/>
          </a:xfrm>
          <a:custGeom>
            <a:avLst/>
            <a:gdLst/>
            <a:ahLst/>
            <a:cxnLst/>
            <a:rect l="l" t="t" r="r" b="b"/>
            <a:pathLst>
              <a:path w="1851168" h="1466280">
                <a:moveTo>
                  <a:pt x="1851169" y="0"/>
                </a:moveTo>
                <a:lnTo>
                  <a:pt x="0" y="0"/>
                </a:lnTo>
                <a:lnTo>
                  <a:pt x="0" y="1466279"/>
                </a:lnTo>
                <a:lnTo>
                  <a:pt x="1851169" y="1466279"/>
                </a:lnTo>
                <a:lnTo>
                  <a:pt x="185116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8814" y="1636163"/>
            <a:ext cx="8384759" cy="3052329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59ABCAC-99E6-3F06-B53A-14A22363AC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671" y="212306"/>
            <a:ext cx="1407558" cy="1407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8FB9DE20-668F-4792-A224-3CEE231C2F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2"/>
          <a:stretch/>
        </p:blipFill>
        <p:spPr>
          <a:xfrm>
            <a:off x="9934358" y="4147142"/>
            <a:ext cx="2115599" cy="269864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7CD0F059-900E-4579-9F6F-47E558A1E3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85" b="63738"/>
          <a:stretch/>
        </p:blipFill>
        <p:spPr>
          <a:xfrm>
            <a:off x="8229390" y="429285"/>
            <a:ext cx="2588727" cy="241574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721D24AC-518B-2E5E-EE2B-97B4FF037274}"/>
              </a:ext>
            </a:extLst>
          </p:cNvPr>
          <p:cNvGrpSpPr/>
          <p:nvPr/>
        </p:nvGrpSpPr>
        <p:grpSpPr>
          <a:xfrm>
            <a:off x="1739347" y="568992"/>
            <a:ext cx="9223514" cy="5155947"/>
            <a:chOff x="0" y="2228827"/>
            <a:chExt cx="6035623" cy="379030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D345092-BCF9-420D-92D9-A7DCF173CC00}"/>
                </a:ext>
              </a:extLst>
            </p:cNvPr>
            <p:cNvSpPr/>
            <p:nvPr/>
          </p:nvSpPr>
          <p:spPr>
            <a:xfrm>
              <a:off x="0" y="2228827"/>
              <a:ext cx="6035623" cy="3790309"/>
            </a:xfrm>
            <a:custGeom>
              <a:avLst/>
              <a:gdLst>
                <a:gd name="connsiteX0" fmla="*/ 1745467 w 3499936"/>
                <a:gd name="connsiteY0" fmla="*/ 0 h 1652856"/>
                <a:gd name="connsiteX1" fmla="*/ 2225801 w 3499936"/>
                <a:gd name="connsiteY1" fmla="*/ 136948 h 1652856"/>
                <a:gd name="connsiteX2" fmla="*/ 2346258 w 3499936"/>
                <a:gd name="connsiteY2" fmla="*/ 229712 h 1652856"/>
                <a:gd name="connsiteX3" fmla="*/ 2435041 w 3499936"/>
                <a:gd name="connsiteY3" fmla="*/ 182472 h 1652856"/>
                <a:gd name="connsiteX4" fmla="*/ 2757094 w 3499936"/>
                <a:gd name="connsiteY4" fmla="*/ 114662 h 1652856"/>
                <a:gd name="connsiteX5" fmla="*/ 3499936 w 3499936"/>
                <a:gd name="connsiteY5" fmla="*/ 802318 h 1652856"/>
                <a:gd name="connsiteX6" fmla="*/ 2757094 w 3499936"/>
                <a:gd name="connsiteY6" fmla="*/ 1489974 h 1652856"/>
                <a:gd name="connsiteX7" fmla="*/ 2682743 w 3499936"/>
                <a:gd name="connsiteY7" fmla="*/ 1483036 h 1652856"/>
                <a:gd name="connsiteX8" fmla="*/ 2616998 w 3499936"/>
                <a:gd name="connsiteY8" fmla="*/ 1535415 h 1652856"/>
                <a:gd name="connsiteX9" fmla="*/ 2218839 w 3499936"/>
                <a:gd name="connsiteY9" fmla="*/ 1652856 h 1652856"/>
                <a:gd name="connsiteX10" fmla="*/ 1941645 w 3499936"/>
                <a:gd name="connsiteY10" fmla="*/ 1598817 h 1652856"/>
                <a:gd name="connsiteX11" fmla="*/ 1919543 w 3499936"/>
                <a:gd name="connsiteY11" fmla="*/ 1587232 h 1652856"/>
                <a:gd name="connsiteX12" fmla="*/ 1918607 w 3499936"/>
                <a:gd name="connsiteY12" fmla="*/ 1587457 h 1652856"/>
                <a:gd name="connsiteX13" fmla="*/ 1745467 w 3499936"/>
                <a:gd name="connsiteY13" fmla="*/ 1603748 h 1652856"/>
                <a:gd name="connsiteX14" fmla="*/ 1265133 w 3499936"/>
                <a:gd name="connsiteY14" fmla="*/ 1466801 h 1652856"/>
                <a:gd name="connsiteX15" fmla="*/ 1259489 w 3499936"/>
                <a:gd name="connsiteY15" fmla="*/ 1462454 h 1652856"/>
                <a:gd name="connsiteX16" fmla="*/ 1193509 w 3499936"/>
                <a:gd name="connsiteY16" fmla="*/ 1491120 h 1652856"/>
                <a:gd name="connsiteX17" fmla="*/ 859106 w 3499936"/>
                <a:gd name="connsiteY17" fmla="*/ 1545159 h 1652856"/>
                <a:gd name="connsiteX18" fmla="*/ 0 w 3499936"/>
                <a:gd name="connsiteY18" fmla="*/ 857503 h 1652856"/>
                <a:gd name="connsiteX19" fmla="*/ 859106 w 3499936"/>
                <a:gd name="connsiteY19" fmla="*/ 169847 h 1652856"/>
                <a:gd name="connsiteX20" fmla="*/ 1032246 w 3499936"/>
                <a:gd name="connsiteY20" fmla="*/ 183818 h 1652856"/>
                <a:gd name="connsiteX21" fmla="*/ 1162308 w 3499936"/>
                <a:gd name="connsiteY21" fmla="*/ 216134 h 1652856"/>
                <a:gd name="connsiteX22" fmla="*/ 1265133 w 3499936"/>
                <a:gd name="connsiteY22" fmla="*/ 136948 h 1652856"/>
                <a:gd name="connsiteX23" fmla="*/ 1745467 w 3499936"/>
                <a:gd name="connsiteY23" fmla="*/ 0 h 16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99936" h="1652856">
                  <a:moveTo>
                    <a:pt x="1745467" y="0"/>
                  </a:moveTo>
                  <a:cubicBezTo>
                    <a:pt x="1923394" y="0"/>
                    <a:pt x="2088687" y="50486"/>
                    <a:pt x="2225801" y="136948"/>
                  </a:cubicBezTo>
                  <a:lnTo>
                    <a:pt x="2346258" y="229712"/>
                  </a:lnTo>
                  <a:lnTo>
                    <a:pt x="2435041" y="182472"/>
                  </a:lnTo>
                  <a:cubicBezTo>
                    <a:pt x="2532467" y="139015"/>
                    <a:pt x="2641708" y="114662"/>
                    <a:pt x="2757094" y="114662"/>
                  </a:cubicBezTo>
                  <a:cubicBezTo>
                    <a:pt x="3167354" y="114662"/>
                    <a:pt x="3499936" y="422536"/>
                    <a:pt x="3499936" y="802318"/>
                  </a:cubicBezTo>
                  <a:cubicBezTo>
                    <a:pt x="3499936" y="1182100"/>
                    <a:pt x="3167354" y="1489974"/>
                    <a:pt x="2757094" y="1489974"/>
                  </a:cubicBezTo>
                  <a:lnTo>
                    <a:pt x="2682743" y="1483036"/>
                  </a:lnTo>
                  <a:lnTo>
                    <a:pt x="2616998" y="1535415"/>
                  </a:lnTo>
                  <a:cubicBezTo>
                    <a:pt x="2503341" y="1609561"/>
                    <a:pt x="2366326" y="1652856"/>
                    <a:pt x="2218839" y="1652856"/>
                  </a:cubicBezTo>
                  <a:cubicBezTo>
                    <a:pt x="2120514" y="1652856"/>
                    <a:pt x="2026844" y="1633614"/>
                    <a:pt x="1941645" y="1598817"/>
                  </a:cubicBezTo>
                  <a:lnTo>
                    <a:pt x="1919543" y="1587232"/>
                  </a:lnTo>
                  <a:lnTo>
                    <a:pt x="1918607" y="1587457"/>
                  </a:lnTo>
                  <a:cubicBezTo>
                    <a:pt x="1862681" y="1598139"/>
                    <a:pt x="1804776" y="1603748"/>
                    <a:pt x="1745467" y="1603748"/>
                  </a:cubicBezTo>
                  <a:cubicBezTo>
                    <a:pt x="1567540" y="1603748"/>
                    <a:pt x="1402247" y="1553262"/>
                    <a:pt x="1265133" y="1466801"/>
                  </a:cubicBezTo>
                  <a:lnTo>
                    <a:pt x="1259489" y="1462454"/>
                  </a:lnTo>
                  <a:lnTo>
                    <a:pt x="1193509" y="1491120"/>
                  </a:lnTo>
                  <a:cubicBezTo>
                    <a:pt x="1090727" y="1525917"/>
                    <a:pt x="977724" y="1545159"/>
                    <a:pt x="859106" y="1545159"/>
                  </a:cubicBezTo>
                  <a:cubicBezTo>
                    <a:pt x="384635" y="1545159"/>
                    <a:pt x="0" y="1237285"/>
                    <a:pt x="0" y="857503"/>
                  </a:cubicBezTo>
                  <a:cubicBezTo>
                    <a:pt x="0" y="477721"/>
                    <a:pt x="384635" y="169847"/>
                    <a:pt x="859106" y="169847"/>
                  </a:cubicBezTo>
                  <a:cubicBezTo>
                    <a:pt x="918415" y="169847"/>
                    <a:pt x="976320" y="174658"/>
                    <a:pt x="1032246" y="183818"/>
                  </a:cubicBezTo>
                  <a:lnTo>
                    <a:pt x="1162308" y="216134"/>
                  </a:lnTo>
                  <a:lnTo>
                    <a:pt x="1265133" y="136948"/>
                  </a:lnTo>
                  <a:cubicBezTo>
                    <a:pt x="1402247" y="50486"/>
                    <a:pt x="1567540" y="0"/>
                    <a:pt x="1745467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66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69F43B-A15C-E797-9D09-07E695C51FBF}"/>
                </a:ext>
              </a:extLst>
            </p:cNvPr>
            <p:cNvSpPr txBox="1"/>
            <p:nvPr/>
          </p:nvSpPr>
          <p:spPr>
            <a:xfrm>
              <a:off x="263935" y="3137008"/>
              <a:ext cx="5606887" cy="16219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6000" b="1" spc="50" dirty="0" err="1">
                  <a:ln w="0">
                    <a:noFill/>
                  </a:ln>
                  <a:solidFill>
                    <a:srgbClr val="FF000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Trò</a:t>
              </a:r>
              <a:r>
                <a:rPr lang="en-US" altLang="zh-CN" sz="6000" b="1" spc="50" dirty="0">
                  <a:ln w="0">
                    <a:noFill/>
                  </a:ln>
                  <a:solidFill>
                    <a:srgbClr val="FF000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 </a:t>
              </a:r>
              <a:r>
                <a:rPr lang="en-US" altLang="zh-CN" sz="6000" b="1" spc="50" dirty="0" err="1">
                  <a:ln w="0">
                    <a:noFill/>
                  </a:ln>
                  <a:solidFill>
                    <a:srgbClr val="FF000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chơi</a:t>
              </a:r>
              <a:endParaRPr lang="en-US" altLang="zh-CN" sz="6000" b="1" spc="50" dirty="0">
                <a:ln w="0">
                  <a:noFill/>
                </a:ln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Baloo 2 ExtraBold" panose="03080902040302020200" pitchFamily="66" charset="0"/>
              </a:endParaRPr>
            </a:p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6000" b="1" spc="50" dirty="0" err="1">
                  <a:ln w="0">
                    <a:noFill/>
                  </a:ln>
                  <a:solidFill>
                    <a:srgbClr val="00B0F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Cầu</a:t>
              </a:r>
              <a:r>
                <a:rPr lang="en-US" altLang="zh-CN" sz="6000" b="1" spc="50" dirty="0">
                  <a:ln w="0">
                    <a:noFill/>
                  </a:ln>
                  <a:solidFill>
                    <a:srgbClr val="00B0F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 thang – </a:t>
              </a:r>
              <a:r>
                <a:rPr lang="en-US" altLang="zh-CN" sz="6000" b="1" spc="50" dirty="0" err="1">
                  <a:ln w="0">
                    <a:noFill/>
                  </a:ln>
                  <a:solidFill>
                    <a:srgbClr val="00B0F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Cầu</a:t>
              </a:r>
              <a:r>
                <a:rPr lang="en-US" altLang="zh-CN" sz="6000" b="1" spc="50" dirty="0">
                  <a:ln w="0">
                    <a:noFill/>
                  </a:ln>
                  <a:solidFill>
                    <a:srgbClr val="00B0F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 </a:t>
              </a:r>
              <a:r>
                <a:rPr lang="en-US" altLang="zh-CN" sz="6000" b="1" spc="50" dirty="0" err="1">
                  <a:ln w="0">
                    <a:noFill/>
                  </a:ln>
                  <a:solidFill>
                    <a:srgbClr val="00B0F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Baloo 2 ExtraBold" panose="03080902040302020200" pitchFamily="66" charset="0"/>
                </a:rPr>
                <a:t>trượt</a:t>
              </a:r>
              <a:endParaRPr lang="en-US" altLang="zh-CN" sz="6000" b="1" spc="50" dirty="0">
                <a:ln w="0">
                  <a:noFill/>
                </a:ln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Baloo 2 ExtraBold" panose="03080902040302020200" pitchFamily="66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A04B8B-6560-B2B5-9A93-BB68F603DE7B}"/>
                </a:ext>
              </a:extLst>
            </p:cNvPr>
            <p:cNvSpPr txBox="1"/>
            <p:nvPr/>
          </p:nvSpPr>
          <p:spPr>
            <a:xfrm>
              <a:off x="1248489" y="2706121"/>
              <a:ext cx="3602449" cy="3846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381000" lvl="0" indent="2286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0064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">
            <a:extLst>
              <a:ext uri="{FF2B5EF4-FFF2-40B4-BE49-F238E27FC236}">
                <a16:creationId xmlns:a16="http://schemas.microsoft.com/office/drawing/2014/main" id="{8F40397B-FFD6-4848-A499-11CBF2BCB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" y="5383553"/>
            <a:ext cx="3078480" cy="140165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A51176C-7564-482D-80D4-61E0C6B2A783}"/>
              </a:ext>
            </a:extLst>
          </p:cNvPr>
          <p:cNvGrpSpPr/>
          <p:nvPr/>
        </p:nvGrpSpPr>
        <p:grpSpPr>
          <a:xfrm>
            <a:off x="379245" y="-172720"/>
            <a:ext cx="11633079" cy="6553199"/>
            <a:chOff x="2798252" y="2071845"/>
            <a:chExt cx="5643960" cy="197925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269AAA9-2279-45D6-B639-8A24BABB05DF}"/>
                </a:ext>
              </a:extLst>
            </p:cNvPr>
            <p:cNvGrpSpPr/>
            <p:nvPr/>
          </p:nvGrpSpPr>
          <p:grpSpPr>
            <a:xfrm>
              <a:off x="2798252" y="2071845"/>
              <a:ext cx="5643960" cy="1979254"/>
              <a:chOff x="5625979" y="3429000"/>
              <a:chExt cx="5736545" cy="2688775"/>
            </a:xfrm>
          </p:grpSpPr>
          <p:grpSp>
            <p:nvGrpSpPr>
              <p:cNvPr id="19" name="Graphic 3">
                <a:extLst>
                  <a:ext uri="{FF2B5EF4-FFF2-40B4-BE49-F238E27FC236}">
                    <a16:creationId xmlns:a16="http://schemas.microsoft.com/office/drawing/2014/main" id="{585D74A9-F0D1-4966-BB03-0691342C3C32}"/>
                  </a:ext>
                </a:extLst>
              </p:cNvPr>
              <p:cNvGrpSpPr/>
              <p:nvPr/>
            </p:nvGrpSpPr>
            <p:grpSpPr>
              <a:xfrm>
                <a:off x="5625979" y="3429000"/>
                <a:ext cx="5736545" cy="2688775"/>
                <a:chOff x="3649055" y="2289634"/>
                <a:chExt cx="7931467" cy="4107044"/>
              </a:xfrm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2CC6684-9A4B-4881-BBCD-8444B5D2D4E3}"/>
                    </a:ext>
                  </a:extLst>
                </p:cNvPr>
                <p:cNvSpPr/>
                <p:nvPr/>
              </p:nvSpPr>
              <p:spPr>
                <a:xfrm>
                  <a:off x="3649055" y="3090494"/>
                  <a:ext cx="7811452" cy="3306184"/>
                </a:xfrm>
                <a:custGeom>
                  <a:avLst/>
                  <a:gdLst>
                    <a:gd name="connsiteX0" fmla="*/ 7368540 w 7811452"/>
                    <a:gd name="connsiteY0" fmla="*/ 2864168 h 3306184"/>
                    <a:gd name="connsiteX1" fmla="*/ 7608570 w 7811452"/>
                    <a:gd name="connsiteY1" fmla="*/ 3051810 h 3306184"/>
                    <a:gd name="connsiteX2" fmla="*/ 315278 w 7811452"/>
                    <a:gd name="connsiteY2" fmla="*/ 3099435 h 3306184"/>
                    <a:gd name="connsiteX3" fmla="*/ 261938 w 7811452"/>
                    <a:gd name="connsiteY3" fmla="*/ 2593658 h 3306184"/>
                    <a:gd name="connsiteX4" fmla="*/ 120015 w 7811452"/>
                    <a:gd name="connsiteY4" fmla="*/ 2520315 h 3306184"/>
                    <a:gd name="connsiteX5" fmla="*/ 281940 w 7811452"/>
                    <a:gd name="connsiteY5" fmla="*/ 2227898 h 3306184"/>
                    <a:gd name="connsiteX6" fmla="*/ 52388 w 7811452"/>
                    <a:gd name="connsiteY6" fmla="*/ 2022158 h 3306184"/>
                    <a:gd name="connsiteX7" fmla="*/ 320040 w 7811452"/>
                    <a:gd name="connsiteY7" fmla="*/ 1744980 h 3306184"/>
                    <a:gd name="connsiteX8" fmla="*/ 230505 w 7811452"/>
                    <a:gd name="connsiteY8" fmla="*/ 975360 h 3306184"/>
                    <a:gd name="connsiteX9" fmla="*/ 140018 w 7811452"/>
                    <a:gd name="connsiteY9" fmla="*/ 929640 h 3306184"/>
                    <a:gd name="connsiteX10" fmla="*/ 280988 w 7811452"/>
                    <a:gd name="connsiteY10" fmla="*/ 720090 h 3306184"/>
                    <a:gd name="connsiteX11" fmla="*/ 0 w 7811452"/>
                    <a:gd name="connsiteY11" fmla="*/ 532448 h 3306184"/>
                    <a:gd name="connsiteX12" fmla="*/ 187643 w 7811452"/>
                    <a:gd name="connsiteY12" fmla="*/ 318135 h 3306184"/>
                    <a:gd name="connsiteX13" fmla="*/ 35243 w 7811452"/>
                    <a:gd name="connsiteY13" fmla="*/ 76200 h 3306184"/>
                    <a:gd name="connsiteX14" fmla="*/ 7439025 w 7811452"/>
                    <a:gd name="connsiteY14" fmla="*/ 0 h 3306184"/>
                    <a:gd name="connsiteX15" fmla="*/ 7167563 w 7811452"/>
                    <a:gd name="connsiteY15" fmla="*/ 337185 h 3306184"/>
                    <a:gd name="connsiteX16" fmla="*/ 7617143 w 7811452"/>
                    <a:gd name="connsiteY16" fmla="*/ 554355 h 3306184"/>
                    <a:gd name="connsiteX17" fmla="*/ 7167563 w 7811452"/>
                    <a:gd name="connsiteY17" fmla="*/ 630555 h 3306184"/>
                    <a:gd name="connsiteX18" fmla="*/ 7425690 w 7811452"/>
                    <a:gd name="connsiteY18" fmla="*/ 789623 h 3306184"/>
                    <a:gd name="connsiteX19" fmla="*/ 7450455 w 7811452"/>
                    <a:gd name="connsiteY19" fmla="*/ 2069783 h 3306184"/>
                    <a:gd name="connsiteX20" fmla="*/ 7610475 w 7811452"/>
                    <a:gd name="connsiteY20" fmla="*/ 2229803 h 3306184"/>
                    <a:gd name="connsiteX21" fmla="*/ 7454265 w 7811452"/>
                    <a:gd name="connsiteY21" fmla="*/ 2352675 h 3306184"/>
                    <a:gd name="connsiteX22" fmla="*/ 7811453 w 7811452"/>
                    <a:gd name="connsiteY22" fmla="*/ 2592705 h 3306184"/>
                    <a:gd name="connsiteX23" fmla="*/ 7368540 w 7811452"/>
                    <a:gd name="connsiteY23" fmla="*/ 2864168 h 3306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811452" h="3306184">
                      <a:moveTo>
                        <a:pt x="7368540" y="2864168"/>
                      </a:moveTo>
                      <a:cubicBezTo>
                        <a:pt x="7452360" y="2939415"/>
                        <a:pt x="7524750" y="2976563"/>
                        <a:pt x="7608570" y="3051810"/>
                      </a:cubicBezTo>
                      <a:cubicBezTo>
                        <a:pt x="5187315" y="3376613"/>
                        <a:pt x="2741295" y="3388043"/>
                        <a:pt x="315278" y="3099435"/>
                      </a:cubicBezTo>
                      <a:cubicBezTo>
                        <a:pt x="307658" y="2932748"/>
                        <a:pt x="305753" y="2754630"/>
                        <a:pt x="261938" y="2593658"/>
                      </a:cubicBezTo>
                      <a:cubicBezTo>
                        <a:pt x="209550" y="2567940"/>
                        <a:pt x="172403" y="2546033"/>
                        <a:pt x="120015" y="2520315"/>
                      </a:cubicBezTo>
                      <a:cubicBezTo>
                        <a:pt x="178118" y="2420303"/>
                        <a:pt x="223838" y="2327910"/>
                        <a:pt x="281940" y="2227898"/>
                      </a:cubicBezTo>
                      <a:cubicBezTo>
                        <a:pt x="212408" y="2169795"/>
                        <a:pt x="121920" y="2081213"/>
                        <a:pt x="52388" y="2022158"/>
                      </a:cubicBezTo>
                      <a:cubicBezTo>
                        <a:pt x="135255" y="1945958"/>
                        <a:pt x="237173" y="1821180"/>
                        <a:pt x="320040" y="1744980"/>
                      </a:cubicBezTo>
                      <a:cubicBezTo>
                        <a:pt x="286703" y="1480185"/>
                        <a:pt x="263843" y="1239203"/>
                        <a:pt x="230505" y="975360"/>
                      </a:cubicBezTo>
                      <a:cubicBezTo>
                        <a:pt x="200025" y="957263"/>
                        <a:pt x="171450" y="947738"/>
                        <a:pt x="140018" y="929640"/>
                      </a:cubicBezTo>
                      <a:cubicBezTo>
                        <a:pt x="187643" y="868680"/>
                        <a:pt x="232410" y="782003"/>
                        <a:pt x="280988" y="720090"/>
                      </a:cubicBezTo>
                      <a:cubicBezTo>
                        <a:pt x="187643" y="672465"/>
                        <a:pt x="91440" y="579120"/>
                        <a:pt x="0" y="532448"/>
                      </a:cubicBezTo>
                      <a:cubicBezTo>
                        <a:pt x="61913" y="471488"/>
                        <a:pt x="125730" y="379095"/>
                        <a:pt x="187643" y="318135"/>
                      </a:cubicBezTo>
                      <a:cubicBezTo>
                        <a:pt x="124778" y="243840"/>
                        <a:pt x="97155" y="150495"/>
                        <a:pt x="35243" y="76200"/>
                      </a:cubicBezTo>
                      <a:cubicBezTo>
                        <a:pt x="2501265" y="219075"/>
                        <a:pt x="4976813" y="194310"/>
                        <a:pt x="7439025" y="0"/>
                      </a:cubicBezTo>
                      <a:cubicBezTo>
                        <a:pt x="7332345" y="106680"/>
                        <a:pt x="7275195" y="230505"/>
                        <a:pt x="7167563" y="337185"/>
                      </a:cubicBezTo>
                      <a:cubicBezTo>
                        <a:pt x="7319963" y="406718"/>
                        <a:pt x="7464743" y="483870"/>
                        <a:pt x="7617143" y="554355"/>
                      </a:cubicBezTo>
                      <a:cubicBezTo>
                        <a:pt x="7472363" y="574357"/>
                        <a:pt x="7312343" y="610553"/>
                        <a:pt x="7167563" y="630555"/>
                      </a:cubicBezTo>
                      <a:cubicBezTo>
                        <a:pt x="7275195" y="665798"/>
                        <a:pt x="7318058" y="754380"/>
                        <a:pt x="7425690" y="789623"/>
                      </a:cubicBezTo>
                      <a:cubicBezTo>
                        <a:pt x="7434263" y="1207770"/>
                        <a:pt x="7441883" y="1651635"/>
                        <a:pt x="7450455" y="2069783"/>
                      </a:cubicBezTo>
                      <a:cubicBezTo>
                        <a:pt x="7506653" y="2117408"/>
                        <a:pt x="7554278" y="2182178"/>
                        <a:pt x="7610475" y="2229803"/>
                      </a:cubicBezTo>
                      <a:cubicBezTo>
                        <a:pt x="7557135" y="2277428"/>
                        <a:pt x="7508558" y="2304098"/>
                        <a:pt x="7454265" y="2352675"/>
                      </a:cubicBezTo>
                      <a:cubicBezTo>
                        <a:pt x="7556183" y="2465070"/>
                        <a:pt x="7670483" y="2536508"/>
                        <a:pt x="7811453" y="2592705"/>
                      </a:cubicBezTo>
                      <a:cubicBezTo>
                        <a:pt x="7666673" y="2667953"/>
                        <a:pt x="7514273" y="2788920"/>
                        <a:pt x="7368540" y="2864168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manst521 BT"/>
                    <a:cs typeface="+mn-cs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CE43B1CD-006D-4A31-B0FC-3981AFB4FEA4}"/>
                    </a:ext>
                  </a:extLst>
                </p:cNvPr>
                <p:cNvSpPr/>
                <p:nvPr/>
              </p:nvSpPr>
              <p:spPr>
                <a:xfrm>
                  <a:off x="3743352" y="2777122"/>
                  <a:ext cx="7811452" cy="3305230"/>
                </a:xfrm>
                <a:custGeom>
                  <a:avLst/>
                  <a:gdLst>
                    <a:gd name="connsiteX0" fmla="*/ 7366635 w 7811452"/>
                    <a:gd name="connsiteY0" fmla="*/ 2863215 h 3305231"/>
                    <a:gd name="connsiteX1" fmla="*/ 7606665 w 7811452"/>
                    <a:gd name="connsiteY1" fmla="*/ 3050858 h 3305231"/>
                    <a:gd name="connsiteX2" fmla="*/ 313373 w 7811452"/>
                    <a:gd name="connsiteY2" fmla="*/ 3098483 h 3305231"/>
                    <a:gd name="connsiteX3" fmla="*/ 260033 w 7811452"/>
                    <a:gd name="connsiteY3" fmla="*/ 2592705 h 3305231"/>
                    <a:gd name="connsiteX4" fmla="*/ 118110 w 7811452"/>
                    <a:gd name="connsiteY4" fmla="*/ 2519363 h 3305231"/>
                    <a:gd name="connsiteX5" fmla="*/ 280035 w 7811452"/>
                    <a:gd name="connsiteY5" fmla="*/ 2226945 h 3305231"/>
                    <a:gd name="connsiteX6" fmla="*/ 50483 w 7811452"/>
                    <a:gd name="connsiteY6" fmla="*/ 2021205 h 3305231"/>
                    <a:gd name="connsiteX7" fmla="*/ 318135 w 7811452"/>
                    <a:gd name="connsiteY7" fmla="*/ 1744028 h 3305231"/>
                    <a:gd name="connsiteX8" fmla="*/ 228600 w 7811452"/>
                    <a:gd name="connsiteY8" fmla="*/ 974408 h 3305231"/>
                    <a:gd name="connsiteX9" fmla="*/ 138113 w 7811452"/>
                    <a:gd name="connsiteY9" fmla="*/ 928687 h 3305231"/>
                    <a:gd name="connsiteX10" fmla="*/ 279083 w 7811452"/>
                    <a:gd name="connsiteY10" fmla="*/ 719137 h 3305231"/>
                    <a:gd name="connsiteX11" fmla="*/ 0 w 7811452"/>
                    <a:gd name="connsiteY11" fmla="*/ 532448 h 3305231"/>
                    <a:gd name="connsiteX12" fmla="*/ 187643 w 7811452"/>
                    <a:gd name="connsiteY12" fmla="*/ 318135 h 3305231"/>
                    <a:gd name="connsiteX13" fmla="*/ 35243 w 7811452"/>
                    <a:gd name="connsiteY13" fmla="*/ 76200 h 3305231"/>
                    <a:gd name="connsiteX14" fmla="*/ 7439025 w 7811452"/>
                    <a:gd name="connsiteY14" fmla="*/ 0 h 3305231"/>
                    <a:gd name="connsiteX15" fmla="*/ 7167563 w 7811452"/>
                    <a:gd name="connsiteY15" fmla="*/ 337185 h 3305231"/>
                    <a:gd name="connsiteX16" fmla="*/ 7617143 w 7811452"/>
                    <a:gd name="connsiteY16" fmla="*/ 554355 h 3305231"/>
                    <a:gd name="connsiteX17" fmla="*/ 7167563 w 7811452"/>
                    <a:gd name="connsiteY17" fmla="*/ 630555 h 3305231"/>
                    <a:gd name="connsiteX18" fmla="*/ 7425690 w 7811452"/>
                    <a:gd name="connsiteY18" fmla="*/ 789623 h 3305231"/>
                    <a:gd name="connsiteX19" fmla="*/ 7450455 w 7811452"/>
                    <a:gd name="connsiteY19" fmla="*/ 2069783 h 3305231"/>
                    <a:gd name="connsiteX20" fmla="*/ 7610475 w 7811452"/>
                    <a:gd name="connsiteY20" fmla="*/ 2229803 h 3305231"/>
                    <a:gd name="connsiteX21" fmla="*/ 7454265 w 7811452"/>
                    <a:gd name="connsiteY21" fmla="*/ 2352675 h 3305231"/>
                    <a:gd name="connsiteX22" fmla="*/ 7811453 w 7811452"/>
                    <a:gd name="connsiteY22" fmla="*/ 2592705 h 3305231"/>
                    <a:gd name="connsiteX23" fmla="*/ 7366635 w 7811452"/>
                    <a:gd name="connsiteY23" fmla="*/ 2863215 h 330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811452" h="3305231">
                      <a:moveTo>
                        <a:pt x="7366635" y="2863215"/>
                      </a:moveTo>
                      <a:cubicBezTo>
                        <a:pt x="7450455" y="2938463"/>
                        <a:pt x="7522845" y="2975610"/>
                        <a:pt x="7606665" y="3050858"/>
                      </a:cubicBezTo>
                      <a:cubicBezTo>
                        <a:pt x="5185410" y="3375660"/>
                        <a:pt x="2739390" y="3387090"/>
                        <a:pt x="313373" y="3098483"/>
                      </a:cubicBezTo>
                      <a:cubicBezTo>
                        <a:pt x="305753" y="2931795"/>
                        <a:pt x="303848" y="2753678"/>
                        <a:pt x="260033" y="2592705"/>
                      </a:cubicBezTo>
                      <a:cubicBezTo>
                        <a:pt x="207645" y="2566988"/>
                        <a:pt x="170498" y="2545080"/>
                        <a:pt x="118110" y="2519363"/>
                      </a:cubicBezTo>
                      <a:cubicBezTo>
                        <a:pt x="176213" y="2419350"/>
                        <a:pt x="221933" y="2326958"/>
                        <a:pt x="280035" y="2226945"/>
                      </a:cubicBezTo>
                      <a:cubicBezTo>
                        <a:pt x="210503" y="2168843"/>
                        <a:pt x="120015" y="2080260"/>
                        <a:pt x="50483" y="2021205"/>
                      </a:cubicBezTo>
                      <a:cubicBezTo>
                        <a:pt x="133350" y="1945005"/>
                        <a:pt x="235267" y="1820228"/>
                        <a:pt x="318135" y="1744028"/>
                      </a:cubicBezTo>
                      <a:cubicBezTo>
                        <a:pt x="284798" y="1479233"/>
                        <a:pt x="261938" y="1238250"/>
                        <a:pt x="228600" y="974408"/>
                      </a:cubicBezTo>
                      <a:cubicBezTo>
                        <a:pt x="198120" y="956310"/>
                        <a:pt x="169545" y="946785"/>
                        <a:pt x="138113" y="928687"/>
                      </a:cubicBezTo>
                      <a:cubicBezTo>
                        <a:pt x="185738" y="867728"/>
                        <a:pt x="230505" y="781050"/>
                        <a:pt x="279083" y="719137"/>
                      </a:cubicBezTo>
                      <a:cubicBezTo>
                        <a:pt x="187643" y="672465"/>
                        <a:pt x="91440" y="579120"/>
                        <a:pt x="0" y="532448"/>
                      </a:cubicBezTo>
                      <a:cubicBezTo>
                        <a:pt x="61913" y="471487"/>
                        <a:pt x="125730" y="379095"/>
                        <a:pt x="187643" y="318135"/>
                      </a:cubicBezTo>
                      <a:cubicBezTo>
                        <a:pt x="124778" y="243840"/>
                        <a:pt x="97155" y="150495"/>
                        <a:pt x="35243" y="76200"/>
                      </a:cubicBezTo>
                      <a:cubicBezTo>
                        <a:pt x="2501265" y="219075"/>
                        <a:pt x="4976813" y="194310"/>
                        <a:pt x="7439025" y="0"/>
                      </a:cubicBezTo>
                      <a:cubicBezTo>
                        <a:pt x="7332345" y="106680"/>
                        <a:pt x="7275195" y="230505"/>
                        <a:pt x="7167563" y="337185"/>
                      </a:cubicBezTo>
                      <a:cubicBezTo>
                        <a:pt x="7319963" y="406718"/>
                        <a:pt x="7464743" y="483870"/>
                        <a:pt x="7617143" y="554355"/>
                      </a:cubicBezTo>
                      <a:cubicBezTo>
                        <a:pt x="7472363" y="574358"/>
                        <a:pt x="7312343" y="610553"/>
                        <a:pt x="7167563" y="630555"/>
                      </a:cubicBezTo>
                      <a:cubicBezTo>
                        <a:pt x="7275195" y="665798"/>
                        <a:pt x="7318058" y="754380"/>
                        <a:pt x="7425690" y="789623"/>
                      </a:cubicBezTo>
                      <a:cubicBezTo>
                        <a:pt x="7434263" y="1207770"/>
                        <a:pt x="7441883" y="1651635"/>
                        <a:pt x="7450455" y="2069783"/>
                      </a:cubicBezTo>
                      <a:cubicBezTo>
                        <a:pt x="7506653" y="2117408"/>
                        <a:pt x="7554278" y="2182178"/>
                        <a:pt x="7610475" y="2229803"/>
                      </a:cubicBezTo>
                      <a:cubicBezTo>
                        <a:pt x="7557135" y="2277428"/>
                        <a:pt x="7508558" y="2304098"/>
                        <a:pt x="7454265" y="2352675"/>
                      </a:cubicBezTo>
                      <a:cubicBezTo>
                        <a:pt x="7556183" y="2465070"/>
                        <a:pt x="7670483" y="2536508"/>
                        <a:pt x="7811453" y="2592705"/>
                      </a:cubicBezTo>
                      <a:cubicBezTo>
                        <a:pt x="7664768" y="2667000"/>
                        <a:pt x="7512368" y="2787968"/>
                        <a:pt x="7366635" y="2863215"/>
                      </a:cubicBezTo>
                      <a:close/>
                    </a:path>
                  </a:pathLst>
                </a:custGeom>
                <a:solidFill>
                  <a:srgbClr val="FDF5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manst521 BT"/>
                    <a:cs typeface="+mn-cs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1787F83-A389-4BB8-9A70-15D87344583B}"/>
                    </a:ext>
                  </a:extLst>
                </p:cNvPr>
                <p:cNvSpPr/>
                <p:nvPr/>
              </p:nvSpPr>
              <p:spPr>
                <a:xfrm>
                  <a:off x="3720258" y="2754158"/>
                  <a:ext cx="7860264" cy="3350998"/>
                </a:xfrm>
                <a:custGeom>
                  <a:avLst/>
                  <a:gdLst>
                    <a:gd name="connsiteX0" fmla="*/ 3809281 w 7860264"/>
                    <a:gd name="connsiteY0" fmla="*/ 3350999 h 3350998"/>
                    <a:gd name="connsiteX1" fmla="*/ 333609 w 7860264"/>
                    <a:gd name="connsiteY1" fmla="*/ 3144306 h 3350998"/>
                    <a:gd name="connsiteX2" fmla="*/ 313606 w 7860264"/>
                    <a:gd name="connsiteY2" fmla="*/ 3122399 h 3350998"/>
                    <a:gd name="connsiteX3" fmla="*/ 310749 w 7860264"/>
                    <a:gd name="connsiteY3" fmla="*/ 3060486 h 3350998"/>
                    <a:gd name="connsiteX4" fmla="*/ 263124 w 7860264"/>
                    <a:gd name="connsiteY4" fmla="*/ 2631861 h 3350998"/>
                    <a:gd name="connsiteX5" fmla="*/ 201211 w 7860264"/>
                    <a:gd name="connsiteY5" fmla="*/ 2599476 h 3350998"/>
                    <a:gd name="connsiteX6" fmla="*/ 130726 w 7860264"/>
                    <a:gd name="connsiteY6" fmla="*/ 2562328 h 3350998"/>
                    <a:gd name="connsiteX7" fmla="*/ 118344 w 7860264"/>
                    <a:gd name="connsiteY7" fmla="*/ 2548041 h 3350998"/>
                    <a:gd name="connsiteX8" fmla="*/ 120249 w 7860264"/>
                    <a:gd name="connsiteY8" fmla="*/ 2529944 h 3350998"/>
                    <a:gd name="connsiteX9" fmla="*/ 201211 w 7860264"/>
                    <a:gd name="connsiteY9" fmla="*/ 2384211 h 3350998"/>
                    <a:gd name="connsiteX10" fmla="*/ 272649 w 7860264"/>
                    <a:gd name="connsiteY10" fmla="*/ 2254671 h 3350998"/>
                    <a:gd name="connsiteX11" fmla="*/ 172636 w 7860264"/>
                    <a:gd name="connsiteY11" fmla="*/ 2164184 h 3350998"/>
                    <a:gd name="connsiteX12" fmla="*/ 58336 w 7860264"/>
                    <a:gd name="connsiteY12" fmla="*/ 2061314 h 3350998"/>
                    <a:gd name="connsiteX13" fmla="*/ 49764 w 7860264"/>
                    <a:gd name="connsiteY13" fmla="*/ 2044168 h 3350998"/>
                    <a:gd name="connsiteX14" fmla="*/ 57384 w 7860264"/>
                    <a:gd name="connsiteY14" fmla="*/ 2027024 h 3350998"/>
                    <a:gd name="connsiteX15" fmla="*/ 189781 w 7860264"/>
                    <a:gd name="connsiteY15" fmla="*/ 1889864 h 3350998"/>
                    <a:gd name="connsiteX16" fmla="*/ 316464 w 7860264"/>
                    <a:gd name="connsiteY16" fmla="*/ 1757466 h 3350998"/>
                    <a:gd name="connsiteX17" fmla="*/ 273601 w 7860264"/>
                    <a:gd name="connsiteY17" fmla="*/ 1384086 h 3350998"/>
                    <a:gd name="connsiteX18" fmla="*/ 230739 w 7860264"/>
                    <a:gd name="connsiteY18" fmla="*/ 1010706 h 3350998"/>
                    <a:gd name="connsiteX19" fmla="*/ 197401 w 7860264"/>
                    <a:gd name="connsiteY19" fmla="*/ 994513 h 3350998"/>
                    <a:gd name="connsiteX20" fmla="*/ 149776 w 7860264"/>
                    <a:gd name="connsiteY20" fmla="*/ 970701 h 3350998"/>
                    <a:gd name="connsiteX21" fmla="*/ 139299 w 7860264"/>
                    <a:gd name="connsiteY21" fmla="*/ 955461 h 3350998"/>
                    <a:gd name="connsiteX22" fmla="*/ 144061 w 7860264"/>
                    <a:gd name="connsiteY22" fmla="*/ 937363 h 3350998"/>
                    <a:gd name="connsiteX23" fmla="*/ 212641 w 7860264"/>
                    <a:gd name="connsiteY23" fmla="*/ 834493 h 3350998"/>
                    <a:gd name="connsiteX24" fmla="*/ 267886 w 7860264"/>
                    <a:gd name="connsiteY24" fmla="*/ 749721 h 3350998"/>
                    <a:gd name="connsiteX25" fmla="*/ 148824 w 7860264"/>
                    <a:gd name="connsiteY25" fmla="*/ 667806 h 3350998"/>
                    <a:gd name="connsiteX26" fmla="*/ 12616 w 7860264"/>
                    <a:gd name="connsiteY26" fmla="*/ 576366 h 3350998"/>
                    <a:gd name="connsiteX27" fmla="*/ 234 w 7860264"/>
                    <a:gd name="connsiteY27" fmla="*/ 559221 h 3350998"/>
                    <a:gd name="connsiteX28" fmla="*/ 6901 w 7860264"/>
                    <a:gd name="connsiteY28" fmla="*/ 539219 h 3350998"/>
                    <a:gd name="connsiteX29" fmla="*/ 99294 w 7860264"/>
                    <a:gd name="connsiteY29" fmla="*/ 433491 h 3350998"/>
                    <a:gd name="connsiteX30" fmla="*/ 180256 w 7860264"/>
                    <a:gd name="connsiteY30" fmla="*/ 339194 h 3350998"/>
                    <a:gd name="connsiteX31" fmla="*/ 114534 w 7860264"/>
                    <a:gd name="connsiteY31" fmla="*/ 230608 h 3350998"/>
                    <a:gd name="connsiteX32" fmla="*/ 41191 w 7860264"/>
                    <a:gd name="connsiteY32" fmla="*/ 113451 h 3350998"/>
                    <a:gd name="connsiteX33" fmla="*/ 38334 w 7860264"/>
                    <a:gd name="connsiteY33" fmla="*/ 88686 h 3350998"/>
                    <a:gd name="connsiteX34" fmla="*/ 60241 w 7860264"/>
                    <a:gd name="connsiteY34" fmla="*/ 76303 h 3350998"/>
                    <a:gd name="connsiteX35" fmla="*/ 7461167 w 7860264"/>
                    <a:gd name="connsiteY35" fmla="*/ 103 h 3350998"/>
                    <a:gd name="connsiteX36" fmla="*/ 7484027 w 7860264"/>
                    <a:gd name="connsiteY36" fmla="*/ 13438 h 3350998"/>
                    <a:gd name="connsiteX37" fmla="*/ 7479264 w 7860264"/>
                    <a:gd name="connsiteY37" fmla="*/ 39156 h 3350998"/>
                    <a:gd name="connsiteX38" fmla="*/ 7345914 w 7860264"/>
                    <a:gd name="connsiteY38" fmla="*/ 204891 h 3350998"/>
                    <a:gd name="connsiteX39" fmla="*/ 7230661 w 7860264"/>
                    <a:gd name="connsiteY39" fmla="*/ 352529 h 3350998"/>
                    <a:gd name="connsiteX40" fmla="*/ 7425924 w 7860264"/>
                    <a:gd name="connsiteY40" fmla="*/ 447779 h 3350998"/>
                    <a:gd name="connsiteX41" fmla="*/ 7650714 w 7860264"/>
                    <a:gd name="connsiteY41" fmla="*/ 556363 h 3350998"/>
                    <a:gd name="connsiteX42" fmla="*/ 7664049 w 7860264"/>
                    <a:gd name="connsiteY42" fmla="*/ 581129 h 3350998"/>
                    <a:gd name="connsiteX43" fmla="*/ 7644047 w 7860264"/>
                    <a:gd name="connsiteY43" fmla="*/ 600179 h 3350998"/>
                    <a:gd name="connsiteX44" fmla="*/ 7421161 w 7860264"/>
                    <a:gd name="connsiteY44" fmla="*/ 638279 h 3350998"/>
                    <a:gd name="connsiteX45" fmla="*/ 7268761 w 7860264"/>
                    <a:gd name="connsiteY45" fmla="*/ 664949 h 3350998"/>
                    <a:gd name="connsiteX46" fmla="*/ 7335436 w 7860264"/>
                    <a:gd name="connsiteY46" fmla="*/ 714479 h 3350998"/>
                    <a:gd name="connsiteX47" fmla="*/ 7457357 w 7860264"/>
                    <a:gd name="connsiteY47" fmla="*/ 789726 h 3350998"/>
                    <a:gd name="connsiteX48" fmla="*/ 7473549 w 7860264"/>
                    <a:gd name="connsiteY48" fmla="*/ 811634 h 3350998"/>
                    <a:gd name="connsiteX49" fmla="*/ 7484979 w 7860264"/>
                    <a:gd name="connsiteY49" fmla="*/ 1433616 h 3350998"/>
                    <a:gd name="connsiteX50" fmla="*/ 7497361 w 7860264"/>
                    <a:gd name="connsiteY50" fmla="*/ 2081316 h 3350998"/>
                    <a:gd name="connsiteX51" fmla="*/ 7571657 w 7860264"/>
                    <a:gd name="connsiteY51" fmla="*/ 2156564 h 3350998"/>
                    <a:gd name="connsiteX52" fmla="*/ 7649761 w 7860264"/>
                    <a:gd name="connsiteY52" fmla="*/ 2234669 h 3350998"/>
                    <a:gd name="connsiteX53" fmla="*/ 7658334 w 7860264"/>
                    <a:gd name="connsiteY53" fmla="*/ 2251814 h 3350998"/>
                    <a:gd name="connsiteX54" fmla="*/ 7650714 w 7860264"/>
                    <a:gd name="connsiteY54" fmla="*/ 2268959 h 3350998"/>
                    <a:gd name="connsiteX55" fmla="*/ 7570704 w 7860264"/>
                    <a:gd name="connsiteY55" fmla="*/ 2331824 h 3350998"/>
                    <a:gd name="connsiteX56" fmla="*/ 7512602 w 7860264"/>
                    <a:gd name="connsiteY56" fmla="*/ 2376591 h 3350998"/>
                    <a:gd name="connsiteX57" fmla="*/ 7845977 w 7860264"/>
                    <a:gd name="connsiteY57" fmla="*/ 2593761 h 3350998"/>
                    <a:gd name="connsiteX58" fmla="*/ 7860264 w 7860264"/>
                    <a:gd name="connsiteY58" fmla="*/ 2613764 h 3350998"/>
                    <a:gd name="connsiteX59" fmla="*/ 7847882 w 7860264"/>
                    <a:gd name="connsiteY59" fmla="*/ 2635671 h 3350998"/>
                    <a:gd name="connsiteX60" fmla="*/ 7627854 w 7860264"/>
                    <a:gd name="connsiteY60" fmla="*/ 2769974 h 3350998"/>
                    <a:gd name="connsiteX61" fmla="*/ 7433544 w 7860264"/>
                    <a:gd name="connsiteY61" fmla="*/ 2890941 h 3350998"/>
                    <a:gd name="connsiteX62" fmla="*/ 7525936 w 7860264"/>
                    <a:gd name="connsiteY62" fmla="*/ 2961426 h 3350998"/>
                    <a:gd name="connsiteX63" fmla="*/ 7647857 w 7860264"/>
                    <a:gd name="connsiteY63" fmla="*/ 3056676 h 3350998"/>
                    <a:gd name="connsiteX64" fmla="*/ 7654524 w 7860264"/>
                    <a:gd name="connsiteY64" fmla="*/ 3080489 h 3350998"/>
                    <a:gd name="connsiteX65" fmla="*/ 7635474 w 7860264"/>
                    <a:gd name="connsiteY65" fmla="*/ 3096681 h 3350998"/>
                    <a:gd name="connsiteX66" fmla="*/ 3809281 w 7860264"/>
                    <a:gd name="connsiteY66" fmla="*/ 3350999 h 3350998"/>
                    <a:gd name="connsiteX67" fmla="*/ 358374 w 7860264"/>
                    <a:gd name="connsiteY67" fmla="*/ 3100491 h 3350998"/>
                    <a:gd name="connsiteX68" fmla="*/ 3809281 w 7860264"/>
                    <a:gd name="connsiteY68" fmla="*/ 3304326 h 3350998"/>
                    <a:gd name="connsiteX69" fmla="*/ 7575467 w 7860264"/>
                    <a:gd name="connsiteY69" fmla="*/ 3057628 h 3350998"/>
                    <a:gd name="connsiteX70" fmla="*/ 7496409 w 7860264"/>
                    <a:gd name="connsiteY70" fmla="*/ 2998574 h 3350998"/>
                    <a:gd name="connsiteX71" fmla="*/ 7374489 w 7860264"/>
                    <a:gd name="connsiteY71" fmla="*/ 2903324 h 3350998"/>
                    <a:gd name="connsiteX72" fmla="*/ 7366869 w 7860264"/>
                    <a:gd name="connsiteY72" fmla="*/ 2883321 h 3350998"/>
                    <a:gd name="connsiteX73" fmla="*/ 7379252 w 7860264"/>
                    <a:gd name="connsiteY73" fmla="*/ 2866176 h 3350998"/>
                    <a:gd name="connsiteX74" fmla="*/ 7599279 w 7860264"/>
                    <a:gd name="connsiteY74" fmla="*/ 2731874 h 3350998"/>
                    <a:gd name="connsiteX75" fmla="*/ 7780254 w 7860264"/>
                    <a:gd name="connsiteY75" fmla="*/ 2618526 h 3350998"/>
                    <a:gd name="connsiteX76" fmla="*/ 7458309 w 7860264"/>
                    <a:gd name="connsiteY76" fmla="*/ 2390878 h 3350998"/>
                    <a:gd name="connsiteX77" fmla="*/ 7452594 w 7860264"/>
                    <a:gd name="connsiteY77" fmla="*/ 2373734 h 3350998"/>
                    <a:gd name="connsiteX78" fmla="*/ 7460214 w 7860264"/>
                    <a:gd name="connsiteY78" fmla="*/ 2357541 h 3350998"/>
                    <a:gd name="connsiteX79" fmla="*/ 7540224 w 7860264"/>
                    <a:gd name="connsiteY79" fmla="*/ 2294676 h 3350998"/>
                    <a:gd name="connsiteX80" fmla="*/ 7596422 w 7860264"/>
                    <a:gd name="connsiteY80" fmla="*/ 2251814 h 3350998"/>
                    <a:gd name="connsiteX81" fmla="*/ 7534509 w 7860264"/>
                    <a:gd name="connsiteY81" fmla="*/ 2187996 h 3350998"/>
                    <a:gd name="connsiteX82" fmla="*/ 7456404 w 7860264"/>
                    <a:gd name="connsiteY82" fmla="*/ 2109891 h 3350998"/>
                    <a:gd name="connsiteX83" fmla="*/ 7448784 w 7860264"/>
                    <a:gd name="connsiteY83" fmla="*/ 2092746 h 3350998"/>
                    <a:gd name="connsiteX84" fmla="*/ 7436402 w 7860264"/>
                    <a:gd name="connsiteY84" fmla="*/ 1434568 h 3350998"/>
                    <a:gd name="connsiteX85" fmla="*/ 7424972 w 7860264"/>
                    <a:gd name="connsiteY85" fmla="*/ 828779 h 3350998"/>
                    <a:gd name="connsiteX86" fmla="*/ 7304004 w 7860264"/>
                    <a:gd name="connsiteY86" fmla="*/ 750674 h 3350998"/>
                    <a:gd name="connsiteX87" fmla="*/ 7182084 w 7860264"/>
                    <a:gd name="connsiteY87" fmla="*/ 675426 h 3350998"/>
                    <a:gd name="connsiteX88" fmla="*/ 7165892 w 7860264"/>
                    <a:gd name="connsiteY88" fmla="*/ 651613 h 3350998"/>
                    <a:gd name="connsiteX89" fmla="*/ 7185894 w 7860264"/>
                    <a:gd name="connsiteY89" fmla="*/ 630659 h 3350998"/>
                    <a:gd name="connsiteX90" fmla="*/ 7409732 w 7860264"/>
                    <a:gd name="connsiteY90" fmla="*/ 592559 h 3350998"/>
                    <a:gd name="connsiteX91" fmla="*/ 7559274 w 7860264"/>
                    <a:gd name="connsiteY91" fmla="*/ 565888 h 3350998"/>
                    <a:gd name="connsiteX92" fmla="*/ 7402111 w 7860264"/>
                    <a:gd name="connsiteY92" fmla="*/ 489688 h 3350998"/>
                    <a:gd name="connsiteX93" fmla="*/ 7178274 w 7860264"/>
                    <a:gd name="connsiteY93" fmla="*/ 382056 h 3350998"/>
                    <a:gd name="connsiteX94" fmla="*/ 7164939 w 7860264"/>
                    <a:gd name="connsiteY94" fmla="*/ 364911 h 3350998"/>
                    <a:gd name="connsiteX95" fmla="*/ 7171607 w 7860264"/>
                    <a:gd name="connsiteY95" fmla="*/ 344909 h 3350998"/>
                    <a:gd name="connsiteX96" fmla="*/ 7304957 w 7860264"/>
                    <a:gd name="connsiteY96" fmla="*/ 179173 h 3350998"/>
                    <a:gd name="connsiteX97" fmla="*/ 7402111 w 7860264"/>
                    <a:gd name="connsiteY97" fmla="*/ 51539 h 3350998"/>
                    <a:gd name="connsiteX98" fmla="*/ 104056 w 7860264"/>
                    <a:gd name="connsiteY98" fmla="*/ 123928 h 3350998"/>
                    <a:gd name="connsiteX99" fmla="*/ 152634 w 7860264"/>
                    <a:gd name="connsiteY99" fmla="*/ 207748 h 3350998"/>
                    <a:gd name="connsiteX100" fmla="*/ 225976 w 7860264"/>
                    <a:gd name="connsiteY100" fmla="*/ 324906 h 3350998"/>
                    <a:gd name="connsiteX101" fmla="*/ 224071 w 7860264"/>
                    <a:gd name="connsiteY101" fmla="*/ 356338 h 3350998"/>
                    <a:gd name="connsiteX102" fmla="*/ 131679 w 7860264"/>
                    <a:gd name="connsiteY102" fmla="*/ 462066 h 3350998"/>
                    <a:gd name="connsiteX103" fmla="*/ 57384 w 7860264"/>
                    <a:gd name="connsiteY103" fmla="*/ 548744 h 3350998"/>
                    <a:gd name="connsiteX104" fmla="*/ 173589 w 7860264"/>
                    <a:gd name="connsiteY104" fmla="*/ 629706 h 3350998"/>
                    <a:gd name="connsiteX105" fmla="*/ 309796 w 7860264"/>
                    <a:gd name="connsiteY105" fmla="*/ 721146 h 3350998"/>
                    <a:gd name="connsiteX106" fmla="*/ 322179 w 7860264"/>
                    <a:gd name="connsiteY106" fmla="*/ 736386 h 3350998"/>
                    <a:gd name="connsiteX107" fmla="*/ 317416 w 7860264"/>
                    <a:gd name="connsiteY107" fmla="*/ 755436 h 3350998"/>
                    <a:gd name="connsiteX108" fmla="*/ 248836 w 7860264"/>
                    <a:gd name="connsiteY108" fmla="*/ 858306 h 3350998"/>
                    <a:gd name="connsiteX109" fmla="*/ 193591 w 7860264"/>
                    <a:gd name="connsiteY109" fmla="*/ 943079 h 3350998"/>
                    <a:gd name="connsiteX110" fmla="*/ 213594 w 7860264"/>
                    <a:gd name="connsiteY110" fmla="*/ 952604 h 3350998"/>
                    <a:gd name="connsiteX111" fmla="*/ 261219 w 7860264"/>
                    <a:gd name="connsiteY111" fmla="*/ 976416 h 3350998"/>
                    <a:gd name="connsiteX112" fmla="*/ 272649 w 7860264"/>
                    <a:gd name="connsiteY112" fmla="*/ 993561 h 3350998"/>
                    <a:gd name="connsiteX113" fmla="*/ 317416 w 7860264"/>
                    <a:gd name="connsiteY113" fmla="*/ 1378371 h 3350998"/>
                    <a:gd name="connsiteX114" fmla="*/ 362184 w 7860264"/>
                    <a:gd name="connsiteY114" fmla="*/ 1763181 h 3350998"/>
                    <a:gd name="connsiteX115" fmla="*/ 354564 w 7860264"/>
                    <a:gd name="connsiteY115" fmla="*/ 1783184 h 3350998"/>
                    <a:gd name="connsiteX116" fmla="*/ 222166 w 7860264"/>
                    <a:gd name="connsiteY116" fmla="*/ 1920343 h 3350998"/>
                    <a:gd name="connsiteX117" fmla="*/ 105961 w 7860264"/>
                    <a:gd name="connsiteY117" fmla="*/ 2042264 h 3350998"/>
                    <a:gd name="connsiteX118" fmla="*/ 202164 w 7860264"/>
                    <a:gd name="connsiteY118" fmla="*/ 2128941 h 3350998"/>
                    <a:gd name="connsiteX119" fmla="*/ 315511 w 7860264"/>
                    <a:gd name="connsiteY119" fmla="*/ 2230859 h 3350998"/>
                    <a:gd name="connsiteX120" fmla="*/ 320274 w 7860264"/>
                    <a:gd name="connsiteY120" fmla="*/ 2260386 h 3350998"/>
                    <a:gd name="connsiteX121" fmla="*/ 240264 w 7860264"/>
                    <a:gd name="connsiteY121" fmla="*/ 2405166 h 3350998"/>
                    <a:gd name="connsiteX122" fmla="*/ 170731 w 7860264"/>
                    <a:gd name="connsiteY122" fmla="*/ 2530896 h 3350998"/>
                    <a:gd name="connsiteX123" fmla="*/ 221214 w 7860264"/>
                    <a:gd name="connsiteY123" fmla="*/ 2557566 h 3350998"/>
                    <a:gd name="connsiteX124" fmla="*/ 291699 w 7860264"/>
                    <a:gd name="connsiteY124" fmla="*/ 2593761 h 3350998"/>
                    <a:gd name="connsiteX125" fmla="*/ 304081 w 7860264"/>
                    <a:gd name="connsiteY125" fmla="*/ 2608049 h 3350998"/>
                    <a:gd name="connsiteX126" fmla="*/ 356469 w 7860264"/>
                    <a:gd name="connsiteY126" fmla="*/ 3056676 h 3350998"/>
                    <a:gd name="connsiteX127" fmla="*/ 358374 w 7860264"/>
                    <a:gd name="connsiteY127" fmla="*/ 3100491 h 335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</a:cxnLst>
                  <a:rect l="l" t="t" r="r" b="b"/>
                  <a:pathLst>
                    <a:path w="7860264" h="3350998">
                      <a:moveTo>
                        <a:pt x="3809281" y="3350999"/>
                      </a:moveTo>
                      <a:cubicBezTo>
                        <a:pt x="2651994" y="3350999"/>
                        <a:pt x="1491849" y="3282419"/>
                        <a:pt x="333609" y="3144306"/>
                      </a:cubicBezTo>
                      <a:cubicBezTo>
                        <a:pt x="322179" y="3143353"/>
                        <a:pt x="313606" y="3133828"/>
                        <a:pt x="313606" y="3122399"/>
                      </a:cubicBezTo>
                      <a:cubicBezTo>
                        <a:pt x="312654" y="3101444"/>
                        <a:pt x="311701" y="3081441"/>
                        <a:pt x="310749" y="3060486"/>
                      </a:cubicBezTo>
                      <a:cubicBezTo>
                        <a:pt x="305034" y="2916659"/>
                        <a:pt x="299319" y="2767116"/>
                        <a:pt x="263124" y="2631861"/>
                      </a:cubicBezTo>
                      <a:cubicBezTo>
                        <a:pt x="240264" y="2620431"/>
                        <a:pt x="220261" y="2609953"/>
                        <a:pt x="201211" y="2599476"/>
                      </a:cubicBezTo>
                      <a:cubicBezTo>
                        <a:pt x="179304" y="2588046"/>
                        <a:pt x="156444" y="2575664"/>
                        <a:pt x="130726" y="2562328"/>
                      </a:cubicBezTo>
                      <a:cubicBezTo>
                        <a:pt x="125011" y="2559471"/>
                        <a:pt x="120249" y="2554709"/>
                        <a:pt x="118344" y="2548041"/>
                      </a:cubicBezTo>
                      <a:cubicBezTo>
                        <a:pt x="116439" y="2542326"/>
                        <a:pt x="117391" y="2535659"/>
                        <a:pt x="120249" y="2529944"/>
                      </a:cubicBezTo>
                      <a:cubicBezTo>
                        <a:pt x="148824" y="2480414"/>
                        <a:pt x="175494" y="2430884"/>
                        <a:pt x="201211" y="2384211"/>
                      </a:cubicBezTo>
                      <a:cubicBezTo>
                        <a:pt x="224071" y="2342301"/>
                        <a:pt x="246931" y="2298486"/>
                        <a:pt x="272649" y="2254671"/>
                      </a:cubicBezTo>
                      <a:cubicBezTo>
                        <a:pt x="241216" y="2228001"/>
                        <a:pt x="205974" y="2195616"/>
                        <a:pt x="172636" y="2164184"/>
                      </a:cubicBezTo>
                      <a:cubicBezTo>
                        <a:pt x="133584" y="2127989"/>
                        <a:pt x="92626" y="2090841"/>
                        <a:pt x="58336" y="2061314"/>
                      </a:cubicBezTo>
                      <a:cubicBezTo>
                        <a:pt x="53574" y="2057503"/>
                        <a:pt x="49764" y="2050836"/>
                        <a:pt x="49764" y="2044168"/>
                      </a:cubicBezTo>
                      <a:cubicBezTo>
                        <a:pt x="49764" y="2037501"/>
                        <a:pt x="52621" y="2030834"/>
                        <a:pt x="57384" y="2027024"/>
                      </a:cubicBezTo>
                      <a:cubicBezTo>
                        <a:pt x="98341" y="1989876"/>
                        <a:pt x="145014" y="1938441"/>
                        <a:pt x="189781" y="1889864"/>
                      </a:cubicBezTo>
                      <a:cubicBezTo>
                        <a:pt x="232644" y="1843191"/>
                        <a:pt x="276459" y="1795566"/>
                        <a:pt x="316464" y="1757466"/>
                      </a:cubicBezTo>
                      <a:cubicBezTo>
                        <a:pt x="300271" y="1628879"/>
                        <a:pt x="286936" y="1504101"/>
                        <a:pt x="273601" y="1384086"/>
                      </a:cubicBezTo>
                      <a:cubicBezTo>
                        <a:pt x="260266" y="1263118"/>
                        <a:pt x="245979" y="1139293"/>
                        <a:pt x="230739" y="1010706"/>
                      </a:cubicBezTo>
                      <a:cubicBezTo>
                        <a:pt x="219309" y="1004991"/>
                        <a:pt x="208831" y="999276"/>
                        <a:pt x="197401" y="994513"/>
                      </a:cubicBezTo>
                      <a:cubicBezTo>
                        <a:pt x="182161" y="987846"/>
                        <a:pt x="166921" y="980226"/>
                        <a:pt x="149776" y="970701"/>
                      </a:cubicBezTo>
                      <a:cubicBezTo>
                        <a:pt x="144061" y="966891"/>
                        <a:pt x="140251" y="961176"/>
                        <a:pt x="139299" y="955461"/>
                      </a:cubicBezTo>
                      <a:cubicBezTo>
                        <a:pt x="138346" y="948793"/>
                        <a:pt x="139299" y="942126"/>
                        <a:pt x="144061" y="937363"/>
                      </a:cubicBezTo>
                      <a:cubicBezTo>
                        <a:pt x="166921" y="907836"/>
                        <a:pt x="190734" y="870688"/>
                        <a:pt x="212641" y="834493"/>
                      </a:cubicBezTo>
                      <a:cubicBezTo>
                        <a:pt x="230739" y="805918"/>
                        <a:pt x="248836" y="776391"/>
                        <a:pt x="267886" y="749721"/>
                      </a:cubicBezTo>
                      <a:cubicBezTo>
                        <a:pt x="227881" y="726861"/>
                        <a:pt x="187876" y="696381"/>
                        <a:pt x="148824" y="667806"/>
                      </a:cubicBezTo>
                      <a:cubicBezTo>
                        <a:pt x="103104" y="633516"/>
                        <a:pt x="56431" y="599226"/>
                        <a:pt x="12616" y="576366"/>
                      </a:cubicBezTo>
                      <a:cubicBezTo>
                        <a:pt x="5949" y="572556"/>
                        <a:pt x="1186" y="566841"/>
                        <a:pt x="234" y="559221"/>
                      </a:cubicBezTo>
                      <a:cubicBezTo>
                        <a:pt x="-719" y="551601"/>
                        <a:pt x="1186" y="544934"/>
                        <a:pt x="6901" y="539219"/>
                      </a:cubicBezTo>
                      <a:cubicBezTo>
                        <a:pt x="37381" y="509691"/>
                        <a:pt x="68814" y="470638"/>
                        <a:pt x="99294" y="433491"/>
                      </a:cubicBezTo>
                      <a:cubicBezTo>
                        <a:pt x="125964" y="401106"/>
                        <a:pt x="152634" y="367769"/>
                        <a:pt x="180256" y="339194"/>
                      </a:cubicBezTo>
                      <a:cubicBezTo>
                        <a:pt x="153586" y="303951"/>
                        <a:pt x="133584" y="266804"/>
                        <a:pt x="114534" y="230608"/>
                      </a:cubicBezTo>
                      <a:cubicBezTo>
                        <a:pt x="91674" y="188698"/>
                        <a:pt x="70719" y="148694"/>
                        <a:pt x="41191" y="113451"/>
                      </a:cubicBezTo>
                      <a:cubicBezTo>
                        <a:pt x="35476" y="106783"/>
                        <a:pt x="34524" y="96306"/>
                        <a:pt x="38334" y="88686"/>
                      </a:cubicBezTo>
                      <a:cubicBezTo>
                        <a:pt x="42144" y="80114"/>
                        <a:pt x="51669" y="75351"/>
                        <a:pt x="60241" y="76303"/>
                      </a:cubicBezTo>
                      <a:cubicBezTo>
                        <a:pt x="2517691" y="219179"/>
                        <a:pt x="5007527" y="193461"/>
                        <a:pt x="7461167" y="103"/>
                      </a:cubicBezTo>
                      <a:cubicBezTo>
                        <a:pt x="7470692" y="-849"/>
                        <a:pt x="7480217" y="4866"/>
                        <a:pt x="7484027" y="13438"/>
                      </a:cubicBezTo>
                      <a:cubicBezTo>
                        <a:pt x="7487836" y="22011"/>
                        <a:pt x="7485932" y="32488"/>
                        <a:pt x="7479264" y="39156"/>
                      </a:cubicBezTo>
                      <a:cubicBezTo>
                        <a:pt x="7426877" y="91544"/>
                        <a:pt x="7385919" y="148694"/>
                        <a:pt x="7345914" y="204891"/>
                      </a:cubicBezTo>
                      <a:cubicBezTo>
                        <a:pt x="7310672" y="254421"/>
                        <a:pt x="7274477" y="304904"/>
                        <a:pt x="7230661" y="352529"/>
                      </a:cubicBezTo>
                      <a:cubicBezTo>
                        <a:pt x="7297336" y="383961"/>
                        <a:pt x="7362107" y="416346"/>
                        <a:pt x="7425924" y="447779"/>
                      </a:cubicBezTo>
                      <a:cubicBezTo>
                        <a:pt x="7499267" y="483973"/>
                        <a:pt x="7574514" y="521121"/>
                        <a:pt x="7650714" y="556363"/>
                      </a:cubicBezTo>
                      <a:cubicBezTo>
                        <a:pt x="7660239" y="560174"/>
                        <a:pt x="7665002" y="570651"/>
                        <a:pt x="7664049" y="581129"/>
                      </a:cubicBezTo>
                      <a:cubicBezTo>
                        <a:pt x="7662144" y="591606"/>
                        <a:pt x="7654524" y="599226"/>
                        <a:pt x="7644047" y="600179"/>
                      </a:cubicBezTo>
                      <a:cubicBezTo>
                        <a:pt x="7572609" y="609704"/>
                        <a:pt x="7495457" y="623991"/>
                        <a:pt x="7421161" y="638279"/>
                      </a:cubicBezTo>
                      <a:cubicBezTo>
                        <a:pt x="7370679" y="647804"/>
                        <a:pt x="7319244" y="657329"/>
                        <a:pt x="7268761" y="664949"/>
                      </a:cubicBezTo>
                      <a:cubicBezTo>
                        <a:pt x="7293527" y="680188"/>
                        <a:pt x="7314482" y="698286"/>
                        <a:pt x="7335436" y="714479"/>
                      </a:cubicBezTo>
                      <a:cubicBezTo>
                        <a:pt x="7372584" y="744959"/>
                        <a:pt x="7407827" y="773534"/>
                        <a:pt x="7457357" y="789726"/>
                      </a:cubicBezTo>
                      <a:cubicBezTo>
                        <a:pt x="7466882" y="792584"/>
                        <a:pt x="7472597" y="801156"/>
                        <a:pt x="7473549" y="811634"/>
                      </a:cubicBezTo>
                      <a:cubicBezTo>
                        <a:pt x="7477359" y="1015468"/>
                        <a:pt x="7481169" y="1224066"/>
                        <a:pt x="7484979" y="1433616"/>
                      </a:cubicBezTo>
                      <a:cubicBezTo>
                        <a:pt x="7488789" y="1647929"/>
                        <a:pt x="7492599" y="1869861"/>
                        <a:pt x="7497361" y="2081316"/>
                      </a:cubicBezTo>
                      <a:cubicBezTo>
                        <a:pt x="7523079" y="2104176"/>
                        <a:pt x="7547844" y="2130846"/>
                        <a:pt x="7571657" y="2156564"/>
                      </a:cubicBezTo>
                      <a:cubicBezTo>
                        <a:pt x="7596422" y="2184186"/>
                        <a:pt x="7623092" y="2211809"/>
                        <a:pt x="7649761" y="2234669"/>
                      </a:cubicBezTo>
                      <a:cubicBezTo>
                        <a:pt x="7654524" y="2239431"/>
                        <a:pt x="7657382" y="2245146"/>
                        <a:pt x="7658334" y="2251814"/>
                      </a:cubicBezTo>
                      <a:cubicBezTo>
                        <a:pt x="7658334" y="2258481"/>
                        <a:pt x="7655477" y="2265149"/>
                        <a:pt x="7650714" y="2268959"/>
                      </a:cubicBezTo>
                      <a:cubicBezTo>
                        <a:pt x="7623092" y="2293724"/>
                        <a:pt x="7596422" y="2312774"/>
                        <a:pt x="7570704" y="2331824"/>
                      </a:cubicBezTo>
                      <a:cubicBezTo>
                        <a:pt x="7550702" y="2346111"/>
                        <a:pt x="7531652" y="2360399"/>
                        <a:pt x="7512602" y="2376591"/>
                      </a:cubicBezTo>
                      <a:cubicBezTo>
                        <a:pt x="7601184" y="2468984"/>
                        <a:pt x="7705007" y="2536611"/>
                        <a:pt x="7845977" y="2593761"/>
                      </a:cubicBezTo>
                      <a:cubicBezTo>
                        <a:pt x="7854549" y="2597571"/>
                        <a:pt x="7860264" y="2605191"/>
                        <a:pt x="7860264" y="2613764"/>
                      </a:cubicBezTo>
                      <a:cubicBezTo>
                        <a:pt x="7860264" y="2622336"/>
                        <a:pt x="7855502" y="2630909"/>
                        <a:pt x="7847882" y="2635671"/>
                      </a:cubicBezTo>
                      <a:cubicBezTo>
                        <a:pt x="7776444" y="2672819"/>
                        <a:pt x="7701197" y="2722349"/>
                        <a:pt x="7627854" y="2769974"/>
                      </a:cubicBezTo>
                      <a:cubicBezTo>
                        <a:pt x="7564036" y="2811884"/>
                        <a:pt x="7498314" y="2855699"/>
                        <a:pt x="7433544" y="2890941"/>
                      </a:cubicBezTo>
                      <a:cubicBezTo>
                        <a:pt x="7465929" y="2917611"/>
                        <a:pt x="7496409" y="2939519"/>
                        <a:pt x="7525936" y="2961426"/>
                      </a:cubicBezTo>
                      <a:cubicBezTo>
                        <a:pt x="7564989" y="2989049"/>
                        <a:pt x="7604994" y="3018576"/>
                        <a:pt x="7647857" y="3056676"/>
                      </a:cubicBezTo>
                      <a:cubicBezTo>
                        <a:pt x="7654524" y="3062391"/>
                        <a:pt x="7657382" y="3071916"/>
                        <a:pt x="7654524" y="3080489"/>
                      </a:cubicBezTo>
                      <a:cubicBezTo>
                        <a:pt x="7651667" y="3089061"/>
                        <a:pt x="7644047" y="3095728"/>
                        <a:pt x="7635474" y="3096681"/>
                      </a:cubicBezTo>
                      <a:cubicBezTo>
                        <a:pt x="6369602" y="3266226"/>
                        <a:pt x="5091347" y="3350999"/>
                        <a:pt x="3809281" y="3350999"/>
                      </a:cubicBezTo>
                      <a:close/>
                      <a:moveTo>
                        <a:pt x="358374" y="3100491"/>
                      </a:moveTo>
                      <a:cubicBezTo>
                        <a:pt x="1508041" y="3236699"/>
                        <a:pt x="2660566" y="3304326"/>
                        <a:pt x="3809281" y="3304326"/>
                      </a:cubicBezTo>
                      <a:cubicBezTo>
                        <a:pt x="5073249" y="3304326"/>
                        <a:pt x="6330549" y="3222411"/>
                        <a:pt x="7575467" y="3057628"/>
                      </a:cubicBezTo>
                      <a:cubicBezTo>
                        <a:pt x="7548797" y="3036674"/>
                        <a:pt x="7523079" y="3017624"/>
                        <a:pt x="7496409" y="2998574"/>
                      </a:cubicBezTo>
                      <a:cubicBezTo>
                        <a:pt x="7457357" y="2970951"/>
                        <a:pt x="7417352" y="2941424"/>
                        <a:pt x="7374489" y="2903324"/>
                      </a:cubicBezTo>
                      <a:cubicBezTo>
                        <a:pt x="7368774" y="2898561"/>
                        <a:pt x="7365917" y="2890941"/>
                        <a:pt x="7366869" y="2883321"/>
                      </a:cubicBezTo>
                      <a:cubicBezTo>
                        <a:pt x="7367822" y="2875701"/>
                        <a:pt x="7372584" y="2869034"/>
                        <a:pt x="7379252" y="2866176"/>
                      </a:cubicBezTo>
                      <a:cubicBezTo>
                        <a:pt x="7451642" y="2829028"/>
                        <a:pt x="7526889" y="2779499"/>
                        <a:pt x="7599279" y="2731874"/>
                      </a:cubicBezTo>
                      <a:cubicBezTo>
                        <a:pt x="7659286" y="2692821"/>
                        <a:pt x="7720247" y="2652816"/>
                        <a:pt x="7780254" y="2618526"/>
                      </a:cubicBezTo>
                      <a:cubicBezTo>
                        <a:pt x="7646904" y="2559471"/>
                        <a:pt x="7545939" y="2488034"/>
                        <a:pt x="7458309" y="2390878"/>
                      </a:cubicBezTo>
                      <a:cubicBezTo>
                        <a:pt x="7454499" y="2386116"/>
                        <a:pt x="7451642" y="2380401"/>
                        <a:pt x="7452594" y="2373734"/>
                      </a:cubicBezTo>
                      <a:cubicBezTo>
                        <a:pt x="7452594" y="2368019"/>
                        <a:pt x="7455452" y="2362303"/>
                        <a:pt x="7460214" y="2357541"/>
                      </a:cubicBezTo>
                      <a:cubicBezTo>
                        <a:pt x="7487836" y="2332776"/>
                        <a:pt x="7514507" y="2313726"/>
                        <a:pt x="7540224" y="2294676"/>
                      </a:cubicBezTo>
                      <a:cubicBezTo>
                        <a:pt x="7559274" y="2280389"/>
                        <a:pt x="7577372" y="2267053"/>
                        <a:pt x="7596422" y="2251814"/>
                      </a:cubicBezTo>
                      <a:cubicBezTo>
                        <a:pt x="7574514" y="2231811"/>
                        <a:pt x="7554511" y="2208951"/>
                        <a:pt x="7534509" y="2187996"/>
                      </a:cubicBezTo>
                      <a:cubicBezTo>
                        <a:pt x="7509744" y="2161326"/>
                        <a:pt x="7483074" y="2132751"/>
                        <a:pt x="7456404" y="2109891"/>
                      </a:cubicBezTo>
                      <a:cubicBezTo>
                        <a:pt x="7451642" y="2106081"/>
                        <a:pt x="7448784" y="2099414"/>
                        <a:pt x="7448784" y="2092746"/>
                      </a:cubicBezTo>
                      <a:cubicBezTo>
                        <a:pt x="7444022" y="1877481"/>
                        <a:pt x="7440211" y="1652691"/>
                        <a:pt x="7436402" y="1434568"/>
                      </a:cubicBezTo>
                      <a:cubicBezTo>
                        <a:pt x="7432592" y="1230734"/>
                        <a:pt x="7428782" y="1026899"/>
                        <a:pt x="7424972" y="828779"/>
                      </a:cubicBezTo>
                      <a:cubicBezTo>
                        <a:pt x="7375442" y="808776"/>
                        <a:pt x="7339247" y="779249"/>
                        <a:pt x="7304004" y="750674"/>
                      </a:cubicBezTo>
                      <a:cubicBezTo>
                        <a:pt x="7266857" y="720194"/>
                        <a:pt x="7231614" y="691619"/>
                        <a:pt x="7182084" y="675426"/>
                      </a:cubicBezTo>
                      <a:cubicBezTo>
                        <a:pt x="7171607" y="671616"/>
                        <a:pt x="7164939" y="662091"/>
                        <a:pt x="7165892" y="651613"/>
                      </a:cubicBezTo>
                      <a:cubicBezTo>
                        <a:pt x="7166844" y="641136"/>
                        <a:pt x="7175417" y="632563"/>
                        <a:pt x="7185894" y="630659"/>
                      </a:cubicBezTo>
                      <a:cubicBezTo>
                        <a:pt x="7258284" y="621134"/>
                        <a:pt x="7335436" y="606846"/>
                        <a:pt x="7409732" y="592559"/>
                      </a:cubicBezTo>
                      <a:cubicBezTo>
                        <a:pt x="7459261" y="583034"/>
                        <a:pt x="7509744" y="574461"/>
                        <a:pt x="7559274" y="565888"/>
                      </a:cubicBezTo>
                      <a:cubicBezTo>
                        <a:pt x="7505934" y="540171"/>
                        <a:pt x="7453547" y="514454"/>
                        <a:pt x="7402111" y="489688"/>
                      </a:cubicBezTo>
                      <a:cubicBezTo>
                        <a:pt x="7329722" y="453494"/>
                        <a:pt x="7254474" y="416346"/>
                        <a:pt x="7178274" y="382056"/>
                      </a:cubicBezTo>
                      <a:cubicBezTo>
                        <a:pt x="7171607" y="379198"/>
                        <a:pt x="7166844" y="372531"/>
                        <a:pt x="7164939" y="364911"/>
                      </a:cubicBezTo>
                      <a:cubicBezTo>
                        <a:pt x="7163986" y="357291"/>
                        <a:pt x="7165892" y="349671"/>
                        <a:pt x="7171607" y="344909"/>
                      </a:cubicBezTo>
                      <a:cubicBezTo>
                        <a:pt x="7223994" y="292521"/>
                        <a:pt x="7264952" y="235371"/>
                        <a:pt x="7304957" y="179173"/>
                      </a:cubicBezTo>
                      <a:cubicBezTo>
                        <a:pt x="7335436" y="136311"/>
                        <a:pt x="7365917" y="93448"/>
                        <a:pt x="7402111" y="51539"/>
                      </a:cubicBezTo>
                      <a:cubicBezTo>
                        <a:pt x="4982761" y="237276"/>
                        <a:pt x="2527216" y="262041"/>
                        <a:pt x="104056" y="123928"/>
                      </a:cubicBezTo>
                      <a:cubicBezTo>
                        <a:pt x="122154" y="151551"/>
                        <a:pt x="137394" y="180126"/>
                        <a:pt x="152634" y="207748"/>
                      </a:cubicBezTo>
                      <a:cubicBezTo>
                        <a:pt x="175494" y="249658"/>
                        <a:pt x="196449" y="289663"/>
                        <a:pt x="225976" y="324906"/>
                      </a:cubicBezTo>
                      <a:cubicBezTo>
                        <a:pt x="233596" y="334431"/>
                        <a:pt x="232644" y="347766"/>
                        <a:pt x="224071" y="356338"/>
                      </a:cubicBezTo>
                      <a:cubicBezTo>
                        <a:pt x="193591" y="385866"/>
                        <a:pt x="162159" y="424919"/>
                        <a:pt x="131679" y="462066"/>
                      </a:cubicBezTo>
                      <a:cubicBezTo>
                        <a:pt x="107866" y="491594"/>
                        <a:pt x="82149" y="522073"/>
                        <a:pt x="57384" y="548744"/>
                      </a:cubicBezTo>
                      <a:cubicBezTo>
                        <a:pt x="96436" y="571604"/>
                        <a:pt x="135489" y="601131"/>
                        <a:pt x="173589" y="629706"/>
                      </a:cubicBezTo>
                      <a:cubicBezTo>
                        <a:pt x="219309" y="663044"/>
                        <a:pt x="265981" y="698286"/>
                        <a:pt x="309796" y="721146"/>
                      </a:cubicBezTo>
                      <a:cubicBezTo>
                        <a:pt x="315511" y="724004"/>
                        <a:pt x="320274" y="729719"/>
                        <a:pt x="322179" y="736386"/>
                      </a:cubicBezTo>
                      <a:cubicBezTo>
                        <a:pt x="324084" y="743054"/>
                        <a:pt x="322179" y="749721"/>
                        <a:pt x="317416" y="755436"/>
                      </a:cubicBezTo>
                      <a:cubicBezTo>
                        <a:pt x="294556" y="784963"/>
                        <a:pt x="270744" y="822111"/>
                        <a:pt x="248836" y="858306"/>
                      </a:cubicBezTo>
                      <a:cubicBezTo>
                        <a:pt x="230739" y="886881"/>
                        <a:pt x="212641" y="916409"/>
                        <a:pt x="193591" y="943079"/>
                      </a:cubicBezTo>
                      <a:cubicBezTo>
                        <a:pt x="200259" y="945936"/>
                        <a:pt x="206926" y="949746"/>
                        <a:pt x="213594" y="952604"/>
                      </a:cubicBezTo>
                      <a:cubicBezTo>
                        <a:pt x="228834" y="959271"/>
                        <a:pt x="245026" y="966891"/>
                        <a:pt x="261219" y="976416"/>
                      </a:cubicBezTo>
                      <a:cubicBezTo>
                        <a:pt x="266934" y="980226"/>
                        <a:pt x="271696" y="985941"/>
                        <a:pt x="272649" y="993561"/>
                      </a:cubicBezTo>
                      <a:cubicBezTo>
                        <a:pt x="288841" y="1125959"/>
                        <a:pt x="303129" y="1254546"/>
                        <a:pt x="317416" y="1378371"/>
                      </a:cubicBezTo>
                      <a:cubicBezTo>
                        <a:pt x="331704" y="1502196"/>
                        <a:pt x="345991" y="1630784"/>
                        <a:pt x="362184" y="1763181"/>
                      </a:cubicBezTo>
                      <a:cubicBezTo>
                        <a:pt x="363136" y="1770801"/>
                        <a:pt x="360279" y="1778421"/>
                        <a:pt x="354564" y="1783184"/>
                      </a:cubicBezTo>
                      <a:cubicBezTo>
                        <a:pt x="313606" y="1820331"/>
                        <a:pt x="266934" y="1871766"/>
                        <a:pt x="222166" y="1920343"/>
                      </a:cubicBezTo>
                      <a:cubicBezTo>
                        <a:pt x="183114" y="1963206"/>
                        <a:pt x="143109" y="2007021"/>
                        <a:pt x="105961" y="2042264"/>
                      </a:cubicBezTo>
                      <a:cubicBezTo>
                        <a:pt x="136441" y="2068934"/>
                        <a:pt x="169779" y="2099414"/>
                        <a:pt x="202164" y="2128941"/>
                      </a:cubicBezTo>
                      <a:cubicBezTo>
                        <a:pt x="241216" y="2165136"/>
                        <a:pt x="281221" y="2201331"/>
                        <a:pt x="315511" y="2230859"/>
                      </a:cubicBezTo>
                      <a:cubicBezTo>
                        <a:pt x="324084" y="2238478"/>
                        <a:pt x="325989" y="2250861"/>
                        <a:pt x="320274" y="2260386"/>
                      </a:cubicBezTo>
                      <a:cubicBezTo>
                        <a:pt x="291699" y="2309916"/>
                        <a:pt x="265029" y="2358494"/>
                        <a:pt x="240264" y="2405166"/>
                      </a:cubicBezTo>
                      <a:cubicBezTo>
                        <a:pt x="218356" y="2446124"/>
                        <a:pt x="195496" y="2488034"/>
                        <a:pt x="170731" y="2530896"/>
                      </a:cubicBezTo>
                      <a:cubicBezTo>
                        <a:pt x="188829" y="2540421"/>
                        <a:pt x="205021" y="2548994"/>
                        <a:pt x="221214" y="2557566"/>
                      </a:cubicBezTo>
                      <a:cubicBezTo>
                        <a:pt x="243121" y="2568996"/>
                        <a:pt x="265029" y="2581378"/>
                        <a:pt x="291699" y="2593761"/>
                      </a:cubicBezTo>
                      <a:cubicBezTo>
                        <a:pt x="297414" y="2596619"/>
                        <a:pt x="302176" y="2602334"/>
                        <a:pt x="304081" y="2608049"/>
                      </a:cubicBezTo>
                      <a:cubicBezTo>
                        <a:pt x="344086" y="2750924"/>
                        <a:pt x="349801" y="2907134"/>
                        <a:pt x="356469" y="3056676"/>
                      </a:cubicBezTo>
                      <a:cubicBezTo>
                        <a:pt x="356469" y="3071916"/>
                        <a:pt x="357421" y="3086203"/>
                        <a:pt x="358374" y="3100491"/>
                      </a:cubicBezTo>
                      <a:close/>
                    </a:path>
                  </a:pathLst>
                </a:custGeom>
                <a:solidFill>
                  <a:srgbClr val="454E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manst521 BT"/>
                    <a:cs typeface="+mn-cs"/>
                  </a:endParaRPr>
                </a:p>
              </p:txBody>
            </p:sp>
            <p:grpSp>
              <p:nvGrpSpPr>
                <p:cNvPr id="24" name="Graphic 3">
                  <a:extLst>
                    <a:ext uri="{FF2B5EF4-FFF2-40B4-BE49-F238E27FC236}">
                      <a16:creationId xmlns:a16="http://schemas.microsoft.com/office/drawing/2014/main" id="{A0299769-FF47-44EB-BDBE-0416E19EC64D}"/>
                    </a:ext>
                  </a:extLst>
                </p:cNvPr>
                <p:cNvGrpSpPr/>
                <p:nvPr/>
              </p:nvGrpSpPr>
              <p:grpSpPr>
                <a:xfrm>
                  <a:off x="6960830" y="2289634"/>
                  <a:ext cx="1188634" cy="1023983"/>
                  <a:chOff x="6960830" y="2289634"/>
                  <a:chExt cx="1188634" cy="1023983"/>
                </a:xfrm>
              </p:grpSpPr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D7CF100B-CD0D-4021-9A5F-B6BE2F7963B8}"/>
                      </a:ext>
                    </a:extLst>
                  </p:cNvPr>
                  <p:cNvSpPr/>
                  <p:nvPr/>
                </p:nvSpPr>
                <p:spPr>
                  <a:xfrm>
                    <a:off x="6961782" y="2753309"/>
                    <a:ext cx="1187682" cy="560308"/>
                  </a:xfrm>
                  <a:custGeom>
                    <a:avLst/>
                    <a:gdLst>
                      <a:gd name="connsiteX0" fmla="*/ 1177357 w 1187682"/>
                      <a:gd name="connsiteY0" fmla="*/ 34290 h 560308"/>
                      <a:gd name="connsiteX1" fmla="*/ 1090680 w 1187682"/>
                      <a:gd name="connsiteY1" fmla="*/ 19050 h 560308"/>
                      <a:gd name="connsiteX2" fmla="*/ 974475 w 1187682"/>
                      <a:gd name="connsiteY2" fmla="*/ 10477 h 560308"/>
                      <a:gd name="connsiteX3" fmla="*/ 932565 w 1187682"/>
                      <a:gd name="connsiteY3" fmla="*/ 7620 h 560308"/>
                      <a:gd name="connsiteX4" fmla="*/ 155325 w 1187682"/>
                      <a:gd name="connsiteY4" fmla="*/ 7620 h 560308"/>
                      <a:gd name="connsiteX5" fmla="*/ 155325 w 1187682"/>
                      <a:gd name="connsiteY5" fmla="*/ 0 h 560308"/>
                      <a:gd name="connsiteX6" fmla="*/ 47692 w 1187682"/>
                      <a:gd name="connsiteY6" fmla="*/ 6668 h 560308"/>
                      <a:gd name="connsiteX7" fmla="*/ 10545 w 1187682"/>
                      <a:gd name="connsiteY7" fmla="*/ 22860 h 560308"/>
                      <a:gd name="connsiteX8" fmla="*/ 3877 w 1187682"/>
                      <a:gd name="connsiteY8" fmla="*/ 115252 h 560308"/>
                      <a:gd name="connsiteX9" fmla="*/ 8640 w 1187682"/>
                      <a:gd name="connsiteY9" fmla="*/ 231458 h 560308"/>
                      <a:gd name="connsiteX10" fmla="*/ 18165 w 1187682"/>
                      <a:gd name="connsiteY10" fmla="*/ 469583 h 560308"/>
                      <a:gd name="connsiteX11" fmla="*/ 28642 w 1187682"/>
                      <a:gd name="connsiteY11" fmla="*/ 519112 h 560308"/>
                      <a:gd name="connsiteX12" fmla="*/ 84840 w 1187682"/>
                      <a:gd name="connsiteY12" fmla="*/ 541020 h 560308"/>
                      <a:gd name="connsiteX13" fmla="*/ 1122112 w 1187682"/>
                      <a:gd name="connsiteY13" fmla="*/ 541020 h 560308"/>
                      <a:gd name="connsiteX14" fmla="*/ 1166880 w 1187682"/>
                      <a:gd name="connsiteY14" fmla="*/ 525780 h 560308"/>
                      <a:gd name="connsiteX15" fmla="*/ 1177357 w 1187682"/>
                      <a:gd name="connsiteY15" fmla="*/ 475297 h 560308"/>
                      <a:gd name="connsiteX16" fmla="*/ 1184025 w 1187682"/>
                      <a:gd name="connsiteY16" fmla="*/ 138113 h 560308"/>
                      <a:gd name="connsiteX17" fmla="*/ 1186882 w 1187682"/>
                      <a:gd name="connsiteY17" fmla="*/ 57150 h 560308"/>
                      <a:gd name="connsiteX18" fmla="*/ 1177357 w 1187682"/>
                      <a:gd name="connsiteY18" fmla="*/ 34290 h 560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87682" h="560308">
                        <a:moveTo>
                          <a:pt x="1177357" y="34290"/>
                        </a:moveTo>
                        <a:cubicBezTo>
                          <a:pt x="1162117" y="15240"/>
                          <a:pt x="1112587" y="20002"/>
                          <a:pt x="1090680" y="19050"/>
                        </a:cubicBezTo>
                        <a:cubicBezTo>
                          <a:pt x="1051627" y="16193"/>
                          <a:pt x="1013527" y="13335"/>
                          <a:pt x="974475" y="10477"/>
                        </a:cubicBezTo>
                        <a:cubicBezTo>
                          <a:pt x="960187" y="9525"/>
                          <a:pt x="946852" y="8572"/>
                          <a:pt x="932565" y="7620"/>
                        </a:cubicBezTo>
                        <a:lnTo>
                          <a:pt x="155325" y="7620"/>
                        </a:lnTo>
                        <a:lnTo>
                          <a:pt x="155325" y="0"/>
                        </a:lnTo>
                        <a:cubicBezTo>
                          <a:pt x="119130" y="1905"/>
                          <a:pt x="83887" y="4763"/>
                          <a:pt x="47692" y="6668"/>
                        </a:cubicBezTo>
                        <a:cubicBezTo>
                          <a:pt x="33405" y="7620"/>
                          <a:pt x="19117" y="11430"/>
                          <a:pt x="10545" y="22860"/>
                        </a:cubicBezTo>
                        <a:cubicBezTo>
                          <a:pt x="-7553" y="45720"/>
                          <a:pt x="2925" y="88582"/>
                          <a:pt x="3877" y="115252"/>
                        </a:cubicBezTo>
                        <a:cubicBezTo>
                          <a:pt x="5782" y="154305"/>
                          <a:pt x="6735" y="193358"/>
                          <a:pt x="8640" y="231458"/>
                        </a:cubicBezTo>
                        <a:cubicBezTo>
                          <a:pt x="11497" y="311468"/>
                          <a:pt x="14355" y="390525"/>
                          <a:pt x="18165" y="469583"/>
                        </a:cubicBezTo>
                        <a:cubicBezTo>
                          <a:pt x="19117" y="486728"/>
                          <a:pt x="20070" y="504825"/>
                          <a:pt x="28642" y="519112"/>
                        </a:cubicBezTo>
                        <a:cubicBezTo>
                          <a:pt x="40072" y="538162"/>
                          <a:pt x="64837" y="540068"/>
                          <a:pt x="84840" y="541020"/>
                        </a:cubicBezTo>
                        <a:cubicBezTo>
                          <a:pt x="429645" y="566737"/>
                          <a:pt x="776355" y="566737"/>
                          <a:pt x="1122112" y="541020"/>
                        </a:cubicBezTo>
                        <a:cubicBezTo>
                          <a:pt x="1136400" y="540068"/>
                          <a:pt x="1156402" y="538162"/>
                          <a:pt x="1166880" y="525780"/>
                        </a:cubicBezTo>
                        <a:cubicBezTo>
                          <a:pt x="1178310" y="513397"/>
                          <a:pt x="1176405" y="491490"/>
                          <a:pt x="1177357" y="475297"/>
                        </a:cubicBezTo>
                        <a:cubicBezTo>
                          <a:pt x="1180215" y="362903"/>
                          <a:pt x="1184025" y="250508"/>
                          <a:pt x="1184025" y="138113"/>
                        </a:cubicBezTo>
                        <a:cubicBezTo>
                          <a:pt x="1184025" y="120015"/>
                          <a:pt x="1189740" y="83820"/>
                          <a:pt x="1186882" y="57150"/>
                        </a:cubicBezTo>
                        <a:cubicBezTo>
                          <a:pt x="1184977" y="48577"/>
                          <a:pt x="1182120" y="40005"/>
                          <a:pt x="1177357" y="34290"/>
                        </a:cubicBezTo>
                        <a:close/>
                      </a:path>
                    </a:pathLst>
                  </a:custGeom>
                  <a:solidFill>
                    <a:srgbClr val="F891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umanst521 BT"/>
                      <a:cs typeface="+mn-cs"/>
                    </a:endParaRPr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7A0CCCC9-0A84-4F65-9133-B2CF6C50E38F}"/>
                      </a:ext>
                    </a:extLst>
                  </p:cNvPr>
                  <p:cNvSpPr/>
                  <p:nvPr/>
                </p:nvSpPr>
                <p:spPr>
                  <a:xfrm>
                    <a:off x="6960830" y="2289634"/>
                    <a:ext cx="1187682" cy="1023983"/>
                  </a:xfrm>
                  <a:custGeom>
                    <a:avLst/>
                    <a:gdLst>
                      <a:gd name="connsiteX0" fmla="*/ 1186882 w 1187682"/>
                      <a:gd name="connsiteY0" fmla="*/ 521778 h 1023983"/>
                      <a:gd name="connsiteX1" fmla="*/ 1179262 w 1187682"/>
                      <a:gd name="connsiteY1" fmla="*/ 497013 h 1023983"/>
                      <a:gd name="connsiteX2" fmla="*/ 1092585 w 1187682"/>
                      <a:gd name="connsiteY2" fmla="*/ 481773 h 1023983"/>
                      <a:gd name="connsiteX3" fmla="*/ 976380 w 1187682"/>
                      <a:gd name="connsiteY3" fmla="*/ 473200 h 1023983"/>
                      <a:gd name="connsiteX4" fmla="*/ 761115 w 1187682"/>
                      <a:gd name="connsiteY4" fmla="*/ 460818 h 1023983"/>
                      <a:gd name="connsiteX5" fmla="*/ 745875 w 1187682"/>
                      <a:gd name="connsiteY5" fmla="*/ 335088 h 1023983"/>
                      <a:gd name="connsiteX6" fmla="*/ 802072 w 1187682"/>
                      <a:gd name="connsiteY6" fmla="*/ 169353 h 1023983"/>
                      <a:gd name="connsiteX7" fmla="*/ 750637 w 1187682"/>
                      <a:gd name="connsiteY7" fmla="*/ 35050 h 1023983"/>
                      <a:gd name="connsiteX8" fmla="*/ 604905 w 1187682"/>
                      <a:gd name="connsiteY8" fmla="*/ 12190 h 1023983"/>
                      <a:gd name="connsiteX9" fmla="*/ 601095 w 1187682"/>
                      <a:gd name="connsiteY9" fmla="*/ 14095 h 1023983"/>
                      <a:gd name="connsiteX10" fmla="*/ 485842 w 1187682"/>
                      <a:gd name="connsiteY10" fmla="*/ 12190 h 1023983"/>
                      <a:gd name="connsiteX11" fmla="*/ 389640 w 1187682"/>
                      <a:gd name="connsiteY11" fmla="*/ 134110 h 1023983"/>
                      <a:gd name="connsiteX12" fmla="*/ 411547 w 1187682"/>
                      <a:gd name="connsiteY12" fmla="*/ 328420 h 1023983"/>
                      <a:gd name="connsiteX13" fmla="*/ 411547 w 1187682"/>
                      <a:gd name="connsiteY13" fmla="*/ 328420 h 1023983"/>
                      <a:gd name="connsiteX14" fmla="*/ 381067 w 1187682"/>
                      <a:gd name="connsiteY14" fmla="*/ 454150 h 1023983"/>
                      <a:gd name="connsiteX15" fmla="*/ 282960 w 1187682"/>
                      <a:gd name="connsiteY15" fmla="*/ 457008 h 1023983"/>
                      <a:gd name="connsiteX16" fmla="*/ 47692 w 1187682"/>
                      <a:gd name="connsiteY16" fmla="*/ 470343 h 1023983"/>
                      <a:gd name="connsiteX17" fmla="*/ 10545 w 1187682"/>
                      <a:gd name="connsiteY17" fmla="*/ 486535 h 1023983"/>
                      <a:gd name="connsiteX18" fmla="*/ 3877 w 1187682"/>
                      <a:gd name="connsiteY18" fmla="*/ 578928 h 1023983"/>
                      <a:gd name="connsiteX19" fmla="*/ 8640 w 1187682"/>
                      <a:gd name="connsiteY19" fmla="*/ 695133 h 1023983"/>
                      <a:gd name="connsiteX20" fmla="*/ 18165 w 1187682"/>
                      <a:gd name="connsiteY20" fmla="*/ 933258 h 1023983"/>
                      <a:gd name="connsiteX21" fmla="*/ 28642 w 1187682"/>
                      <a:gd name="connsiteY21" fmla="*/ 982788 h 1023983"/>
                      <a:gd name="connsiteX22" fmla="*/ 84840 w 1187682"/>
                      <a:gd name="connsiteY22" fmla="*/ 1004695 h 1023983"/>
                      <a:gd name="connsiteX23" fmla="*/ 1122112 w 1187682"/>
                      <a:gd name="connsiteY23" fmla="*/ 1004695 h 1023983"/>
                      <a:gd name="connsiteX24" fmla="*/ 1166880 w 1187682"/>
                      <a:gd name="connsiteY24" fmla="*/ 989456 h 1023983"/>
                      <a:gd name="connsiteX25" fmla="*/ 1177357 w 1187682"/>
                      <a:gd name="connsiteY25" fmla="*/ 938973 h 1023983"/>
                      <a:gd name="connsiteX26" fmla="*/ 1184025 w 1187682"/>
                      <a:gd name="connsiteY26" fmla="*/ 601788 h 1023983"/>
                      <a:gd name="connsiteX27" fmla="*/ 1186882 w 1187682"/>
                      <a:gd name="connsiteY27" fmla="*/ 521778 h 1023983"/>
                      <a:gd name="connsiteX28" fmla="*/ 653482 w 1187682"/>
                      <a:gd name="connsiteY28" fmla="*/ 59815 h 1023983"/>
                      <a:gd name="connsiteX29" fmla="*/ 704917 w 1187682"/>
                      <a:gd name="connsiteY29" fmla="*/ 73150 h 1023983"/>
                      <a:gd name="connsiteX30" fmla="*/ 743970 w 1187682"/>
                      <a:gd name="connsiteY30" fmla="*/ 162685 h 1023983"/>
                      <a:gd name="connsiteX31" fmla="*/ 692535 w 1187682"/>
                      <a:gd name="connsiteY31" fmla="*/ 311275 h 1023983"/>
                      <a:gd name="connsiteX32" fmla="*/ 688725 w 1187682"/>
                      <a:gd name="connsiteY32" fmla="*/ 325563 h 1023983"/>
                      <a:gd name="connsiteX33" fmla="*/ 687772 w 1187682"/>
                      <a:gd name="connsiteY33" fmla="*/ 334135 h 1023983"/>
                      <a:gd name="connsiteX34" fmla="*/ 702060 w 1187682"/>
                      <a:gd name="connsiteY34" fmla="*/ 457960 h 1023983"/>
                      <a:gd name="connsiteX35" fmla="*/ 702060 w 1187682"/>
                      <a:gd name="connsiteY35" fmla="*/ 457960 h 1023983"/>
                      <a:gd name="connsiteX36" fmla="*/ 643005 w 1187682"/>
                      <a:gd name="connsiteY36" fmla="*/ 456055 h 1023983"/>
                      <a:gd name="connsiteX37" fmla="*/ 628717 w 1187682"/>
                      <a:gd name="connsiteY37" fmla="*/ 335088 h 1023983"/>
                      <a:gd name="connsiteX38" fmla="*/ 684915 w 1187682"/>
                      <a:gd name="connsiteY38" fmla="*/ 169353 h 1023983"/>
                      <a:gd name="connsiteX39" fmla="*/ 653482 w 1187682"/>
                      <a:gd name="connsiteY39" fmla="*/ 59815 h 1023983"/>
                      <a:gd name="connsiteX40" fmla="*/ 562995 w 1187682"/>
                      <a:gd name="connsiteY40" fmla="*/ 177925 h 1023983"/>
                      <a:gd name="connsiteX41" fmla="*/ 600142 w 1187682"/>
                      <a:gd name="connsiteY41" fmla="*/ 86485 h 1023983"/>
                      <a:gd name="connsiteX42" fmla="*/ 625860 w 1187682"/>
                      <a:gd name="connsiteY42" fmla="*/ 163638 h 1023983"/>
                      <a:gd name="connsiteX43" fmla="*/ 582997 w 1187682"/>
                      <a:gd name="connsiteY43" fmla="*/ 295083 h 1023983"/>
                      <a:gd name="connsiteX44" fmla="*/ 562995 w 1187682"/>
                      <a:gd name="connsiteY44" fmla="*/ 177925 h 1023983"/>
                      <a:gd name="connsiteX45" fmla="*/ 576330 w 1187682"/>
                      <a:gd name="connsiteY45" fmla="*/ 397000 h 1023983"/>
                      <a:gd name="connsiteX46" fmla="*/ 582997 w 1187682"/>
                      <a:gd name="connsiteY46" fmla="*/ 455103 h 1023983"/>
                      <a:gd name="connsiteX47" fmla="*/ 562995 w 1187682"/>
                      <a:gd name="connsiteY47" fmla="*/ 455103 h 1023983"/>
                      <a:gd name="connsiteX48" fmla="*/ 562995 w 1187682"/>
                      <a:gd name="connsiteY48" fmla="*/ 455103 h 1023983"/>
                      <a:gd name="connsiteX49" fmla="*/ 576330 w 1187682"/>
                      <a:gd name="connsiteY49" fmla="*/ 397000 h 1023983"/>
                      <a:gd name="connsiteX50" fmla="*/ 473460 w 1187682"/>
                      <a:gd name="connsiteY50" fmla="*/ 320800 h 1023983"/>
                      <a:gd name="connsiteX51" fmla="*/ 443932 w 1187682"/>
                      <a:gd name="connsiteY51" fmla="*/ 177925 h 1023983"/>
                      <a:gd name="connsiteX52" fmla="*/ 492510 w 1187682"/>
                      <a:gd name="connsiteY52" fmla="*/ 76008 h 1023983"/>
                      <a:gd name="connsiteX53" fmla="*/ 544897 w 1187682"/>
                      <a:gd name="connsiteY53" fmla="*/ 58863 h 1023983"/>
                      <a:gd name="connsiteX54" fmla="*/ 544897 w 1187682"/>
                      <a:gd name="connsiteY54" fmla="*/ 58863 h 1023983"/>
                      <a:gd name="connsiteX55" fmla="*/ 508702 w 1187682"/>
                      <a:gd name="connsiteY55" fmla="*/ 134110 h 1023983"/>
                      <a:gd name="connsiteX56" fmla="*/ 530610 w 1187682"/>
                      <a:gd name="connsiteY56" fmla="*/ 328420 h 1023983"/>
                      <a:gd name="connsiteX57" fmla="*/ 530610 w 1187682"/>
                      <a:gd name="connsiteY57" fmla="*/ 328420 h 1023983"/>
                      <a:gd name="connsiteX58" fmla="*/ 500130 w 1187682"/>
                      <a:gd name="connsiteY58" fmla="*/ 454150 h 1023983"/>
                      <a:gd name="connsiteX59" fmla="*/ 442980 w 1187682"/>
                      <a:gd name="connsiteY59" fmla="*/ 454150 h 1023983"/>
                      <a:gd name="connsiteX60" fmla="*/ 468697 w 1187682"/>
                      <a:gd name="connsiteY60" fmla="*/ 344613 h 1023983"/>
                      <a:gd name="connsiteX61" fmla="*/ 468697 w 1187682"/>
                      <a:gd name="connsiteY61" fmla="*/ 343660 h 1023983"/>
                      <a:gd name="connsiteX62" fmla="*/ 473460 w 1187682"/>
                      <a:gd name="connsiteY62" fmla="*/ 320800 h 1023983"/>
                      <a:gd name="connsiteX63" fmla="*/ 321060 w 1187682"/>
                      <a:gd name="connsiteY63" fmla="*/ 968500 h 1023983"/>
                      <a:gd name="connsiteX64" fmla="*/ 295342 w 1187682"/>
                      <a:gd name="connsiteY64" fmla="*/ 967548 h 1023983"/>
                      <a:gd name="connsiteX65" fmla="*/ 260100 w 1187682"/>
                      <a:gd name="connsiteY65" fmla="*/ 965643 h 1023983"/>
                      <a:gd name="connsiteX66" fmla="*/ 70552 w 1187682"/>
                      <a:gd name="connsiteY66" fmla="*/ 952308 h 1023983"/>
                      <a:gd name="connsiteX67" fmla="*/ 54360 w 1187682"/>
                      <a:gd name="connsiteY67" fmla="*/ 519873 h 1023983"/>
                      <a:gd name="connsiteX68" fmla="*/ 369637 w 1187682"/>
                      <a:gd name="connsiteY68" fmla="*/ 504633 h 1023983"/>
                      <a:gd name="connsiteX69" fmla="*/ 430597 w 1187682"/>
                      <a:gd name="connsiteY69" fmla="*/ 503680 h 1023983"/>
                      <a:gd name="connsiteX70" fmla="*/ 487747 w 1187682"/>
                      <a:gd name="connsiteY70" fmla="*/ 503680 h 1023983"/>
                      <a:gd name="connsiteX71" fmla="*/ 376305 w 1187682"/>
                      <a:gd name="connsiteY71" fmla="*/ 969453 h 1023983"/>
                      <a:gd name="connsiteX72" fmla="*/ 321060 w 1187682"/>
                      <a:gd name="connsiteY72" fmla="*/ 968500 h 1023983"/>
                      <a:gd name="connsiteX73" fmla="*/ 722062 w 1187682"/>
                      <a:gd name="connsiteY73" fmla="*/ 970406 h 1023983"/>
                      <a:gd name="connsiteX74" fmla="*/ 713490 w 1187682"/>
                      <a:gd name="connsiteY74" fmla="*/ 970406 h 1023983"/>
                      <a:gd name="connsiteX75" fmla="*/ 654435 w 1187682"/>
                      <a:gd name="connsiteY75" fmla="*/ 970406 h 1023983"/>
                      <a:gd name="connsiteX76" fmla="*/ 439170 w 1187682"/>
                      <a:gd name="connsiteY76" fmla="*/ 970406 h 1023983"/>
                      <a:gd name="connsiteX77" fmla="*/ 550612 w 1187682"/>
                      <a:gd name="connsiteY77" fmla="*/ 504633 h 1023983"/>
                      <a:gd name="connsiteX78" fmla="*/ 588712 w 1187682"/>
                      <a:gd name="connsiteY78" fmla="*/ 504633 h 1023983"/>
                      <a:gd name="connsiteX79" fmla="*/ 647767 w 1187682"/>
                      <a:gd name="connsiteY79" fmla="*/ 506538 h 1023983"/>
                      <a:gd name="connsiteX80" fmla="*/ 706822 w 1187682"/>
                      <a:gd name="connsiteY80" fmla="*/ 508443 h 1023983"/>
                      <a:gd name="connsiteX81" fmla="*/ 706822 w 1187682"/>
                      <a:gd name="connsiteY81" fmla="*/ 508443 h 1023983"/>
                      <a:gd name="connsiteX82" fmla="*/ 771592 w 1187682"/>
                      <a:gd name="connsiteY82" fmla="*/ 970406 h 1023983"/>
                      <a:gd name="connsiteX83" fmla="*/ 722062 w 1187682"/>
                      <a:gd name="connsiteY83" fmla="*/ 970406 h 1023983"/>
                      <a:gd name="connsiteX84" fmla="*/ 1127827 w 1187682"/>
                      <a:gd name="connsiteY84" fmla="*/ 949450 h 1023983"/>
                      <a:gd name="connsiteX85" fmla="*/ 937327 w 1187682"/>
                      <a:gd name="connsiteY85" fmla="*/ 965643 h 1023983"/>
                      <a:gd name="connsiteX86" fmla="*/ 831600 w 1187682"/>
                      <a:gd name="connsiteY86" fmla="*/ 968500 h 1023983"/>
                      <a:gd name="connsiteX87" fmla="*/ 767782 w 1187682"/>
                      <a:gd name="connsiteY87" fmla="*/ 510348 h 1023983"/>
                      <a:gd name="connsiteX88" fmla="*/ 911610 w 1187682"/>
                      <a:gd name="connsiteY88" fmla="*/ 517968 h 1023983"/>
                      <a:gd name="connsiteX89" fmla="*/ 1134495 w 1187682"/>
                      <a:gd name="connsiteY89" fmla="*/ 535113 h 1023983"/>
                      <a:gd name="connsiteX90" fmla="*/ 1127827 w 1187682"/>
                      <a:gd name="connsiteY90" fmla="*/ 949450 h 1023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</a:cxnLst>
                    <a:rect l="l" t="t" r="r" b="b"/>
                    <a:pathLst>
                      <a:path w="1187682" h="1023983">
                        <a:moveTo>
                          <a:pt x="1186882" y="521778"/>
                        </a:moveTo>
                        <a:cubicBezTo>
                          <a:pt x="1185930" y="511300"/>
                          <a:pt x="1183072" y="502728"/>
                          <a:pt x="1179262" y="497013"/>
                        </a:cubicBezTo>
                        <a:cubicBezTo>
                          <a:pt x="1164022" y="477963"/>
                          <a:pt x="1114492" y="482725"/>
                          <a:pt x="1092585" y="481773"/>
                        </a:cubicBezTo>
                        <a:cubicBezTo>
                          <a:pt x="1053532" y="478915"/>
                          <a:pt x="1015432" y="476058"/>
                          <a:pt x="976380" y="473200"/>
                        </a:cubicBezTo>
                        <a:cubicBezTo>
                          <a:pt x="904942" y="468438"/>
                          <a:pt x="832552" y="463675"/>
                          <a:pt x="761115" y="460818"/>
                        </a:cubicBezTo>
                        <a:cubicBezTo>
                          <a:pt x="756352" y="418908"/>
                          <a:pt x="750637" y="376998"/>
                          <a:pt x="745875" y="335088"/>
                        </a:cubicBezTo>
                        <a:cubicBezTo>
                          <a:pt x="773497" y="283653"/>
                          <a:pt x="799215" y="229360"/>
                          <a:pt x="802072" y="169353"/>
                        </a:cubicBezTo>
                        <a:cubicBezTo>
                          <a:pt x="803977" y="120775"/>
                          <a:pt x="785880" y="68388"/>
                          <a:pt x="750637" y="35050"/>
                        </a:cubicBezTo>
                        <a:cubicBezTo>
                          <a:pt x="710632" y="-2097"/>
                          <a:pt x="654435" y="-9717"/>
                          <a:pt x="604905" y="12190"/>
                        </a:cubicBezTo>
                        <a:cubicBezTo>
                          <a:pt x="603952" y="12190"/>
                          <a:pt x="603000" y="13143"/>
                          <a:pt x="601095" y="14095"/>
                        </a:cubicBezTo>
                        <a:cubicBezTo>
                          <a:pt x="565852" y="-4002"/>
                          <a:pt x="523942" y="-4002"/>
                          <a:pt x="485842" y="12190"/>
                        </a:cubicBezTo>
                        <a:cubicBezTo>
                          <a:pt x="435360" y="34098"/>
                          <a:pt x="402022" y="81723"/>
                          <a:pt x="389640" y="134110"/>
                        </a:cubicBezTo>
                        <a:cubicBezTo>
                          <a:pt x="374400" y="199833"/>
                          <a:pt x="390592" y="265555"/>
                          <a:pt x="411547" y="328420"/>
                        </a:cubicBezTo>
                        <a:cubicBezTo>
                          <a:pt x="411547" y="328420"/>
                          <a:pt x="411547" y="328420"/>
                          <a:pt x="411547" y="328420"/>
                        </a:cubicBezTo>
                        <a:cubicBezTo>
                          <a:pt x="401070" y="370330"/>
                          <a:pt x="391545" y="412240"/>
                          <a:pt x="381067" y="454150"/>
                        </a:cubicBezTo>
                        <a:cubicBezTo>
                          <a:pt x="348682" y="455103"/>
                          <a:pt x="315345" y="455103"/>
                          <a:pt x="282960" y="457008"/>
                        </a:cubicBezTo>
                        <a:cubicBezTo>
                          <a:pt x="204855" y="459865"/>
                          <a:pt x="125797" y="465580"/>
                          <a:pt x="47692" y="470343"/>
                        </a:cubicBezTo>
                        <a:cubicBezTo>
                          <a:pt x="33405" y="471295"/>
                          <a:pt x="19117" y="475105"/>
                          <a:pt x="10545" y="486535"/>
                        </a:cubicBezTo>
                        <a:cubicBezTo>
                          <a:pt x="-7553" y="509395"/>
                          <a:pt x="2925" y="552258"/>
                          <a:pt x="3877" y="578928"/>
                        </a:cubicBezTo>
                        <a:cubicBezTo>
                          <a:pt x="5782" y="617981"/>
                          <a:pt x="6735" y="657033"/>
                          <a:pt x="8640" y="695133"/>
                        </a:cubicBezTo>
                        <a:cubicBezTo>
                          <a:pt x="11497" y="775143"/>
                          <a:pt x="14355" y="854200"/>
                          <a:pt x="18165" y="933258"/>
                        </a:cubicBezTo>
                        <a:cubicBezTo>
                          <a:pt x="19117" y="950403"/>
                          <a:pt x="20070" y="968500"/>
                          <a:pt x="28642" y="982788"/>
                        </a:cubicBezTo>
                        <a:cubicBezTo>
                          <a:pt x="40072" y="1001838"/>
                          <a:pt x="64837" y="1003743"/>
                          <a:pt x="84840" y="1004695"/>
                        </a:cubicBezTo>
                        <a:cubicBezTo>
                          <a:pt x="429645" y="1030413"/>
                          <a:pt x="776355" y="1030413"/>
                          <a:pt x="1122112" y="1004695"/>
                        </a:cubicBezTo>
                        <a:cubicBezTo>
                          <a:pt x="1136400" y="1003743"/>
                          <a:pt x="1156402" y="1001838"/>
                          <a:pt x="1166880" y="989456"/>
                        </a:cubicBezTo>
                        <a:cubicBezTo>
                          <a:pt x="1178310" y="977073"/>
                          <a:pt x="1176405" y="955166"/>
                          <a:pt x="1177357" y="938973"/>
                        </a:cubicBezTo>
                        <a:cubicBezTo>
                          <a:pt x="1180215" y="826578"/>
                          <a:pt x="1184025" y="714183"/>
                          <a:pt x="1184025" y="601788"/>
                        </a:cubicBezTo>
                        <a:cubicBezTo>
                          <a:pt x="1184025" y="585595"/>
                          <a:pt x="1189740" y="548448"/>
                          <a:pt x="1186882" y="521778"/>
                        </a:cubicBezTo>
                        <a:close/>
                        <a:moveTo>
                          <a:pt x="653482" y="59815"/>
                        </a:moveTo>
                        <a:cubicBezTo>
                          <a:pt x="671580" y="57910"/>
                          <a:pt x="689677" y="61720"/>
                          <a:pt x="704917" y="73150"/>
                        </a:cubicBezTo>
                        <a:cubicBezTo>
                          <a:pt x="731587" y="94105"/>
                          <a:pt x="743970" y="130300"/>
                          <a:pt x="743970" y="162685"/>
                        </a:cubicBezTo>
                        <a:cubicBezTo>
                          <a:pt x="743970" y="216025"/>
                          <a:pt x="717300" y="265555"/>
                          <a:pt x="692535" y="311275"/>
                        </a:cubicBezTo>
                        <a:cubicBezTo>
                          <a:pt x="689677" y="316038"/>
                          <a:pt x="688725" y="320800"/>
                          <a:pt x="688725" y="325563"/>
                        </a:cubicBezTo>
                        <a:cubicBezTo>
                          <a:pt x="687772" y="328420"/>
                          <a:pt x="687772" y="331278"/>
                          <a:pt x="687772" y="334135"/>
                        </a:cubicBezTo>
                        <a:cubicBezTo>
                          <a:pt x="692535" y="375093"/>
                          <a:pt x="697297" y="416050"/>
                          <a:pt x="702060" y="457960"/>
                        </a:cubicBezTo>
                        <a:cubicBezTo>
                          <a:pt x="702060" y="457960"/>
                          <a:pt x="702060" y="457960"/>
                          <a:pt x="702060" y="457960"/>
                        </a:cubicBezTo>
                        <a:cubicBezTo>
                          <a:pt x="682057" y="457008"/>
                          <a:pt x="663007" y="456055"/>
                          <a:pt x="643005" y="456055"/>
                        </a:cubicBezTo>
                        <a:cubicBezTo>
                          <a:pt x="638242" y="416050"/>
                          <a:pt x="633480" y="375093"/>
                          <a:pt x="628717" y="335088"/>
                        </a:cubicBezTo>
                        <a:cubicBezTo>
                          <a:pt x="656340" y="283653"/>
                          <a:pt x="682057" y="229360"/>
                          <a:pt x="684915" y="169353"/>
                        </a:cubicBezTo>
                        <a:cubicBezTo>
                          <a:pt x="685867" y="131253"/>
                          <a:pt x="675390" y="91248"/>
                          <a:pt x="653482" y="59815"/>
                        </a:cubicBezTo>
                        <a:close/>
                        <a:moveTo>
                          <a:pt x="562995" y="177925"/>
                        </a:moveTo>
                        <a:cubicBezTo>
                          <a:pt x="564900" y="144588"/>
                          <a:pt x="576330" y="109345"/>
                          <a:pt x="600142" y="86485"/>
                        </a:cubicBezTo>
                        <a:cubicBezTo>
                          <a:pt x="617287" y="107440"/>
                          <a:pt x="625860" y="136968"/>
                          <a:pt x="625860" y="163638"/>
                        </a:cubicBezTo>
                        <a:cubicBezTo>
                          <a:pt x="625860" y="210310"/>
                          <a:pt x="604905" y="254125"/>
                          <a:pt x="582997" y="295083"/>
                        </a:cubicBezTo>
                        <a:cubicBezTo>
                          <a:pt x="570615" y="256983"/>
                          <a:pt x="560137" y="217930"/>
                          <a:pt x="562995" y="177925"/>
                        </a:cubicBezTo>
                        <a:close/>
                        <a:moveTo>
                          <a:pt x="576330" y="397000"/>
                        </a:moveTo>
                        <a:cubicBezTo>
                          <a:pt x="578235" y="416050"/>
                          <a:pt x="581092" y="435100"/>
                          <a:pt x="582997" y="455103"/>
                        </a:cubicBezTo>
                        <a:cubicBezTo>
                          <a:pt x="576330" y="455103"/>
                          <a:pt x="569662" y="455103"/>
                          <a:pt x="562995" y="455103"/>
                        </a:cubicBezTo>
                        <a:lnTo>
                          <a:pt x="562995" y="455103"/>
                        </a:lnTo>
                        <a:cubicBezTo>
                          <a:pt x="566805" y="435100"/>
                          <a:pt x="571567" y="416050"/>
                          <a:pt x="576330" y="397000"/>
                        </a:cubicBezTo>
                        <a:close/>
                        <a:moveTo>
                          <a:pt x="473460" y="320800"/>
                        </a:moveTo>
                        <a:cubicBezTo>
                          <a:pt x="457267" y="275080"/>
                          <a:pt x="442027" y="226503"/>
                          <a:pt x="443932" y="177925"/>
                        </a:cubicBezTo>
                        <a:cubicBezTo>
                          <a:pt x="445837" y="139825"/>
                          <a:pt x="460125" y="98868"/>
                          <a:pt x="492510" y="76008"/>
                        </a:cubicBezTo>
                        <a:cubicBezTo>
                          <a:pt x="507750" y="65530"/>
                          <a:pt x="526800" y="58863"/>
                          <a:pt x="544897" y="58863"/>
                        </a:cubicBezTo>
                        <a:cubicBezTo>
                          <a:pt x="544897" y="58863"/>
                          <a:pt x="544897" y="58863"/>
                          <a:pt x="544897" y="58863"/>
                        </a:cubicBezTo>
                        <a:cubicBezTo>
                          <a:pt x="527752" y="80770"/>
                          <a:pt x="515370" y="106488"/>
                          <a:pt x="508702" y="134110"/>
                        </a:cubicBezTo>
                        <a:cubicBezTo>
                          <a:pt x="493462" y="199833"/>
                          <a:pt x="509655" y="265555"/>
                          <a:pt x="530610" y="328420"/>
                        </a:cubicBezTo>
                        <a:cubicBezTo>
                          <a:pt x="530610" y="328420"/>
                          <a:pt x="530610" y="328420"/>
                          <a:pt x="530610" y="328420"/>
                        </a:cubicBezTo>
                        <a:cubicBezTo>
                          <a:pt x="520132" y="370330"/>
                          <a:pt x="510607" y="412240"/>
                          <a:pt x="500130" y="454150"/>
                        </a:cubicBezTo>
                        <a:cubicBezTo>
                          <a:pt x="481080" y="454150"/>
                          <a:pt x="462030" y="454150"/>
                          <a:pt x="442980" y="454150"/>
                        </a:cubicBezTo>
                        <a:cubicBezTo>
                          <a:pt x="451552" y="417955"/>
                          <a:pt x="460125" y="380808"/>
                          <a:pt x="468697" y="344613"/>
                        </a:cubicBezTo>
                        <a:cubicBezTo>
                          <a:pt x="468697" y="344613"/>
                          <a:pt x="468697" y="344613"/>
                          <a:pt x="468697" y="343660"/>
                        </a:cubicBezTo>
                        <a:cubicBezTo>
                          <a:pt x="474412" y="336993"/>
                          <a:pt x="476317" y="328420"/>
                          <a:pt x="473460" y="320800"/>
                        </a:cubicBezTo>
                        <a:close/>
                        <a:moveTo>
                          <a:pt x="321060" y="968500"/>
                        </a:moveTo>
                        <a:cubicBezTo>
                          <a:pt x="312487" y="968500"/>
                          <a:pt x="303915" y="968500"/>
                          <a:pt x="295342" y="967548"/>
                        </a:cubicBezTo>
                        <a:cubicBezTo>
                          <a:pt x="283912" y="967548"/>
                          <a:pt x="272482" y="966595"/>
                          <a:pt x="260100" y="965643"/>
                        </a:cubicBezTo>
                        <a:cubicBezTo>
                          <a:pt x="197235" y="962785"/>
                          <a:pt x="133417" y="958023"/>
                          <a:pt x="70552" y="952308"/>
                        </a:cubicBezTo>
                        <a:cubicBezTo>
                          <a:pt x="63885" y="808481"/>
                          <a:pt x="58170" y="664653"/>
                          <a:pt x="54360" y="519873"/>
                        </a:cubicBezTo>
                        <a:cubicBezTo>
                          <a:pt x="159135" y="511300"/>
                          <a:pt x="264862" y="506538"/>
                          <a:pt x="369637" y="504633"/>
                        </a:cubicBezTo>
                        <a:cubicBezTo>
                          <a:pt x="389640" y="504633"/>
                          <a:pt x="410595" y="503680"/>
                          <a:pt x="430597" y="503680"/>
                        </a:cubicBezTo>
                        <a:cubicBezTo>
                          <a:pt x="449647" y="503680"/>
                          <a:pt x="468697" y="503680"/>
                          <a:pt x="487747" y="503680"/>
                        </a:cubicBezTo>
                        <a:cubicBezTo>
                          <a:pt x="450600" y="658938"/>
                          <a:pt x="413452" y="814195"/>
                          <a:pt x="376305" y="969453"/>
                        </a:cubicBezTo>
                        <a:cubicBezTo>
                          <a:pt x="359160" y="969453"/>
                          <a:pt x="340110" y="969453"/>
                          <a:pt x="321060" y="968500"/>
                        </a:cubicBezTo>
                        <a:close/>
                        <a:moveTo>
                          <a:pt x="722062" y="970406"/>
                        </a:moveTo>
                        <a:cubicBezTo>
                          <a:pt x="719205" y="970406"/>
                          <a:pt x="716347" y="970406"/>
                          <a:pt x="713490" y="970406"/>
                        </a:cubicBezTo>
                        <a:cubicBezTo>
                          <a:pt x="693487" y="970406"/>
                          <a:pt x="673485" y="970406"/>
                          <a:pt x="654435" y="970406"/>
                        </a:cubicBezTo>
                        <a:cubicBezTo>
                          <a:pt x="582997" y="971358"/>
                          <a:pt x="511560" y="971358"/>
                          <a:pt x="439170" y="970406"/>
                        </a:cubicBezTo>
                        <a:cubicBezTo>
                          <a:pt x="476317" y="815148"/>
                          <a:pt x="513465" y="659891"/>
                          <a:pt x="550612" y="504633"/>
                        </a:cubicBezTo>
                        <a:cubicBezTo>
                          <a:pt x="562995" y="504633"/>
                          <a:pt x="576330" y="504633"/>
                          <a:pt x="588712" y="504633"/>
                        </a:cubicBezTo>
                        <a:cubicBezTo>
                          <a:pt x="608715" y="504633"/>
                          <a:pt x="628717" y="505585"/>
                          <a:pt x="647767" y="506538"/>
                        </a:cubicBezTo>
                        <a:cubicBezTo>
                          <a:pt x="667770" y="507490"/>
                          <a:pt x="686820" y="507490"/>
                          <a:pt x="706822" y="508443"/>
                        </a:cubicBezTo>
                        <a:lnTo>
                          <a:pt x="706822" y="508443"/>
                        </a:lnTo>
                        <a:cubicBezTo>
                          <a:pt x="725872" y="662748"/>
                          <a:pt x="747780" y="816100"/>
                          <a:pt x="771592" y="970406"/>
                        </a:cubicBezTo>
                        <a:cubicBezTo>
                          <a:pt x="755400" y="970406"/>
                          <a:pt x="739207" y="970406"/>
                          <a:pt x="722062" y="970406"/>
                        </a:cubicBezTo>
                        <a:close/>
                        <a:moveTo>
                          <a:pt x="1127827" y="949450"/>
                        </a:moveTo>
                        <a:cubicBezTo>
                          <a:pt x="1064962" y="959928"/>
                          <a:pt x="1001145" y="963738"/>
                          <a:pt x="937327" y="965643"/>
                        </a:cubicBezTo>
                        <a:cubicBezTo>
                          <a:pt x="902085" y="967548"/>
                          <a:pt x="866842" y="967548"/>
                          <a:pt x="831600" y="968500"/>
                        </a:cubicBezTo>
                        <a:cubicBezTo>
                          <a:pt x="807787" y="816100"/>
                          <a:pt x="786832" y="663700"/>
                          <a:pt x="767782" y="510348"/>
                        </a:cubicBezTo>
                        <a:cubicBezTo>
                          <a:pt x="815407" y="512253"/>
                          <a:pt x="863032" y="515110"/>
                          <a:pt x="911610" y="517968"/>
                        </a:cubicBezTo>
                        <a:cubicBezTo>
                          <a:pt x="985905" y="522730"/>
                          <a:pt x="1060200" y="528445"/>
                          <a:pt x="1134495" y="535113"/>
                        </a:cubicBezTo>
                        <a:cubicBezTo>
                          <a:pt x="1134495" y="674178"/>
                          <a:pt x="1132590" y="812291"/>
                          <a:pt x="1127827" y="949450"/>
                        </a:cubicBezTo>
                        <a:close/>
                      </a:path>
                    </a:pathLst>
                  </a:custGeom>
                  <a:solidFill>
                    <a:srgbClr val="454E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umanst521 BT"/>
                      <a:cs typeface="+mn-cs"/>
                    </a:endParaRPr>
                  </a:p>
                </p:txBody>
              </p:sp>
            </p:grp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E922A32-70AD-4010-A7AC-99E96DB25831}"/>
                  </a:ext>
                </a:extLst>
              </p:cNvPr>
              <p:cNvSpPr txBox="1"/>
              <p:nvPr/>
            </p:nvSpPr>
            <p:spPr>
              <a:xfrm>
                <a:off x="6173775" y="4082038"/>
                <a:ext cx="4690554" cy="606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8415" lvl="0" indent="0" algn="just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1140EC7-0F23-4268-9222-D763FF22D552}"/>
                </a:ext>
              </a:extLst>
            </p:cNvPr>
            <p:cNvSpPr txBox="1"/>
            <p:nvPr/>
          </p:nvSpPr>
          <p:spPr>
            <a:xfrm>
              <a:off x="3168921" y="2565319"/>
              <a:ext cx="4817061" cy="12913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Luật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chơi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457200" marR="0" lvl="0" indent="-45720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Chơi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theo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nhóm</a:t>
              </a:r>
              <a:endParaRPr lang="en-US" sz="2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457200" marR="0" lvl="0" indent="-45720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chơi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bắt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đầu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từ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ô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Xuất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2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phát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Khi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đến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lượt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chơi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gieo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xúc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xắc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Đếm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số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chấm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ở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mặt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trên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xúc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xắc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rồi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di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chuyển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số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ô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bằng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số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chấm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đó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Nêu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kết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quả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phép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tính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tại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ô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đến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nếu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nêu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sai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kết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quả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thì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phải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quay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về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ô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xuất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phát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trước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đó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Khi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đến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chân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cầu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thang,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em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leo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lên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;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đến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đỉnh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cầu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trượt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em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trượt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xuống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  <a:p>
              <a:pPr marL="457200" marR="0" lvl="0" indent="-45720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Tr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ò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chơi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kết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thúc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có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về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b="1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Đích</a:t>
              </a:r>
              <a:r>
                <a:rPr lang="en-US" sz="2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9" name="图片 3">
            <a:extLst>
              <a:ext uri="{FF2B5EF4-FFF2-40B4-BE49-F238E27FC236}">
                <a16:creationId xmlns:a16="http://schemas.microsoft.com/office/drawing/2014/main" id="{168C31DF-B6E0-4176-B47F-95BEF3D70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026" y="147872"/>
            <a:ext cx="1272729" cy="1321852"/>
          </a:xfrm>
          <a:prstGeom prst="rect">
            <a:avLst/>
          </a:prstGeom>
        </p:spPr>
      </p:pic>
      <p:pic>
        <p:nvPicPr>
          <p:cNvPr id="30" name="图片 4">
            <a:extLst>
              <a:ext uri="{FF2B5EF4-FFF2-40B4-BE49-F238E27FC236}">
                <a16:creationId xmlns:a16="http://schemas.microsoft.com/office/drawing/2014/main" id="{0B8C4EE1-6DCF-4E64-B689-71602F5D2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473" y="5975043"/>
            <a:ext cx="1882851" cy="735085"/>
          </a:xfrm>
          <a:prstGeom prst="rect">
            <a:avLst/>
          </a:prstGeom>
        </p:spPr>
      </p:pic>
      <p:pic>
        <p:nvPicPr>
          <p:cNvPr id="31" name="图片 14">
            <a:extLst>
              <a:ext uri="{FF2B5EF4-FFF2-40B4-BE49-F238E27FC236}">
                <a16:creationId xmlns:a16="http://schemas.microsoft.com/office/drawing/2014/main" id="{4D250AED-625F-4DD9-8385-8180FAD96B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10353916" y="5571686"/>
            <a:ext cx="372220" cy="68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40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522;p15">
            <a:extLst>
              <a:ext uri="{FF2B5EF4-FFF2-40B4-BE49-F238E27FC236}">
                <a16:creationId xmlns:a16="http://schemas.microsoft.com/office/drawing/2014/main" id="{5F5E06C5-F468-4F28-8666-CC5073975E2B}"/>
              </a:ext>
            </a:extLst>
          </p:cNvPr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2444" y="389211"/>
            <a:ext cx="7407476" cy="6113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Dice Vector Red Dice PNG Transparent Background, Free Download ...">
            <a:extLst>
              <a:ext uri="{FF2B5EF4-FFF2-40B4-BE49-F238E27FC236}">
                <a16:creationId xmlns:a16="http://schemas.microsoft.com/office/drawing/2014/main" id="{454BCF3C-EBFC-40A9-B0B0-F9D867C60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615" y="2385211"/>
            <a:ext cx="843181" cy="8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ice Vector Red Dice PNG Transparent Background, Free Download ...">
            <a:extLst>
              <a:ext uri="{FF2B5EF4-FFF2-40B4-BE49-F238E27FC236}">
                <a16:creationId xmlns:a16="http://schemas.microsoft.com/office/drawing/2014/main" id="{1CC5CB8D-96C0-4BFD-BC32-FA5B0443F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0357">
            <a:off x="2280941" y="2370704"/>
            <a:ext cx="843181" cy="8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ice Vector Red Dice PNG Transparent Background, Free Download ...">
            <a:extLst>
              <a:ext uri="{FF2B5EF4-FFF2-40B4-BE49-F238E27FC236}">
                <a16:creationId xmlns:a16="http://schemas.microsoft.com/office/drawing/2014/main" id="{7437649E-7D7F-4385-9364-F5123F5A4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572" y="2407379"/>
            <a:ext cx="843181" cy="8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ice PNG">
            <a:extLst>
              <a:ext uri="{FF2B5EF4-FFF2-40B4-BE49-F238E27FC236}">
                <a16:creationId xmlns:a16="http://schemas.microsoft.com/office/drawing/2014/main" id="{7FF478EA-3A20-4359-99BE-BC400EB8A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67544">
            <a:off x="2234582" y="2269420"/>
            <a:ext cx="987159" cy="94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ice Vector Red Dice PNG Transparent Background, Free Download ...">
            <a:extLst>
              <a:ext uri="{FF2B5EF4-FFF2-40B4-BE49-F238E27FC236}">
                <a16:creationId xmlns:a16="http://schemas.microsoft.com/office/drawing/2014/main" id="{8881A9E4-D2AD-4891-BCAD-1C89E5058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0357">
            <a:off x="2280940" y="2318587"/>
            <a:ext cx="843181" cy="8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ice PNG">
            <a:extLst>
              <a:ext uri="{FF2B5EF4-FFF2-40B4-BE49-F238E27FC236}">
                <a16:creationId xmlns:a16="http://schemas.microsoft.com/office/drawing/2014/main" id="{17BF5AF9-3F90-4216-968F-BFCB2219B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67544">
            <a:off x="2250850" y="2322088"/>
            <a:ext cx="987159" cy="94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7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5732" y="619611"/>
            <a:ext cx="10432581" cy="4628272"/>
          </a:xfrm>
          <a:custGeom>
            <a:avLst/>
            <a:gdLst/>
            <a:ahLst/>
            <a:cxnLst/>
            <a:rect l="l" t="t" r="r" b="b"/>
            <a:pathLst>
              <a:path w="15648871" h="6942408">
                <a:moveTo>
                  <a:pt x="0" y="0"/>
                </a:moveTo>
                <a:lnTo>
                  <a:pt x="15648870" y="0"/>
                </a:lnTo>
                <a:lnTo>
                  <a:pt x="15648870" y="6942408"/>
                </a:lnTo>
                <a:lnTo>
                  <a:pt x="0" y="69424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644532" y="387764"/>
            <a:ext cx="2143265" cy="768897"/>
          </a:xfrm>
          <a:custGeom>
            <a:avLst/>
            <a:gdLst/>
            <a:ahLst/>
            <a:cxnLst/>
            <a:rect l="l" t="t" r="r" b="b"/>
            <a:pathLst>
              <a:path w="3214898" h="1153345">
                <a:moveTo>
                  <a:pt x="0" y="0"/>
                </a:moveTo>
                <a:lnTo>
                  <a:pt x="3214898" y="0"/>
                </a:lnTo>
                <a:lnTo>
                  <a:pt x="3214898" y="1153344"/>
                </a:lnTo>
                <a:lnTo>
                  <a:pt x="0" y="11533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79922" y="5239720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0753572" y="2508046"/>
            <a:ext cx="1117437" cy="920954"/>
          </a:xfrm>
          <a:custGeom>
            <a:avLst/>
            <a:gdLst/>
            <a:ahLst/>
            <a:cxnLst/>
            <a:rect l="l" t="t" r="r" b="b"/>
            <a:pathLst>
              <a:path w="1676155" h="1381431">
                <a:moveTo>
                  <a:pt x="0" y="0"/>
                </a:moveTo>
                <a:lnTo>
                  <a:pt x="1676155" y="0"/>
                </a:lnTo>
                <a:lnTo>
                  <a:pt x="1676155" y="1381431"/>
                </a:lnTo>
                <a:lnTo>
                  <a:pt x="0" y="13814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320085" y="2574949"/>
            <a:ext cx="1234112" cy="977520"/>
          </a:xfrm>
          <a:custGeom>
            <a:avLst/>
            <a:gdLst/>
            <a:ahLst/>
            <a:cxnLst/>
            <a:rect l="l" t="t" r="r" b="b"/>
            <a:pathLst>
              <a:path w="1851168" h="1466280">
                <a:moveTo>
                  <a:pt x="1851169" y="0"/>
                </a:moveTo>
                <a:lnTo>
                  <a:pt x="0" y="0"/>
                </a:lnTo>
                <a:lnTo>
                  <a:pt x="0" y="1466279"/>
                </a:lnTo>
                <a:lnTo>
                  <a:pt x="1851169" y="1466279"/>
                </a:lnTo>
                <a:lnTo>
                  <a:pt x="185116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Picture 12" descr="A blue and orange text&#10;&#10;AI-generated content may be incorrect.">
            <a:extLst>
              <a:ext uri="{FF2B5EF4-FFF2-40B4-BE49-F238E27FC236}">
                <a16:creationId xmlns:a16="http://schemas.microsoft.com/office/drawing/2014/main" id="{784AB1ED-F4A5-4C19-95A4-2E64E00E89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80" y="1674421"/>
            <a:ext cx="8254699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7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178896" y="343774"/>
            <a:ext cx="9923173" cy="5383321"/>
          </a:xfrm>
          <a:custGeom>
            <a:avLst/>
            <a:gdLst/>
            <a:ahLst/>
            <a:cxnLst/>
            <a:rect l="l" t="t" r="r" b="b"/>
            <a:pathLst>
              <a:path w="14884760" h="8074982">
                <a:moveTo>
                  <a:pt x="0" y="0"/>
                </a:moveTo>
                <a:lnTo>
                  <a:pt x="14884760" y="0"/>
                </a:lnTo>
                <a:lnTo>
                  <a:pt x="14884760" y="8074982"/>
                </a:lnTo>
                <a:lnTo>
                  <a:pt x="0" y="8074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68474" y="685801"/>
            <a:ext cx="2625626" cy="941943"/>
          </a:xfrm>
          <a:custGeom>
            <a:avLst/>
            <a:gdLst/>
            <a:ahLst/>
            <a:cxnLst/>
            <a:rect l="l" t="t" r="r" b="b"/>
            <a:pathLst>
              <a:path w="3938439" h="1412915">
                <a:moveTo>
                  <a:pt x="0" y="0"/>
                </a:moveTo>
                <a:lnTo>
                  <a:pt x="3938439" y="0"/>
                </a:lnTo>
                <a:lnTo>
                  <a:pt x="3938439" y="1412915"/>
                </a:lnTo>
                <a:lnTo>
                  <a:pt x="0" y="14129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760647" y="4167866"/>
            <a:ext cx="8759671" cy="4752121"/>
          </a:xfrm>
          <a:custGeom>
            <a:avLst/>
            <a:gdLst/>
            <a:ahLst/>
            <a:cxnLst/>
            <a:rect l="l" t="t" r="r" b="b"/>
            <a:pathLst>
              <a:path w="13139506" h="7128182">
                <a:moveTo>
                  <a:pt x="0" y="0"/>
                </a:moveTo>
                <a:lnTo>
                  <a:pt x="13139506" y="0"/>
                </a:lnTo>
                <a:lnTo>
                  <a:pt x="13139506" y="7128182"/>
                </a:lnTo>
                <a:lnTo>
                  <a:pt x="0" y="71281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6625828" y="5386076"/>
            <a:ext cx="4715331" cy="3328999"/>
          </a:xfrm>
          <a:custGeom>
            <a:avLst/>
            <a:gdLst/>
            <a:ahLst/>
            <a:cxnLst/>
            <a:rect l="l" t="t" r="r" b="b"/>
            <a:pathLst>
              <a:path w="7072996" h="4993499">
                <a:moveTo>
                  <a:pt x="7072996" y="0"/>
                </a:moveTo>
                <a:lnTo>
                  <a:pt x="0" y="0"/>
                </a:lnTo>
                <a:lnTo>
                  <a:pt x="0" y="4993499"/>
                </a:lnTo>
                <a:lnTo>
                  <a:pt x="7072996" y="4993499"/>
                </a:lnTo>
                <a:lnTo>
                  <a:pt x="707299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50841" y="5364951"/>
            <a:ext cx="4715331" cy="3328999"/>
          </a:xfrm>
          <a:custGeom>
            <a:avLst/>
            <a:gdLst/>
            <a:ahLst/>
            <a:cxnLst/>
            <a:rect l="l" t="t" r="r" b="b"/>
            <a:pathLst>
              <a:path w="7072996" h="4993499">
                <a:moveTo>
                  <a:pt x="0" y="0"/>
                </a:moveTo>
                <a:lnTo>
                  <a:pt x="7072996" y="0"/>
                </a:lnTo>
                <a:lnTo>
                  <a:pt x="7072996" y="4993500"/>
                </a:lnTo>
                <a:lnTo>
                  <a:pt x="0" y="4993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8625248" y="558223"/>
            <a:ext cx="3212373" cy="1152439"/>
          </a:xfrm>
          <a:custGeom>
            <a:avLst/>
            <a:gdLst/>
            <a:ahLst/>
            <a:cxnLst/>
            <a:rect l="l" t="t" r="r" b="b"/>
            <a:pathLst>
              <a:path w="4818560" h="1728658">
                <a:moveTo>
                  <a:pt x="4818560" y="0"/>
                </a:moveTo>
                <a:lnTo>
                  <a:pt x="0" y="0"/>
                </a:lnTo>
                <a:lnTo>
                  <a:pt x="0" y="1728658"/>
                </a:lnTo>
                <a:lnTo>
                  <a:pt x="4818560" y="1728658"/>
                </a:lnTo>
                <a:lnTo>
                  <a:pt x="48185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944270" y="3700451"/>
            <a:ext cx="4715331" cy="3328999"/>
          </a:xfrm>
          <a:custGeom>
            <a:avLst/>
            <a:gdLst/>
            <a:ahLst/>
            <a:cxnLst/>
            <a:rect l="l" t="t" r="r" b="b"/>
            <a:pathLst>
              <a:path w="7072996" h="4993499">
                <a:moveTo>
                  <a:pt x="0" y="0"/>
                </a:moveTo>
                <a:lnTo>
                  <a:pt x="7072995" y="0"/>
                </a:lnTo>
                <a:lnTo>
                  <a:pt x="7072995" y="4993499"/>
                </a:lnTo>
                <a:lnTo>
                  <a:pt x="0" y="49934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flipH="1">
            <a:off x="8720001" y="4061894"/>
            <a:ext cx="4715331" cy="3328999"/>
          </a:xfrm>
          <a:custGeom>
            <a:avLst/>
            <a:gdLst/>
            <a:ahLst/>
            <a:cxnLst/>
            <a:rect l="l" t="t" r="r" b="b"/>
            <a:pathLst>
              <a:path w="7072996" h="4993499">
                <a:moveTo>
                  <a:pt x="7072996" y="0"/>
                </a:moveTo>
                <a:lnTo>
                  <a:pt x="0" y="0"/>
                </a:lnTo>
                <a:lnTo>
                  <a:pt x="0" y="4993499"/>
                </a:lnTo>
                <a:lnTo>
                  <a:pt x="7072996" y="4993499"/>
                </a:lnTo>
                <a:lnTo>
                  <a:pt x="707299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333486" y="2038693"/>
            <a:ext cx="1606349" cy="1323899"/>
          </a:xfrm>
          <a:custGeom>
            <a:avLst/>
            <a:gdLst/>
            <a:ahLst/>
            <a:cxnLst/>
            <a:rect l="l" t="t" r="r" b="b"/>
            <a:pathLst>
              <a:path w="2409523" h="1985848">
                <a:moveTo>
                  <a:pt x="0" y="0"/>
                </a:moveTo>
                <a:lnTo>
                  <a:pt x="2409523" y="0"/>
                </a:lnTo>
                <a:lnTo>
                  <a:pt x="2409523" y="1985848"/>
                </a:lnTo>
                <a:lnTo>
                  <a:pt x="0" y="19858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 flipH="1">
            <a:off x="19971" y="2192894"/>
            <a:ext cx="1971448" cy="1561551"/>
          </a:xfrm>
          <a:custGeom>
            <a:avLst/>
            <a:gdLst/>
            <a:ahLst/>
            <a:cxnLst/>
            <a:rect l="l" t="t" r="r" b="b"/>
            <a:pathLst>
              <a:path w="2957172" h="2342327">
                <a:moveTo>
                  <a:pt x="2957172" y="0"/>
                </a:moveTo>
                <a:lnTo>
                  <a:pt x="0" y="0"/>
                </a:lnTo>
                <a:lnTo>
                  <a:pt x="0" y="2342327"/>
                </a:lnTo>
                <a:lnTo>
                  <a:pt x="2957172" y="2342327"/>
                </a:lnTo>
                <a:lnTo>
                  <a:pt x="2957172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3" y="0"/>
            <a:ext cx="1066340" cy="106634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rcRect t="24404"/>
          <a:stretch/>
        </p:blipFill>
        <p:spPr>
          <a:xfrm>
            <a:off x="1769306" y="1948070"/>
            <a:ext cx="9827604" cy="45964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1514A4-D133-8615-3408-8F4B4D6C9C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2945" y="994131"/>
            <a:ext cx="2085013" cy="1072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5732" y="619611"/>
            <a:ext cx="10432581" cy="4628272"/>
          </a:xfrm>
          <a:custGeom>
            <a:avLst/>
            <a:gdLst/>
            <a:ahLst/>
            <a:cxnLst/>
            <a:rect l="l" t="t" r="r" b="b"/>
            <a:pathLst>
              <a:path w="15648871" h="6942408">
                <a:moveTo>
                  <a:pt x="0" y="0"/>
                </a:moveTo>
                <a:lnTo>
                  <a:pt x="15648870" y="0"/>
                </a:lnTo>
                <a:lnTo>
                  <a:pt x="15648870" y="6942408"/>
                </a:lnTo>
                <a:lnTo>
                  <a:pt x="0" y="69424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644532" y="387764"/>
            <a:ext cx="2143265" cy="768897"/>
          </a:xfrm>
          <a:custGeom>
            <a:avLst/>
            <a:gdLst/>
            <a:ahLst/>
            <a:cxnLst/>
            <a:rect l="l" t="t" r="r" b="b"/>
            <a:pathLst>
              <a:path w="3214898" h="1153345">
                <a:moveTo>
                  <a:pt x="0" y="0"/>
                </a:moveTo>
                <a:lnTo>
                  <a:pt x="3214898" y="0"/>
                </a:lnTo>
                <a:lnTo>
                  <a:pt x="3214898" y="1153344"/>
                </a:lnTo>
                <a:lnTo>
                  <a:pt x="0" y="11533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79922" y="5239720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0753572" y="2508046"/>
            <a:ext cx="1117437" cy="920954"/>
          </a:xfrm>
          <a:custGeom>
            <a:avLst/>
            <a:gdLst/>
            <a:ahLst/>
            <a:cxnLst/>
            <a:rect l="l" t="t" r="r" b="b"/>
            <a:pathLst>
              <a:path w="1676155" h="1381431">
                <a:moveTo>
                  <a:pt x="0" y="0"/>
                </a:moveTo>
                <a:lnTo>
                  <a:pt x="1676155" y="0"/>
                </a:lnTo>
                <a:lnTo>
                  <a:pt x="1676155" y="1381431"/>
                </a:lnTo>
                <a:lnTo>
                  <a:pt x="0" y="13814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320085" y="2574949"/>
            <a:ext cx="1234112" cy="977520"/>
          </a:xfrm>
          <a:custGeom>
            <a:avLst/>
            <a:gdLst/>
            <a:ahLst/>
            <a:cxnLst/>
            <a:rect l="l" t="t" r="r" b="b"/>
            <a:pathLst>
              <a:path w="1851168" h="1466280">
                <a:moveTo>
                  <a:pt x="1851169" y="0"/>
                </a:moveTo>
                <a:lnTo>
                  <a:pt x="0" y="0"/>
                </a:lnTo>
                <a:lnTo>
                  <a:pt x="0" y="1466279"/>
                </a:lnTo>
                <a:lnTo>
                  <a:pt x="1851169" y="1466279"/>
                </a:lnTo>
                <a:lnTo>
                  <a:pt x="185116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6423" y="1844433"/>
            <a:ext cx="9530906" cy="29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9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644532" y="387764"/>
            <a:ext cx="2143265" cy="768897"/>
          </a:xfrm>
          <a:custGeom>
            <a:avLst/>
            <a:gdLst/>
            <a:ahLst/>
            <a:cxnLst/>
            <a:rect l="l" t="t" r="r" b="b"/>
            <a:pathLst>
              <a:path w="3214898" h="1153345">
                <a:moveTo>
                  <a:pt x="0" y="0"/>
                </a:moveTo>
                <a:lnTo>
                  <a:pt x="3214898" y="0"/>
                </a:lnTo>
                <a:lnTo>
                  <a:pt x="3214898" y="1153344"/>
                </a:lnTo>
                <a:lnTo>
                  <a:pt x="0" y="11533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0649614" y="2586335"/>
            <a:ext cx="1438428" cy="1185505"/>
          </a:xfrm>
          <a:custGeom>
            <a:avLst/>
            <a:gdLst/>
            <a:ahLst/>
            <a:cxnLst/>
            <a:rect l="l" t="t" r="r" b="b"/>
            <a:pathLst>
              <a:path w="2157642" h="1778257">
                <a:moveTo>
                  <a:pt x="0" y="0"/>
                </a:moveTo>
                <a:lnTo>
                  <a:pt x="2157642" y="0"/>
                </a:lnTo>
                <a:lnTo>
                  <a:pt x="2157642" y="1778257"/>
                </a:lnTo>
                <a:lnTo>
                  <a:pt x="0" y="17782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flipH="1">
            <a:off x="347587" y="2272249"/>
            <a:ext cx="1674385" cy="1326253"/>
          </a:xfrm>
          <a:custGeom>
            <a:avLst/>
            <a:gdLst/>
            <a:ahLst/>
            <a:cxnLst/>
            <a:rect l="l" t="t" r="r" b="b"/>
            <a:pathLst>
              <a:path w="2511578" h="1989379">
                <a:moveTo>
                  <a:pt x="2511578" y="0"/>
                </a:moveTo>
                <a:lnTo>
                  <a:pt x="0" y="0"/>
                </a:lnTo>
                <a:lnTo>
                  <a:pt x="0" y="1989379"/>
                </a:lnTo>
                <a:lnTo>
                  <a:pt x="2511578" y="1989379"/>
                </a:lnTo>
                <a:lnTo>
                  <a:pt x="2511578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AC25C64-08B9-06AC-5938-CF38D8F62737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859683-6981-18E3-2953-943C8AB2D3BC}"/>
              </a:ext>
            </a:extLst>
          </p:cNvPr>
          <p:cNvGrpSpPr/>
          <p:nvPr/>
        </p:nvGrpSpPr>
        <p:grpSpPr>
          <a:xfrm>
            <a:off x="1118709" y="2161664"/>
            <a:ext cx="2575249" cy="3125263"/>
            <a:chOff x="1118709" y="2161664"/>
            <a:chExt cx="2575249" cy="3125263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722263C-A02B-DB1D-2BA0-8AD40E071F1F}"/>
                </a:ext>
              </a:extLst>
            </p:cNvPr>
            <p:cNvSpPr/>
            <p:nvPr/>
          </p:nvSpPr>
          <p:spPr>
            <a:xfrm>
              <a:off x="1118709" y="2161664"/>
              <a:ext cx="2575249" cy="3125263"/>
            </a:xfrm>
            <a:prstGeom prst="roundRect">
              <a:avLst/>
            </a:prstGeom>
            <a:solidFill>
              <a:srgbClr val="C6EDEC"/>
            </a:solidFill>
            <a:ln w="28575">
              <a:solidFill>
                <a:srgbClr val="36A7A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48478C68-F222-D126-CC49-74C3370A514B}"/>
                    </a:ext>
                  </a:extLst>
                </p:cNvPr>
                <p:cNvSpPr txBox="1"/>
                <p:nvPr/>
              </p:nvSpPr>
              <p:spPr>
                <a:xfrm>
                  <a:off x="1275251" y="2294522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6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4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9EA9E2C4-6041-AF85-160B-3306EF5881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5251" y="2294522"/>
                  <a:ext cx="1289007" cy="646331"/>
                </a:xfrm>
                <a:prstGeom prst="rect">
                  <a:avLst/>
                </a:prstGeom>
                <a:blipFill>
                  <a:blip r:embed="rId8"/>
                  <a:stretch>
                    <a:fillRect l="-14151" t="-14151" r="-1132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32D1E5F-C563-2A10-F8E4-FE8C88C8F270}"/>
                    </a:ext>
                  </a:extLst>
                </p:cNvPr>
                <p:cNvSpPr txBox="1"/>
                <p:nvPr/>
              </p:nvSpPr>
              <p:spPr>
                <a:xfrm>
                  <a:off x="1275251" y="2961090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4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6</a:t>
                  </a: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83F88E2-A616-C5B2-AFD9-E7458D57E8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5251" y="2961090"/>
                  <a:ext cx="1289007" cy="646331"/>
                </a:xfrm>
                <a:prstGeom prst="rect">
                  <a:avLst/>
                </a:prstGeom>
                <a:blipFill>
                  <a:blip r:embed="rId9"/>
                  <a:stretch>
                    <a:fillRect l="-14151" t="-15094" r="-1132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90D2672-5CFA-88EF-A107-214FF947A600}"/>
                    </a:ext>
                  </a:extLst>
                </p:cNvPr>
                <p:cNvSpPr txBox="1"/>
                <p:nvPr/>
              </p:nvSpPr>
              <p:spPr>
                <a:xfrm>
                  <a:off x="1275250" y="3676170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24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6</a:t>
                  </a: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91DF71C-1279-EA1F-BF7A-3DFB8D2A26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5250" y="3676170"/>
                  <a:ext cx="1589379" cy="646331"/>
                </a:xfrm>
                <a:prstGeom prst="rect">
                  <a:avLst/>
                </a:prstGeom>
                <a:blipFill>
                  <a:blip r:embed="rId10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0CF4B825-FCCD-5172-AD7B-539E2962BBD4}"/>
                    </a:ext>
                  </a:extLst>
                </p:cNvPr>
                <p:cNvSpPr txBox="1"/>
                <p:nvPr/>
              </p:nvSpPr>
              <p:spPr>
                <a:xfrm>
                  <a:off x="1275249" y="4396624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24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4</a:t>
                  </a: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C2EE28CF-F7BE-37B0-A576-1A957BF836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5249" y="4396624"/>
                  <a:ext cx="1589379" cy="646331"/>
                </a:xfrm>
                <a:prstGeom prst="rect">
                  <a:avLst/>
                </a:prstGeom>
                <a:blipFill>
                  <a:blip r:embed="rId11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1371B5E-5468-F6EB-2039-9374E416A0C3}"/>
              </a:ext>
            </a:extLst>
          </p:cNvPr>
          <p:cNvGrpSpPr/>
          <p:nvPr/>
        </p:nvGrpSpPr>
        <p:grpSpPr>
          <a:xfrm>
            <a:off x="4808375" y="2186618"/>
            <a:ext cx="2575249" cy="3125263"/>
            <a:chOff x="4808375" y="2186618"/>
            <a:chExt cx="2575249" cy="3125263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0C6985C-230E-E3E9-22FC-935A1296C139}"/>
                </a:ext>
              </a:extLst>
            </p:cNvPr>
            <p:cNvSpPr/>
            <p:nvPr/>
          </p:nvSpPr>
          <p:spPr>
            <a:xfrm>
              <a:off x="4808375" y="2186618"/>
              <a:ext cx="2575249" cy="3125263"/>
            </a:xfrm>
            <a:prstGeom prst="roundRect">
              <a:avLst/>
            </a:prstGeom>
            <a:solidFill>
              <a:srgbClr val="C6EDEC"/>
            </a:solidFill>
            <a:ln w="28575">
              <a:solidFill>
                <a:srgbClr val="36A7A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A8618E5-E138-7DE6-EEB3-5A732FBD82AA}"/>
                    </a:ext>
                  </a:extLst>
                </p:cNvPr>
                <p:cNvSpPr txBox="1"/>
                <p:nvPr/>
              </p:nvSpPr>
              <p:spPr>
                <a:xfrm>
                  <a:off x="4964917" y="2319476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8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5</a:t>
                  </a: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169966E-9F20-AB8E-1CBB-CD72CC8166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4917" y="2319476"/>
                  <a:ext cx="1289007" cy="646331"/>
                </a:xfrm>
                <a:prstGeom prst="rect">
                  <a:avLst/>
                </a:prstGeom>
                <a:blipFill>
                  <a:blip r:embed="rId12"/>
                  <a:stretch>
                    <a:fillRect l="-14151" t="-14019" r="-11321" b="-336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B32ECDF-591A-4338-CC48-53E525389499}"/>
                    </a:ext>
                  </a:extLst>
                </p:cNvPr>
                <p:cNvSpPr txBox="1"/>
                <p:nvPr/>
              </p:nvSpPr>
              <p:spPr>
                <a:xfrm>
                  <a:off x="4964917" y="2986044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5</a:t>
                  </a:r>
                  <a14:m>
                    <m:oMath xmlns:m="http://schemas.openxmlformats.org/officeDocument/2006/math">
                      <m:r>
                        <a:rPr lang="en-US" sz="3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8</a:t>
                  </a:r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AB63F086-B1C8-2B2F-A372-7D9D7C10A2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4917" y="2986044"/>
                  <a:ext cx="1289007" cy="646331"/>
                </a:xfrm>
                <a:prstGeom prst="rect">
                  <a:avLst/>
                </a:prstGeom>
                <a:blipFill>
                  <a:blip r:embed="rId13"/>
                  <a:stretch>
                    <a:fillRect l="-14151" t="-15094" r="-1132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C59196C-EA17-6977-233D-036D22700DD4}"/>
                    </a:ext>
                  </a:extLst>
                </p:cNvPr>
                <p:cNvSpPr txBox="1"/>
                <p:nvPr/>
              </p:nvSpPr>
              <p:spPr>
                <a:xfrm>
                  <a:off x="4964916" y="3701124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40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8</a:t>
                  </a: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4862E7D9-EF2A-2DF0-CEC6-46424648A3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4916" y="3701124"/>
                  <a:ext cx="1589379" cy="646331"/>
                </a:xfrm>
                <a:prstGeom prst="rect">
                  <a:avLst/>
                </a:prstGeom>
                <a:blipFill>
                  <a:blip r:embed="rId14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D7A6D1A-4CA9-2C31-FB3E-4DF65925D70A}"/>
                    </a:ext>
                  </a:extLst>
                </p:cNvPr>
                <p:cNvSpPr txBox="1"/>
                <p:nvPr/>
              </p:nvSpPr>
              <p:spPr>
                <a:xfrm>
                  <a:off x="4964915" y="4421578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40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5</a:t>
                  </a: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2C9C9CBC-F49B-BB6B-42B6-926B265C4E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4915" y="4421578"/>
                  <a:ext cx="1589379" cy="646331"/>
                </a:xfrm>
                <a:prstGeom prst="rect">
                  <a:avLst/>
                </a:prstGeom>
                <a:blipFill>
                  <a:blip r:embed="rId15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1BFE5F4-1CE6-36AA-F46A-5DC41CD1EB1F}"/>
              </a:ext>
            </a:extLst>
          </p:cNvPr>
          <p:cNvGrpSpPr/>
          <p:nvPr/>
        </p:nvGrpSpPr>
        <p:grpSpPr>
          <a:xfrm>
            <a:off x="8341500" y="2186618"/>
            <a:ext cx="2575249" cy="3125263"/>
            <a:chOff x="8341500" y="2186618"/>
            <a:chExt cx="2575249" cy="3125263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E3B990EA-113D-214D-94A0-585EB5810942}"/>
                </a:ext>
              </a:extLst>
            </p:cNvPr>
            <p:cNvSpPr/>
            <p:nvPr/>
          </p:nvSpPr>
          <p:spPr>
            <a:xfrm>
              <a:off x="8341500" y="2186618"/>
              <a:ext cx="2575249" cy="3125263"/>
            </a:xfrm>
            <a:prstGeom prst="roundRect">
              <a:avLst/>
            </a:prstGeom>
            <a:solidFill>
              <a:srgbClr val="C6EDEC"/>
            </a:solidFill>
            <a:ln w="28575">
              <a:solidFill>
                <a:srgbClr val="36A7A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BD934A4F-0CF1-5198-32AA-D926648FE457}"/>
                    </a:ext>
                  </a:extLst>
                </p:cNvPr>
                <p:cNvSpPr txBox="1"/>
                <p:nvPr/>
              </p:nvSpPr>
              <p:spPr>
                <a:xfrm>
                  <a:off x="8498042" y="2319476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7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8</a:t>
                  </a:r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0E42C358-BE2D-4D26-9849-E91E9EEC64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98042" y="2319476"/>
                  <a:ext cx="1289007" cy="646331"/>
                </a:xfrm>
                <a:prstGeom prst="rect">
                  <a:avLst/>
                </a:prstGeom>
                <a:blipFill>
                  <a:blip r:embed="rId16"/>
                  <a:stretch>
                    <a:fillRect l="-14218" t="-14019" r="-11848" b="-336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44523206-4867-EF88-C168-064716ADBA13}"/>
                    </a:ext>
                  </a:extLst>
                </p:cNvPr>
                <p:cNvSpPr txBox="1"/>
                <p:nvPr/>
              </p:nvSpPr>
              <p:spPr>
                <a:xfrm>
                  <a:off x="8498042" y="2986044"/>
                  <a:ext cx="12890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8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7</a:t>
                  </a:r>
                </a:p>
              </p:txBody>
            </p:sp>
          </mc:Choice>
          <mc:Fallback xmlns="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1DA82D36-44F6-D5B4-735E-CB922A0E7A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98042" y="2986044"/>
                  <a:ext cx="1289007" cy="646331"/>
                </a:xfrm>
                <a:prstGeom prst="rect">
                  <a:avLst/>
                </a:prstGeom>
                <a:blipFill>
                  <a:blip r:embed="rId17"/>
                  <a:stretch>
                    <a:fillRect l="-14218" t="-15094" r="-11848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FE285F0-88F0-F2F0-7F22-6CCE12382AFF}"/>
                    </a:ext>
                  </a:extLst>
                </p:cNvPr>
                <p:cNvSpPr txBox="1"/>
                <p:nvPr/>
              </p:nvSpPr>
              <p:spPr>
                <a:xfrm>
                  <a:off x="8498041" y="3701124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56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7</a:t>
                  </a:r>
                </a:p>
              </p:txBody>
            </p:sp>
          </mc:Choice>
          <mc:Fallback xmlns="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83C51233-DF1D-76E3-C5BD-1FA4A23C5E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98041" y="3701124"/>
                  <a:ext cx="1589379" cy="646331"/>
                </a:xfrm>
                <a:prstGeom prst="rect">
                  <a:avLst/>
                </a:prstGeom>
                <a:blipFill>
                  <a:blip r:embed="rId18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10DFA4B-38F5-9123-9C95-5D56FFCDAD84}"/>
                    </a:ext>
                  </a:extLst>
                </p:cNvPr>
                <p:cNvSpPr txBox="1"/>
                <p:nvPr/>
              </p:nvSpPr>
              <p:spPr>
                <a:xfrm>
                  <a:off x="8498040" y="4421578"/>
                  <a:ext cx="158937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latin typeface="Cambria" panose="02040503050406030204" pitchFamily="18" charset="0"/>
                    </a:rPr>
                    <a:t>56 </a:t>
                  </a:r>
                  <a14:m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en-US" sz="3600" b="1" dirty="0">
                      <a:latin typeface="Cambria" panose="02040503050406030204" pitchFamily="18" charset="0"/>
                    </a:rPr>
                    <a:t> 8</a:t>
                  </a:r>
                </a:p>
              </p:txBody>
            </p:sp>
          </mc:Choice>
          <mc:Fallback xmlns="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84AAB66C-2554-F621-1B46-85498C7AE6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98040" y="4421578"/>
                  <a:ext cx="1589379" cy="646331"/>
                </a:xfrm>
                <a:prstGeom prst="rect">
                  <a:avLst/>
                </a:prstGeom>
                <a:blipFill>
                  <a:blip r:embed="rId19"/>
                  <a:stretch>
                    <a:fillRect l="-11494" t="-14151" b="-349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E04C5978-38C4-A8B9-D394-3CF306AC054C}"/>
              </a:ext>
            </a:extLst>
          </p:cNvPr>
          <p:cNvSpPr txBox="1"/>
          <p:nvPr/>
        </p:nvSpPr>
        <p:spPr>
          <a:xfrm>
            <a:off x="2482489" y="2280384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7B55B34-6A2C-0BC9-2365-3C1E7652037F}"/>
              </a:ext>
            </a:extLst>
          </p:cNvPr>
          <p:cNvSpPr txBox="1"/>
          <p:nvPr/>
        </p:nvSpPr>
        <p:spPr>
          <a:xfrm>
            <a:off x="2561492" y="2941348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BE051BC-8BF4-9843-08E6-9F4A1213AFCF}"/>
              </a:ext>
            </a:extLst>
          </p:cNvPr>
          <p:cNvSpPr txBox="1"/>
          <p:nvPr/>
        </p:nvSpPr>
        <p:spPr>
          <a:xfrm>
            <a:off x="2561492" y="3668986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C7E5ED-9499-2A30-8618-9914941380D1}"/>
              </a:ext>
            </a:extLst>
          </p:cNvPr>
          <p:cNvSpPr txBox="1"/>
          <p:nvPr/>
        </p:nvSpPr>
        <p:spPr>
          <a:xfrm>
            <a:off x="2618713" y="4374496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17CBB61-49AB-79F1-31A6-3A77FCAE9B27}"/>
              </a:ext>
            </a:extLst>
          </p:cNvPr>
          <p:cNvSpPr txBox="1"/>
          <p:nvPr/>
        </p:nvSpPr>
        <p:spPr>
          <a:xfrm>
            <a:off x="6227437" y="2305338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40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CE6ADC9-7C02-5929-BA13-FB95E89D29FC}"/>
              </a:ext>
            </a:extLst>
          </p:cNvPr>
          <p:cNvSpPr txBox="1"/>
          <p:nvPr/>
        </p:nvSpPr>
        <p:spPr>
          <a:xfrm>
            <a:off x="6287390" y="2966302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40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E51DBF-33F8-13A0-038C-00A693286F03}"/>
              </a:ext>
            </a:extLst>
          </p:cNvPr>
          <p:cNvSpPr txBox="1"/>
          <p:nvPr/>
        </p:nvSpPr>
        <p:spPr>
          <a:xfrm>
            <a:off x="6306440" y="3693940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9CD00BA-AFCA-B5C3-CBDF-48A32AB4AB81}"/>
              </a:ext>
            </a:extLst>
          </p:cNvPr>
          <p:cNvSpPr txBox="1"/>
          <p:nvPr/>
        </p:nvSpPr>
        <p:spPr>
          <a:xfrm>
            <a:off x="6363661" y="4399450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1852E3-A503-1BFA-1903-C2029179B434}"/>
              </a:ext>
            </a:extLst>
          </p:cNvPr>
          <p:cNvSpPr txBox="1"/>
          <p:nvPr/>
        </p:nvSpPr>
        <p:spPr>
          <a:xfrm>
            <a:off x="9639421" y="2347416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56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28D9808-01B6-F9EA-93D5-412EB388497E}"/>
              </a:ext>
            </a:extLst>
          </p:cNvPr>
          <p:cNvSpPr txBox="1"/>
          <p:nvPr/>
        </p:nvSpPr>
        <p:spPr>
          <a:xfrm>
            <a:off x="9680324" y="3008380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56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9466D10-B49E-39F5-C844-892BE4828DDD}"/>
              </a:ext>
            </a:extLst>
          </p:cNvPr>
          <p:cNvSpPr txBox="1"/>
          <p:nvPr/>
        </p:nvSpPr>
        <p:spPr>
          <a:xfrm>
            <a:off x="9718424" y="3736018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7DFE93F-5DA7-00D9-3125-408DF575D7AE}"/>
              </a:ext>
            </a:extLst>
          </p:cNvPr>
          <p:cNvSpPr txBox="1"/>
          <p:nvPr/>
        </p:nvSpPr>
        <p:spPr>
          <a:xfrm>
            <a:off x="9775645" y="4441528"/>
            <a:ext cx="128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64C0A"/>
                </a:solidFill>
                <a:latin typeface="Cambria" panose="02040503050406030204" pitchFamily="18" charset="0"/>
              </a:rPr>
              <a:t>= 7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A652DD5-F847-DF9D-FD59-F427A0402D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5156" y="447163"/>
            <a:ext cx="1347333" cy="16033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65767EE-C9B5-D6AD-BBBA-58D6CC7E627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43035" y="582197"/>
            <a:ext cx="379813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2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3B0399-0E22-B371-DD65-B1E8AD0A0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2867A282-C297-3205-4477-D033AA9468ED}"/>
              </a:ext>
            </a:extLst>
          </p:cNvPr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29398F9-1CB1-D144-995B-4CC89C3B5B4C}"/>
              </a:ext>
            </a:extLst>
          </p:cNvPr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711A7EC-1022-9210-3A8E-F8A6E20B8E5D}"/>
              </a:ext>
            </a:extLst>
          </p:cNvPr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A9C3B9F-B566-26E6-C2F8-3E042AA0AF5A}"/>
              </a:ext>
            </a:extLst>
          </p:cNvPr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EAB64BF-2155-48F9-3522-4A6086C4E681}"/>
              </a:ext>
            </a:extLst>
          </p:cNvPr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3AF0014-0566-5295-B8AC-EB1C223D1CB0}"/>
              </a:ext>
            </a:extLst>
          </p:cNvPr>
          <p:cNvSpPr/>
          <p:nvPr/>
        </p:nvSpPr>
        <p:spPr>
          <a:xfrm>
            <a:off x="10649614" y="2586335"/>
            <a:ext cx="1438428" cy="1185505"/>
          </a:xfrm>
          <a:custGeom>
            <a:avLst/>
            <a:gdLst/>
            <a:ahLst/>
            <a:cxnLst/>
            <a:rect l="l" t="t" r="r" b="b"/>
            <a:pathLst>
              <a:path w="2157642" h="1778257">
                <a:moveTo>
                  <a:pt x="0" y="0"/>
                </a:moveTo>
                <a:lnTo>
                  <a:pt x="2157642" y="0"/>
                </a:lnTo>
                <a:lnTo>
                  <a:pt x="2157642" y="1778257"/>
                </a:lnTo>
                <a:lnTo>
                  <a:pt x="0" y="17782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5770E87C-068D-1C6C-2A9E-F3E87D331FC2}"/>
              </a:ext>
            </a:extLst>
          </p:cNvPr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37592A1-4B65-CB25-DF2E-FF8879FC0614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图片 5">
            <a:extLst>
              <a:ext uri="{FF2B5EF4-FFF2-40B4-BE49-F238E27FC236}">
                <a16:creationId xmlns:a16="http://schemas.microsoft.com/office/drawing/2014/main" id="{D106237E-3ECD-EDB1-676E-FB9B3C2A52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593" y="1854194"/>
            <a:ext cx="5003806" cy="50038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0A84-B02D-ECBC-BAB0-BCC9277169D6}"/>
              </a:ext>
            </a:extLst>
          </p:cNvPr>
          <p:cNvSpPr txBox="1"/>
          <p:nvPr/>
        </p:nvSpPr>
        <p:spPr>
          <a:xfrm>
            <a:off x="1669775" y="436728"/>
            <a:ext cx="9819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Mẹ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của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Mai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mua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về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45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bông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hoa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.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Mẹ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bảo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Mai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mang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hoa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cắm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hết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vào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các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lọ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,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mỗi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lọ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có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9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bông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.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Hỏi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Mai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cắm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được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bao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nhiêu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lọ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hoa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như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thế</a:t>
            </a:r>
            <a:r>
              <a:rPr lang="en-US" sz="3600" b="1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9D02F0-08C8-57B9-BFEA-EB37202D9A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739" y="339782"/>
            <a:ext cx="1347333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5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C6ABE0-B897-4744-5D46-E9B5803B4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C9091837-2584-BC4D-C506-68FA2B9262DF}"/>
              </a:ext>
            </a:extLst>
          </p:cNvPr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3E47AF3-9EBA-190B-44C1-2A951B3EF465}"/>
              </a:ext>
            </a:extLst>
          </p:cNvPr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0DC9BA3-FF89-383B-A179-2AC4441DB1CC}"/>
              </a:ext>
            </a:extLst>
          </p:cNvPr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1E109A1E-1385-4A15-56D9-70D5136DCB3D}"/>
              </a:ext>
            </a:extLst>
          </p:cNvPr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77B5ACF-0E5F-FB1B-6074-FA90D1D45969}"/>
              </a:ext>
            </a:extLst>
          </p:cNvPr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78B5E96B-5CA9-2247-DE69-8C314901749F}"/>
              </a:ext>
            </a:extLst>
          </p:cNvPr>
          <p:cNvSpPr/>
          <p:nvPr/>
        </p:nvSpPr>
        <p:spPr>
          <a:xfrm>
            <a:off x="10753572" y="1840900"/>
            <a:ext cx="1438428" cy="1185505"/>
          </a:xfrm>
          <a:custGeom>
            <a:avLst/>
            <a:gdLst/>
            <a:ahLst/>
            <a:cxnLst/>
            <a:rect l="l" t="t" r="r" b="b"/>
            <a:pathLst>
              <a:path w="2157642" h="1778257">
                <a:moveTo>
                  <a:pt x="0" y="0"/>
                </a:moveTo>
                <a:lnTo>
                  <a:pt x="2157642" y="0"/>
                </a:lnTo>
                <a:lnTo>
                  <a:pt x="2157642" y="1778257"/>
                </a:lnTo>
                <a:lnTo>
                  <a:pt x="0" y="17782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73D1FAFC-C237-6BC0-F130-CFA6040FD340}"/>
              </a:ext>
            </a:extLst>
          </p:cNvPr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407B41F-E719-6EA1-A5EC-C5CEB7DD879A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9DA816-A0A4-52ED-D570-0311E194C327}"/>
              </a:ext>
            </a:extLst>
          </p:cNvPr>
          <p:cNvSpPr txBox="1"/>
          <p:nvPr/>
        </p:nvSpPr>
        <p:spPr>
          <a:xfrm>
            <a:off x="1883992" y="934903"/>
            <a:ext cx="216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Tóm</a:t>
            </a:r>
            <a:r>
              <a:rPr lang="en-US" sz="3600" b="1" u="sng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tắt</a:t>
            </a:r>
            <a:r>
              <a:rPr lang="en-US" sz="3600" b="1" u="sng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A5D173-F719-5CB0-07D5-93770E8D8770}"/>
              </a:ext>
            </a:extLst>
          </p:cNvPr>
          <p:cNvSpPr txBox="1"/>
          <p:nvPr/>
        </p:nvSpPr>
        <p:spPr>
          <a:xfrm>
            <a:off x="565343" y="1689337"/>
            <a:ext cx="2654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9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bông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5A6B27-50B3-D959-7111-9263D0AF3A2E}"/>
              </a:ext>
            </a:extLst>
          </p:cNvPr>
          <p:cNvSpPr txBox="1"/>
          <p:nvPr/>
        </p:nvSpPr>
        <p:spPr>
          <a:xfrm>
            <a:off x="3486156" y="1691113"/>
            <a:ext cx="1885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1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lọ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endParaRPr lang="en-US" sz="3600" b="1" dirty="0">
              <a:solidFill>
                <a:schemeClr val="accent3">
                  <a:lumMod val="10000"/>
                </a:schemeClr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8EBEE8-9ECF-77E5-5A51-C273F078868F}"/>
              </a:ext>
            </a:extLst>
          </p:cNvPr>
          <p:cNvSpPr txBox="1"/>
          <p:nvPr/>
        </p:nvSpPr>
        <p:spPr>
          <a:xfrm>
            <a:off x="502957" y="2359419"/>
            <a:ext cx="302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45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bông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904A9A-5837-3FA4-D4E6-629C790DD838}"/>
              </a:ext>
            </a:extLst>
          </p:cNvPr>
          <p:cNvSpPr txBox="1"/>
          <p:nvPr/>
        </p:nvSpPr>
        <p:spPr>
          <a:xfrm>
            <a:off x="3412382" y="2403369"/>
            <a:ext cx="2209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... </a:t>
            </a:r>
            <a:r>
              <a:rPr lang="en-US" sz="3600" b="1" dirty="0" err="1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lọ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E19E9CF-FB71-2492-1076-FA937F7F3926}"/>
              </a:ext>
            </a:extLst>
          </p:cNvPr>
          <p:cNvSpPr/>
          <p:nvPr/>
        </p:nvSpPr>
        <p:spPr>
          <a:xfrm>
            <a:off x="5770437" y="823058"/>
            <a:ext cx="5728461" cy="2984821"/>
          </a:xfrm>
          <a:prstGeom prst="roundRect">
            <a:avLst/>
          </a:prstGeom>
          <a:solidFill>
            <a:srgbClr val="E2F6F6"/>
          </a:solidFill>
          <a:ln w="19050">
            <a:solidFill>
              <a:srgbClr val="07908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C8350-EC9C-BA8B-6C70-6C110B131EDB}"/>
              </a:ext>
            </a:extLst>
          </p:cNvPr>
          <p:cNvSpPr txBox="1"/>
          <p:nvPr/>
        </p:nvSpPr>
        <p:spPr>
          <a:xfrm>
            <a:off x="7747776" y="934903"/>
            <a:ext cx="216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3600" b="1" u="sng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giải</a:t>
            </a:r>
            <a:r>
              <a:rPr lang="en-US" sz="3600" b="1" u="sng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D0A112-5A51-F2DD-F355-3A752013DE7D}"/>
              </a:ext>
            </a:extLst>
          </p:cNvPr>
          <p:cNvSpPr txBox="1"/>
          <p:nvPr/>
        </p:nvSpPr>
        <p:spPr>
          <a:xfrm>
            <a:off x="5770437" y="1581234"/>
            <a:ext cx="572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Mai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cắm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lọ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260216-F0CF-3C4E-3CD9-C00AE681BB0E}"/>
              </a:ext>
            </a:extLst>
          </p:cNvPr>
          <p:cNvSpPr txBox="1"/>
          <p:nvPr/>
        </p:nvSpPr>
        <p:spPr>
          <a:xfrm>
            <a:off x="6185071" y="2227565"/>
            <a:ext cx="4899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45 : 9  = 5 (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lọ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A6E162-CEDD-A1A2-D557-1167493B1355}"/>
              </a:ext>
            </a:extLst>
          </p:cNvPr>
          <p:cNvSpPr txBox="1"/>
          <p:nvPr/>
        </p:nvSpPr>
        <p:spPr>
          <a:xfrm>
            <a:off x="6754201" y="2873896"/>
            <a:ext cx="4899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Đáp</a:t>
            </a:r>
            <a:r>
              <a:rPr lang="en-US" sz="3600" b="1" u="sng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 5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lọ</a:t>
            </a:r>
            <a:r>
              <a:rPr lang="en-US" sz="3600" b="1" dirty="0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3">
                    <a:lumMod val="1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hoa</a:t>
            </a:r>
            <a:endParaRPr lang="en-US" sz="3600" b="1" dirty="0">
              <a:solidFill>
                <a:schemeClr val="accent3">
                  <a:lumMod val="10000"/>
                </a:schemeClr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27" name="图片 5">
            <a:extLst>
              <a:ext uri="{FF2B5EF4-FFF2-40B4-BE49-F238E27FC236}">
                <a16:creationId xmlns:a16="http://schemas.microsoft.com/office/drawing/2014/main" id="{097825DE-0BE8-104C-AC50-3C0BA77E00B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84" y="3737113"/>
            <a:ext cx="3120887" cy="312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6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6" grpId="0"/>
      <p:bldP spid="17" grpId="0"/>
      <p:bldP spid="18" grpId="0" animBg="1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A2A451-77AE-1A5D-075D-9AA24054D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05A8C42D-95E3-847E-C596-2F2DF535CB70}"/>
              </a:ext>
            </a:extLst>
          </p:cNvPr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5EB0083-B8D1-71D1-B25C-7ED6DECB3D02}"/>
              </a:ext>
            </a:extLst>
          </p:cNvPr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6F1C68C-FEAF-A608-F455-25DF0102E6A8}"/>
              </a:ext>
            </a:extLst>
          </p:cNvPr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AAC0ECC-170C-6824-E054-7CC194B3F6A3}"/>
              </a:ext>
            </a:extLst>
          </p:cNvPr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8CD7DB2C-5270-7367-38BE-ADDE599E4E58}"/>
              </a:ext>
            </a:extLst>
          </p:cNvPr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8027872C-340B-4E0A-A79C-C3D1E1825B94}"/>
              </a:ext>
            </a:extLst>
          </p:cNvPr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1448E07-14F1-34DA-0DDE-77B198184AF6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3A02BA7-0AD6-11D0-342C-D44E9E97605D}"/>
                  </a:ext>
                </a:extLst>
              </p:cNvPr>
              <p:cNvSpPr txBox="1"/>
              <p:nvPr/>
            </p:nvSpPr>
            <p:spPr>
              <a:xfrm>
                <a:off x="4012853" y="499432"/>
                <a:ext cx="7411373" cy="1292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Đã </a:t>
                </a:r>
                <a:r>
                  <a:rPr lang="en-US" sz="40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tô</a:t>
                </a:r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en-US" sz="40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màu</a:t>
                </a:r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5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5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5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54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những </a:t>
                </a:r>
                <a:r>
                  <a:rPr lang="en-US" sz="40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hình</a:t>
                </a:r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en-US" sz="40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nào</a:t>
                </a:r>
                <a:r>
                  <a:rPr lang="en-US" sz="40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3A02BA7-0AD6-11D0-342C-D44E9E976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853" y="499432"/>
                <a:ext cx="7411373" cy="1292598"/>
              </a:xfrm>
              <a:prstGeom prst="rect">
                <a:avLst/>
              </a:prstGeom>
              <a:blipFill>
                <a:blip r:embed="rId6"/>
                <a:stretch>
                  <a:fillRect l="-1974" r="-1974" b="-1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687E963A-1503-6ADD-F149-E6FEAD5E8851}"/>
              </a:ext>
            </a:extLst>
          </p:cNvPr>
          <p:cNvGrpSpPr/>
          <p:nvPr/>
        </p:nvGrpSpPr>
        <p:grpSpPr>
          <a:xfrm>
            <a:off x="2732690" y="2312276"/>
            <a:ext cx="1881351" cy="1849820"/>
            <a:chOff x="2732690" y="2312276"/>
            <a:chExt cx="1881351" cy="184982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C02B22-DA25-5361-05F2-78A5A3213022}"/>
                </a:ext>
              </a:extLst>
            </p:cNvPr>
            <p:cNvSpPr/>
            <p:nvPr/>
          </p:nvSpPr>
          <p:spPr>
            <a:xfrm>
              <a:off x="3367813" y="2312276"/>
              <a:ext cx="630621" cy="1849820"/>
            </a:xfrm>
            <a:prstGeom prst="rect">
              <a:avLst/>
            </a:prstGeom>
            <a:solidFill>
              <a:srgbClr val="E2F6F6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FB55B31-EF49-356C-93D2-CC2B5CCF8B54}"/>
                </a:ext>
              </a:extLst>
            </p:cNvPr>
            <p:cNvSpPr/>
            <p:nvPr/>
          </p:nvSpPr>
          <p:spPr>
            <a:xfrm rot="16200000">
              <a:off x="3358055" y="2284992"/>
              <a:ext cx="630621" cy="1881351"/>
            </a:xfrm>
            <a:prstGeom prst="rect">
              <a:avLst/>
            </a:prstGeom>
            <a:solidFill>
              <a:srgbClr val="E2F6F6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D1A7DA-FEC1-2B8B-BAC3-F107FDD25369}"/>
                </a:ext>
              </a:extLst>
            </p:cNvPr>
            <p:cNvSpPr/>
            <p:nvPr/>
          </p:nvSpPr>
          <p:spPr>
            <a:xfrm>
              <a:off x="3367812" y="2910358"/>
              <a:ext cx="630621" cy="630622"/>
            </a:xfrm>
            <a:prstGeom prst="rect">
              <a:avLst/>
            </a:prstGeom>
            <a:solidFill>
              <a:srgbClr val="FFC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8BA16A7-3601-9724-5D08-245B8C11EF08}"/>
              </a:ext>
            </a:extLst>
          </p:cNvPr>
          <p:cNvGrpSpPr/>
          <p:nvPr/>
        </p:nvGrpSpPr>
        <p:grpSpPr>
          <a:xfrm>
            <a:off x="5318837" y="2289479"/>
            <a:ext cx="2543364" cy="1895414"/>
            <a:chOff x="5502022" y="2284850"/>
            <a:chExt cx="2543364" cy="1895414"/>
          </a:xfrm>
        </p:grpSpPr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61A34E57-4107-5493-ADD6-5CA85C0678F9}"/>
                </a:ext>
              </a:extLst>
            </p:cNvPr>
            <p:cNvSpPr/>
            <p:nvPr/>
          </p:nvSpPr>
          <p:spPr>
            <a:xfrm>
              <a:off x="6143920" y="3241641"/>
              <a:ext cx="1271682" cy="938623"/>
            </a:xfrm>
            <a:prstGeom prst="triangle">
              <a:avLst/>
            </a:prstGeom>
            <a:solidFill>
              <a:srgbClr val="E2F6F6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9C2FD958-02FE-5151-6147-1F4AA766F3D9}"/>
                </a:ext>
              </a:extLst>
            </p:cNvPr>
            <p:cNvSpPr/>
            <p:nvPr/>
          </p:nvSpPr>
          <p:spPr>
            <a:xfrm rot="10800000">
              <a:off x="6764551" y="3223473"/>
              <a:ext cx="1271682" cy="938623"/>
            </a:xfrm>
            <a:prstGeom prst="triangle">
              <a:avLst/>
            </a:prstGeom>
            <a:solidFill>
              <a:srgbClr val="E2F6F6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3153D76F-EDA1-FDD6-3F2B-D8EED0B7496C}"/>
                </a:ext>
              </a:extLst>
            </p:cNvPr>
            <p:cNvSpPr/>
            <p:nvPr/>
          </p:nvSpPr>
          <p:spPr>
            <a:xfrm>
              <a:off x="5502022" y="2284850"/>
              <a:ext cx="1271682" cy="938623"/>
            </a:xfrm>
            <a:prstGeom prst="triangle">
              <a:avLst/>
            </a:prstGeom>
            <a:solidFill>
              <a:srgbClr val="E2F6F6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759A935E-A3CB-F951-2AA1-720AC3950866}"/>
                </a:ext>
              </a:extLst>
            </p:cNvPr>
            <p:cNvSpPr/>
            <p:nvPr/>
          </p:nvSpPr>
          <p:spPr>
            <a:xfrm rot="10800000">
              <a:off x="6131807" y="2284850"/>
              <a:ext cx="1271682" cy="938623"/>
            </a:xfrm>
            <a:prstGeom prst="triangle">
              <a:avLst/>
            </a:prstGeom>
            <a:solidFill>
              <a:srgbClr val="FFC000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6895FE41-2A10-2F26-A897-C3AD07BAB8CE}"/>
                </a:ext>
              </a:extLst>
            </p:cNvPr>
            <p:cNvSpPr/>
            <p:nvPr/>
          </p:nvSpPr>
          <p:spPr>
            <a:xfrm rot="10800000">
              <a:off x="5506599" y="3235148"/>
              <a:ext cx="1271682" cy="938623"/>
            </a:xfrm>
            <a:prstGeom prst="triangle">
              <a:avLst/>
            </a:prstGeom>
            <a:solidFill>
              <a:srgbClr val="E2F6F6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48D78109-5A0F-E46D-0F95-F3D68D1A8D38}"/>
                </a:ext>
              </a:extLst>
            </p:cNvPr>
            <p:cNvSpPr/>
            <p:nvPr/>
          </p:nvSpPr>
          <p:spPr>
            <a:xfrm>
              <a:off x="6773704" y="2293715"/>
              <a:ext cx="1271682" cy="938623"/>
            </a:xfrm>
            <a:prstGeom prst="triangle">
              <a:avLst/>
            </a:prstGeom>
            <a:solidFill>
              <a:srgbClr val="E2F6F6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A7AC4EC-DB2D-277E-0133-D9866E3003DE}"/>
              </a:ext>
            </a:extLst>
          </p:cNvPr>
          <p:cNvGrpSpPr/>
          <p:nvPr/>
        </p:nvGrpSpPr>
        <p:grpSpPr>
          <a:xfrm>
            <a:off x="8416482" y="1792030"/>
            <a:ext cx="2840824" cy="2698461"/>
            <a:chOff x="8416482" y="1792030"/>
            <a:chExt cx="2840824" cy="2698461"/>
          </a:xfrm>
        </p:grpSpPr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AD235429-410D-BA21-0654-C4D0A376C9BF}"/>
                </a:ext>
              </a:extLst>
            </p:cNvPr>
            <p:cNvSpPr/>
            <p:nvPr/>
          </p:nvSpPr>
          <p:spPr>
            <a:xfrm>
              <a:off x="8416482" y="1792030"/>
              <a:ext cx="2840824" cy="2698461"/>
            </a:xfrm>
            <a:prstGeom prst="star5">
              <a:avLst/>
            </a:prstGeom>
            <a:solidFill>
              <a:srgbClr val="E2F6F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1932D1E-73AB-BC50-DE40-88AF1B715F69}"/>
                </a:ext>
              </a:extLst>
            </p:cNvPr>
            <p:cNvCxnSpPr>
              <a:cxnSpLocks/>
            </p:cNvCxnSpPr>
            <p:nvPr/>
          </p:nvCxnSpPr>
          <p:spPr>
            <a:xfrm>
              <a:off x="9825066" y="3190194"/>
              <a:ext cx="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DA9B57-8417-1848-7168-CD849D8B4877}"/>
                </a:ext>
              </a:extLst>
            </p:cNvPr>
            <p:cNvCxnSpPr>
              <a:cxnSpLocks/>
            </p:cNvCxnSpPr>
            <p:nvPr/>
          </p:nvCxnSpPr>
          <p:spPr>
            <a:xfrm>
              <a:off x="9502666" y="2825445"/>
              <a:ext cx="343459" cy="4577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C839EDD-E103-74E0-2BFB-1EC9B51F574E}"/>
                </a:ext>
              </a:extLst>
            </p:cNvPr>
            <p:cNvCxnSpPr>
              <a:cxnSpLocks/>
            </p:cNvCxnSpPr>
            <p:nvPr/>
          </p:nvCxnSpPr>
          <p:spPr>
            <a:xfrm>
              <a:off x="9846125" y="3283169"/>
              <a:ext cx="0" cy="5805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818E024-BE2B-43E1-4130-7EA0699078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46125" y="2825445"/>
              <a:ext cx="326575" cy="4577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CFD921F-C256-AEF0-8784-5FCA4C20C9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37669" y="3283169"/>
              <a:ext cx="562737" cy="1852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8025B-B9B3-1EAC-44EF-E7E14E24C4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4144" y="3283168"/>
              <a:ext cx="560437" cy="1852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5B427F2-F179-C3A4-E112-DE567FAA6D4C}"/>
                </a:ext>
              </a:extLst>
            </p:cNvPr>
            <p:cNvSpPr/>
            <p:nvPr/>
          </p:nvSpPr>
          <p:spPr>
            <a:xfrm>
              <a:off x="9853448" y="2829910"/>
              <a:ext cx="1383424" cy="618797"/>
            </a:xfrm>
            <a:custGeom>
              <a:avLst/>
              <a:gdLst>
                <a:gd name="connsiteX0" fmla="*/ 0 w 1383424"/>
                <a:gd name="connsiteY0" fmla="*/ 449318 h 618797"/>
                <a:gd name="connsiteX1" fmla="*/ 327135 w 1383424"/>
                <a:gd name="connsiteY1" fmla="*/ 0 h 618797"/>
                <a:gd name="connsiteX2" fmla="*/ 1383424 w 1383424"/>
                <a:gd name="connsiteY2" fmla="*/ 0 h 618797"/>
                <a:gd name="connsiteX3" fmla="*/ 532086 w 1383424"/>
                <a:gd name="connsiteY3" fmla="*/ 618797 h 618797"/>
                <a:gd name="connsiteX4" fmla="*/ 0 w 1383424"/>
                <a:gd name="connsiteY4" fmla="*/ 449318 h 61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424" h="618797">
                  <a:moveTo>
                    <a:pt x="0" y="449318"/>
                  </a:moveTo>
                  <a:lnTo>
                    <a:pt x="327135" y="0"/>
                  </a:lnTo>
                  <a:lnTo>
                    <a:pt x="1383424" y="0"/>
                  </a:lnTo>
                  <a:lnTo>
                    <a:pt x="532086" y="618797"/>
                  </a:lnTo>
                  <a:lnTo>
                    <a:pt x="0" y="449318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27A8D606-0598-EEE6-A9AC-8FED87E62CCC}"/>
              </a:ext>
            </a:extLst>
          </p:cNvPr>
          <p:cNvSpPr txBox="1"/>
          <p:nvPr/>
        </p:nvSpPr>
        <p:spPr>
          <a:xfrm>
            <a:off x="3352366" y="4378233"/>
            <a:ext cx="630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latin typeface="SVN-Cookies" panose="02040603050506020204" pitchFamily="18" charset="0"/>
                <a:cs typeface="Arial" panose="020B0604020202020204" pitchFamily="34" charset="0"/>
              </a:rPr>
              <a:t>A</a:t>
            </a:r>
            <a:endParaRPr lang="en-US" sz="4800" b="1" dirty="0">
              <a:latin typeface="SVN-Cookies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526216-A7D0-2D6F-B2D0-9A96A29ADE39}"/>
              </a:ext>
            </a:extLst>
          </p:cNvPr>
          <p:cNvSpPr txBox="1"/>
          <p:nvPr/>
        </p:nvSpPr>
        <p:spPr>
          <a:xfrm>
            <a:off x="6373801" y="4378233"/>
            <a:ext cx="630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latin typeface="SVN-Cookies" panose="02040603050506020204" pitchFamily="18" charset="0"/>
                <a:cs typeface="Arial" panose="020B0604020202020204" pitchFamily="34" charset="0"/>
              </a:rPr>
              <a:t>B</a:t>
            </a:r>
            <a:endParaRPr lang="en-US" sz="4800" b="1" dirty="0">
              <a:latin typeface="SVN-Cookies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6F87170-EC7A-674C-2621-12C86EDA2219}"/>
              </a:ext>
            </a:extLst>
          </p:cNvPr>
          <p:cNvSpPr txBox="1"/>
          <p:nvPr/>
        </p:nvSpPr>
        <p:spPr>
          <a:xfrm>
            <a:off x="9651142" y="4410521"/>
            <a:ext cx="630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latin typeface="SVN-Cookies" panose="02040603050506020204" pitchFamily="18" charset="0"/>
                <a:cs typeface="Arial" panose="020B0604020202020204" pitchFamily="34" charset="0"/>
              </a:rPr>
              <a:t>C</a:t>
            </a:r>
            <a:endParaRPr lang="en-US" sz="4800" b="1" dirty="0">
              <a:latin typeface="SVN-Cookies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D2510A9-3416-8E03-AFEE-DD81F1C99551}"/>
              </a:ext>
            </a:extLst>
          </p:cNvPr>
          <p:cNvSpPr/>
          <p:nvPr/>
        </p:nvSpPr>
        <p:spPr>
          <a:xfrm>
            <a:off x="3175686" y="4378233"/>
            <a:ext cx="889686" cy="88968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CCD929C-26ED-25C4-0EC2-01A965D71C58}"/>
              </a:ext>
            </a:extLst>
          </p:cNvPr>
          <p:cNvSpPr/>
          <p:nvPr/>
        </p:nvSpPr>
        <p:spPr>
          <a:xfrm>
            <a:off x="9502666" y="4380112"/>
            <a:ext cx="889686" cy="88968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173FCDA5-4529-49E9-C1C5-D4D5E623BCF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128" t="9148" r="7080" b="16227"/>
          <a:stretch/>
        </p:blipFill>
        <p:spPr>
          <a:xfrm>
            <a:off x="1467659" y="499432"/>
            <a:ext cx="1214983" cy="12925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F8AFA6B-09D4-9653-D92B-958CC91639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5986" y="570805"/>
            <a:ext cx="1438781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4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/>
      <p:bldP spid="44" grpId="0"/>
      <p:bldP spid="45" grpId="0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C12AE6-D77B-C018-4808-F2FC8EEB3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C6140D96-E7CF-9977-CBAB-5F87B4FDC0A6}"/>
              </a:ext>
            </a:extLst>
          </p:cNvPr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1AA202F-ED00-FCCF-D839-93C5BF0236A0}"/>
              </a:ext>
            </a:extLst>
          </p:cNvPr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3E8E4C9-9357-1E5A-5ECC-2F4BCEF8733E}"/>
              </a:ext>
            </a:extLst>
          </p:cNvPr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4F323B2-49F5-0059-4C1D-C4EAC42D5733}"/>
              </a:ext>
            </a:extLst>
          </p:cNvPr>
          <p:cNvSpPr/>
          <p:nvPr/>
        </p:nvSpPr>
        <p:spPr>
          <a:xfrm flipH="1">
            <a:off x="9403020" y="276202"/>
            <a:ext cx="2283474" cy="819196"/>
          </a:xfrm>
          <a:custGeom>
            <a:avLst/>
            <a:gdLst/>
            <a:ahLst/>
            <a:cxnLst/>
            <a:rect l="l" t="t" r="r" b="b"/>
            <a:pathLst>
              <a:path w="3425211" h="1228794">
                <a:moveTo>
                  <a:pt x="3425211" y="0"/>
                </a:moveTo>
                <a:lnTo>
                  <a:pt x="0" y="0"/>
                </a:lnTo>
                <a:lnTo>
                  <a:pt x="0" y="1228794"/>
                </a:lnTo>
                <a:lnTo>
                  <a:pt x="3425211" y="1228794"/>
                </a:lnTo>
                <a:lnTo>
                  <a:pt x="342521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77A442D9-0454-07D2-14E5-1EFC2E543E5B}"/>
              </a:ext>
            </a:extLst>
          </p:cNvPr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3E26F7AA-D520-F039-9BA0-D2A8C0A411AF}"/>
              </a:ext>
            </a:extLst>
          </p:cNvPr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B6E4A8E-8ACC-5658-3CF1-655F57C472BA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A87E9CD-DF00-1A25-E3C5-233FE9DD221E}"/>
              </a:ext>
            </a:extLst>
          </p:cNvPr>
          <p:cNvSpPr/>
          <p:nvPr/>
        </p:nvSpPr>
        <p:spPr>
          <a:xfrm>
            <a:off x="3361445" y="5135229"/>
            <a:ext cx="5343799" cy="1230073"/>
          </a:xfrm>
          <a:prstGeom prst="roundRect">
            <a:avLst/>
          </a:prstGeom>
          <a:solidFill>
            <a:srgbClr val="E2F6F6"/>
          </a:solidFill>
          <a:ln w="28575">
            <a:solidFill>
              <a:srgbClr val="36A7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89AC0DE-99B8-FD21-B678-02CD6B6A6429}"/>
                  </a:ext>
                </a:extLst>
              </p:cNvPr>
              <p:cNvSpPr txBox="1"/>
              <p:nvPr/>
            </p:nvSpPr>
            <p:spPr>
              <a:xfrm>
                <a:off x="3361448" y="5163809"/>
                <a:ext cx="5205574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số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con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ếch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là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      con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ếch</a:t>
                </a:r>
                <a:endParaRPr lang="en-US" sz="3200" b="1" dirty="0">
                  <a:solidFill>
                    <a:schemeClr val="accent5">
                      <a:lumMod val="1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89AC0DE-99B8-FD21-B678-02CD6B6A6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48" y="5163809"/>
                <a:ext cx="5205574" cy="1070358"/>
              </a:xfrm>
              <a:prstGeom prst="rect">
                <a:avLst/>
              </a:prstGeom>
              <a:blipFill>
                <a:blip r:embed="rId6"/>
                <a:stretch>
                  <a:fillRect r="-2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393A8993-EAED-8681-E29A-4C01A7D10A28}"/>
              </a:ext>
            </a:extLst>
          </p:cNvPr>
          <p:cNvGrpSpPr/>
          <p:nvPr/>
        </p:nvGrpSpPr>
        <p:grpSpPr>
          <a:xfrm>
            <a:off x="6424578" y="5395019"/>
            <a:ext cx="575205" cy="742389"/>
            <a:chOff x="2678021" y="2449199"/>
            <a:chExt cx="575205" cy="742389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87B2B15-0F83-5B73-EE44-C5F06A61D1DF}"/>
                </a:ext>
              </a:extLst>
            </p:cNvPr>
            <p:cNvSpPr/>
            <p:nvPr/>
          </p:nvSpPr>
          <p:spPr>
            <a:xfrm>
              <a:off x="2678021" y="2483702"/>
              <a:ext cx="532673" cy="707886"/>
            </a:xfrm>
            <a:prstGeom prst="roundRect">
              <a:avLst/>
            </a:prstGeom>
            <a:solidFill>
              <a:srgbClr val="FFFFAF"/>
            </a:solidFill>
            <a:ln w="38100">
              <a:solidFill>
                <a:srgbClr val="F9DB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b="1">
                <a:latin typeface="Cambria" panose="020405030504060302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1D16E62-99C4-1093-E426-E1805A2593D5}"/>
                </a:ext>
              </a:extLst>
            </p:cNvPr>
            <p:cNvSpPr txBox="1"/>
            <p:nvPr/>
          </p:nvSpPr>
          <p:spPr>
            <a:xfrm>
              <a:off x="2720553" y="2449199"/>
              <a:ext cx="53267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3</a:t>
              </a:r>
              <a:endParaRPr lang="en-US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0E9AE5F-67F6-C5BE-DEB6-AB8CAE0E2F3D}"/>
              </a:ext>
            </a:extLst>
          </p:cNvPr>
          <p:cNvGrpSpPr/>
          <p:nvPr/>
        </p:nvGrpSpPr>
        <p:grpSpPr>
          <a:xfrm>
            <a:off x="6436717" y="5430997"/>
            <a:ext cx="532673" cy="744927"/>
            <a:chOff x="3208176" y="5138974"/>
            <a:chExt cx="532673" cy="74492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4B290A3-8B37-5551-8A13-4DBDC2072CC2}"/>
                </a:ext>
              </a:extLst>
            </p:cNvPr>
            <p:cNvSpPr/>
            <p:nvPr/>
          </p:nvSpPr>
          <p:spPr>
            <a:xfrm>
              <a:off x="3208176" y="5138974"/>
              <a:ext cx="532673" cy="74492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9DB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latin typeface="Cambria" panose="02040503050406030204" pitchFamily="18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69B6F81-47C1-BDD3-99B7-2B1A472BBD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343" r="73390"/>
            <a:stretch/>
          </p:blipFill>
          <p:spPr>
            <a:xfrm rot="907134">
              <a:off x="3295755" y="5240143"/>
              <a:ext cx="357512" cy="641806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A3AB8A9-80F0-FE31-C245-FA25124D5DB5}"/>
              </a:ext>
            </a:extLst>
          </p:cNvPr>
          <p:cNvGrpSpPr/>
          <p:nvPr/>
        </p:nvGrpSpPr>
        <p:grpSpPr>
          <a:xfrm>
            <a:off x="1503759" y="1436507"/>
            <a:ext cx="9349688" cy="3439679"/>
            <a:chOff x="1139648" y="1434144"/>
            <a:chExt cx="9349688" cy="3439679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AB565E1-25C4-DEC2-E789-127AC5B0C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48" y="1551295"/>
              <a:ext cx="1558281" cy="900808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B5603CF-32A7-B8A7-F454-B3CD8B13B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50" y="2768634"/>
              <a:ext cx="1558281" cy="90080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40F1A06-1D97-BF00-AC3B-507E697AA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49" y="3973015"/>
              <a:ext cx="1558281" cy="900808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7E35400-AE2B-918E-C7F8-1D7CED24F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29" y="1522588"/>
              <a:ext cx="1558281" cy="90080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1B83AD4-935B-18B0-74DC-5BD693BCA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31" y="2739927"/>
              <a:ext cx="1558281" cy="900808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1040960-3A46-6E92-1ECB-631754AB7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30" y="3944308"/>
              <a:ext cx="1558281" cy="900808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E78E7F4F-09A4-501B-D032-96AB9B803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0" y="1500477"/>
              <a:ext cx="1558281" cy="90080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510F66D-33F1-F402-7438-4A8767136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2" y="2717816"/>
              <a:ext cx="1558281" cy="90080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121BBBB-20DB-E308-D019-6A3F1EE00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1" y="3922197"/>
              <a:ext cx="1558281" cy="900808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6B39B9C-1B27-2874-942E-14C9568F1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1" y="1478366"/>
              <a:ext cx="1558281" cy="90080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BDD38CCC-A7B6-893F-BC9B-A9E4AA7ED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3" y="2695705"/>
              <a:ext cx="1558281" cy="90080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786269E-698D-4CE9-5B2C-5F8969DA7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2" y="3900086"/>
              <a:ext cx="1558281" cy="900808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B35320A-D2A3-DAE0-830C-CD11DEDF4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2" y="1456255"/>
              <a:ext cx="1558281" cy="900808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5235F73-F08C-D5AF-5B5E-CCDCEACFE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4" y="2673594"/>
              <a:ext cx="1558281" cy="90080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D5D05B56-7DB4-DF2A-59B8-45EABE78A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3" y="3877975"/>
              <a:ext cx="1558281" cy="900808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AABCF95-A82B-962B-42D3-DCCAD280C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3" y="1434144"/>
              <a:ext cx="1558281" cy="900808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414DF13-862A-89A7-F513-D734FE106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5" y="2651483"/>
              <a:ext cx="1558281" cy="900808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CD14D27-1ED2-7A5D-FB8E-6F4719669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4" y="3855864"/>
              <a:ext cx="1558281" cy="900808"/>
            </a:xfrm>
            <a:prstGeom prst="rect">
              <a:avLst/>
            </a:prstGeom>
          </p:spPr>
        </p:pic>
      </p:grp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1606BCE-3C50-082C-FFB2-D4C735150EF8}"/>
              </a:ext>
            </a:extLst>
          </p:cNvPr>
          <p:cNvSpPr/>
          <p:nvPr/>
        </p:nvSpPr>
        <p:spPr>
          <a:xfrm>
            <a:off x="1515763" y="1436507"/>
            <a:ext cx="1558282" cy="3567979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11026873-C713-FC9E-3768-E04A1571D8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4887" y="390739"/>
            <a:ext cx="2389839" cy="128636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AC3C176-17E6-310F-290D-FB7A73C7139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9128" t="9148" r="7080" b="16227"/>
          <a:stretch/>
        </p:blipFill>
        <p:spPr>
          <a:xfrm>
            <a:off x="1276128" y="270798"/>
            <a:ext cx="1214983" cy="129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9A0610-F225-4237-E3A8-329BD061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4E033AB5-55EC-F68C-F161-86268F418D18}"/>
              </a:ext>
            </a:extLst>
          </p:cNvPr>
          <p:cNvSpPr/>
          <p:nvPr/>
        </p:nvSpPr>
        <p:spPr>
          <a:xfrm>
            <a:off x="1079922" y="4977782"/>
            <a:ext cx="10032158" cy="5442445"/>
          </a:xfrm>
          <a:custGeom>
            <a:avLst/>
            <a:gdLst/>
            <a:ahLst/>
            <a:cxnLst/>
            <a:rect l="l" t="t" r="r" b="b"/>
            <a:pathLst>
              <a:path w="15048237" h="8163668">
                <a:moveTo>
                  <a:pt x="0" y="0"/>
                </a:moveTo>
                <a:lnTo>
                  <a:pt x="15048236" y="0"/>
                </a:lnTo>
                <a:lnTo>
                  <a:pt x="15048236" y="8163668"/>
                </a:lnTo>
                <a:lnTo>
                  <a:pt x="0" y="81636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5AAB5CFA-E8BB-4092-3D55-A957CE4FB634}"/>
              </a:ext>
            </a:extLst>
          </p:cNvPr>
          <p:cNvSpPr/>
          <p:nvPr/>
        </p:nvSpPr>
        <p:spPr>
          <a:xfrm flipH="1">
            <a:off x="7564527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9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9" y="4285063"/>
                </a:lnTo>
                <a:lnTo>
                  <a:pt x="6069539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2ACBA19-0615-08DE-7F36-4C906EC7FD96}"/>
              </a:ext>
            </a:extLst>
          </p:cNvPr>
          <p:cNvSpPr/>
          <p:nvPr/>
        </p:nvSpPr>
        <p:spPr>
          <a:xfrm>
            <a:off x="581115" y="5239720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9" y="0"/>
                </a:lnTo>
                <a:lnTo>
                  <a:pt x="6069539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7E9CDA1-4E9E-F6A9-88E9-1AD98C5CE300}"/>
              </a:ext>
            </a:extLst>
          </p:cNvPr>
          <p:cNvSpPr/>
          <p:nvPr/>
        </p:nvSpPr>
        <p:spPr>
          <a:xfrm>
            <a:off x="-1337379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0" y="0"/>
                </a:moveTo>
                <a:lnTo>
                  <a:pt x="6069538" y="0"/>
                </a:lnTo>
                <a:lnTo>
                  <a:pt x="6069538" y="4285063"/>
                </a:lnTo>
                <a:lnTo>
                  <a:pt x="0" y="42850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C2F1DDA0-E309-65D4-FBB5-E6056CC197B3}"/>
              </a:ext>
            </a:extLst>
          </p:cNvPr>
          <p:cNvSpPr/>
          <p:nvPr/>
        </p:nvSpPr>
        <p:spPr>
          <a:xfrm flipH="1">
            <a:off x="9514771" y="4374972"/>
            <a:ext cx="4046359" cy="2856709"/>
          </a:xfrm>
          <a:custGeom>
            <a:avLst/>
            <a:gdLst/>
            <a:ahLst/>
            <a:cxnLst/>
            <a:rect l="l" t="t" r="r" b="b"/>
            <a:pathLst>
              <a:path w="6069539" h="4285063">
                <a:moveTo>
                  <a:pt x="6069538" y="0"/>
                </a:moveTo>
                <a:lnTo>
                  <a:pt x="0" y="0"/>
                </a:lnTo>
                <a:lnTo>
                  <a:pt x="0" y="4285063"/>
                </a:lnTo>
                <a:lnTo>
                  <a:pt x="6069538" y="4285063"/>
                </a:lnTo>
                <a:lnTo>
                  <a:pt x="606953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E45F932-463F-CCC5-BD10-91F1CBCD5B08}"/>
              </a:ext>
            </a:extLst>
          </p:cNvPr>
          <p:cNvSpPr/>
          <p:nvPr/>
        </p:nvSpPr>
        <p:spPr>
          <a:xfrm>
            <a:off x="274983" y="238539"/>
            <a:ext cx="11718235" cy="65399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7D653F0-085B-20FC-2DEB-E951FD39E952}"/>
              </a:ext>
            </a:extLst>
          </p:cNvPr>
          <p:cNvSpPr/>
          <p:nvPr/>
        </p:nvSpPr>
        <p:spPr>
          <a:xfrm>
            <a:off x="3361445" y="5135229"/>
            <a:ext cx="5343799" cy="1230073"/>
          </a:xfrm>
          <a:prstGeom prst="roundRect">
            <a:avLst/>
          </a:prstGeom>
          <a:solidFill>
            <a:srgbClr val="E2F6F6"/>
          </a:solidFill>
          <a:ln w="28575">
            <a:solidFill>
              <a:srgbClr val="36A7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DB1FFAD-3DB8-883A-E018-666C4DF18D50}"/>
                  </a:ext>
                </a:extLst>
              </p:cNvPr>
              <p:cNvSpPr txBox="1"/>
              <p:nvPr/>
            </p:nvSpPr>
            <p:spPr>
              <a:xfrm>
                <a:off x="3361448" y="5163809"/>
                <a:ext cx="5205574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vi-VN" sz="4400" b="1" i="1" smtClean="0">
                            <a:solidFill>
                              <a:schemeClr val="accent5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số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con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ếch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là</a:t>
                </a:r>
                <a:r>
                  <a:rPr lang="en-US" sz="3200" b="1" dirty="0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        con </a:t>
                </a:r>
                <a:r>
                  <a:rPr lang="en-US" sz="3200" b="1" dirty="0" err="1">
                    <a:solidFill>
                      <a:schemeClr val="accent5">
                        <a:lumMod val="10000"/>
                      </a:schemeClr>
                    </a:solidFill>
                    <a:latin typeface="Cambria" panose="02040503050406030204" pitchFamily="18" charset="0"/>
                  </a:rPr>
                  <a:t>ếch</a:t>
                </a:r>
                <a:endParaRPr lang="en-US" sz="3200" b="1" dirty="0">
                  <a:solidFill>
                    <a:schemeClr val="accent5">
                      <a:lumMod val="1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DB1FFAD-3DB8-883A-E018-666C4DF18D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48" y="5163809"/>
                <a:ext cx="5205574" cy="1070358"/>
              </a:xfrm>
              <a:prstGeom prst="rect">
                <a:avLst/>
              </a:prstGeom>
              <a:blipFill>
                <a:blip r:embed="rId5"/>
                <a:stretch>
                  <a:fillRect r="-2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446B7767-85CC-D741-6017-DBCD5D4206E3}"/>
              </a:ext>
            </a:extLst>
          </p:cNvPr>
          <p:cNvGrpSpPr/>
          <p:nvPr/>
        </p:nvGrpSpPr>
        <p:grpSpPr>
          <a:xfrm>
            <a:off x="6424578" y="5395019"/>
            <a:ext cx="575205" cy="742389"/>
            <a:chOff x="2678021" y="2449199"/>
            <a:chExt cx="575205" cy="74238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FE143AC-8EED-BE28-F719-C732D6539CFD}"/>
                </a:ext>
              </a:extLst>
            </p:cNvPr>
            <p:cNvSpPr/>
            <p:nvPr/>
          </p:nvSpPr>
          <p:spPr>
            <a:xfrm>
              <a:off x="2678021" y="2483702"/>
              <a:ext cx="532673" cy="707886"/>
            </a:xfrm>
            <a:prstGeom prst="roundRect">
              <a:avLst/>
            </a:prstGeom>
            <a:solidFill>
              <a:srgbClr val="FFFFAF"/>
            </a:solidFill>
            <a:ln w="38100">
              <a:solidFill>
                <a:srgbClr val="F9DB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b="1">
                <a:latin typeface="Cambria" panose="020405030504060302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353925A-E8BE-A146-D329-714C3F8E7055}"/>
                </a:ext>
              </a:extLst>
            </p:cNvPr>
            <p:cNvSpPr txBox="1"/>
            <p:nvPr/>
          </p:nvSpPr>
          <p:spPr>
            <a:xfrm>
              <a:off x="2720553" y="2449199"/>
              <a:ext cx="53267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2</a:t>
              </a:r>
              <a:endParaRPr lang="en-US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7222E1A-7794-E083-F986-2E02B92B1292}"/>
              </a:ext>
            </a:extLst>
          </p:cNvPr>
          <p:cNvGrpSpPr/>
          <p:nvPr/>
        </p:nvGrpSpPr>
        <p:grpSpPr>
          <a:xfrm>
            <a:off x="6418563" y="5421061"/>
            <a:ext cx="532673" cy="744927"/>
            <a:chOff x="3208176" y="5138974"/>
            <a:chExt cx="532673" cy="744927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9F93EA9-9475-C483-7A17-DC11BCF3E661}"/>
                </a:ext>
              </a:extLst>
            </p:cNvPr>
            <p:cNvSpPr/>
            <p:nvPr/>
          </p:nvSpPr>
          <p:spPr>
            <a:xfrm>
              <a:off x="3208176" y="5138974"/>
              <a:ext cx="532673" cy="74492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9DB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latin typeface="Cambria" panose="02040503050406030204" pitchFamily="18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333FBE1-1F55-1D96-03D9-A436834DD3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343" r="73390"/>
            <a:stretch/>
          </p:blipFill>
          <p:spPr>
            <a:xfrm rot="907134">
              <a:off x="3295755" y="5240143"/>
              <a:ext cx="357512" cy="641806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D468D4-C3F4-4742-F8A6-2256156EFD25}"/>
              </a:ext>
            </a:extLst>
          </p:cNvPr>
          <p:cNvGrpSpPr/>
          <p:nvPr/>
        </p:nvGrpSpPr>
        <p:grpSpPr>
          <a:xfrm>
            <a:off x="1503759" y="1436507"/>
            <a:ext cx="9349688" cy="3439679"/>
            <a:chOff x="1139648" y="1434144"/>
            <a:chExt cx="9349688" cy="343967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9902C9E-32A3-3BB7-AA28-5DF972223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48" y="1551295"/>
              <a:ext cx="1558281" cy="90080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84994F5-FFBB-A0BA-73AA-594AF7630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50" y="2768634"/>
              <a:ext cx="1558281" cy="90080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D697BCD-0715-A013-5808-4AB20B225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49" y="3973015"/>
              <a:ext cx="1558281" cy="900808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28F39EE-C1EB-B4C7-45C4-91870DCA8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29" y="1522588"/>
              <a:ext cx="1558281" cy="900808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AF0E7E02-7BB1-E9B1-9442-1E968B6E4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31" y="2739927"/>
              <a:ext cx="1558281" cy="90080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DD97DC2-E6D1-F86B-90B1-CC4136A03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930" y="3944308"/>
              <a:ext cx="1558281" cy="90080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9A8AA5B-BA37-FE5E-5F02-106449C00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0" y="1500477"/>
              <a:ext cx="1558281" cy="900808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65807582-D9CC-5F89-1D47-25184F417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2" y="2717816"/>
              <a:ext cx="1558281" cy="900808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6DF50B82-EFE9-82F5-7FB9-07E2DFD93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211" y="3922197"/>
              <a:ext cx="1558281" cy="900808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985346F-2470-083D-A4C6-FACF20B5C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1" y="1478366"/>
              <a:ext cx="1558281" cy="900808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518ED872-7776-8E9D-49E7-1E476F0F8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3" y="2695705"/>
              <a:ext cx="1558281" cy="900808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D5462543-81FD-CD58-0831-B64154D92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92" y="3900086"/>
              <a:ext cx="1558281" cy="900808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F3D4193-A5EE-8994-BA72-B995980A9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2" y="1456255"/>
              <a:ext cx="1558281" cy="900808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6C9FE1F-67C4-6AA0-E1B2-1FBF6C62E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4" y="2673594"/>
              <a:ext cx="1558281" cy="900808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F782656-0C8A-5864-FA3F-D397993EF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773" y="3877975"/>
              <a:ext cx="1558281" cy="900808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645CA94-82AC-92BE-2826-89F2825DA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3" y="1434144"/>
              <a:ext cx="1558281" cy="900808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7E76440F-A2E9-18B8-2E93-BBAEAE9D39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5" y="2651483"/>
              <a:ext cx="1558281" cy="900808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8B52F9C4-421A-FC09-27B3-844385208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54" y="3855864"/>
              <a:ext cx="1558281" cy="900808"/>
            </a:xfrm>
            <a:prstGeom prst="rect">
              <a:avLst/>
            </a:prstGeom>
          </p:spPr>
        </p:pic>
      </p:grp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CECA131D-1AF5-D7A4-930F-E54A49E7B4F4}"/>
              </a:ext>
            </a:extLst>
          </p:cNvPr>
          <p:cNvSpPr/>
          <p:nvPr/>
        </p:nvSpPr>
        <p:spPr>
          <a:xfrm>
            <a:off x="1515763" y="1436508"/>
            <a:ext cx="3104558" cy="1059624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42D4D14-DDAB-DB12-C309-0C833C612A7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128" t="9148" r="7080" b="16227"/>
          <a:stretch/>
        </p:blipFill>
        <p:spPr>
          <a:xfrm>
            <a:off x="1346317" y="202485"/>
            <a:ext cx="1214983" cy="129259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4C83B0A-8072-71C5-12CA-68C6620746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99928" y="297159"/>
            <a:ext cx="2389839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7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6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自定义 2">
      <a:majorFont>
        <a:latin typeface="Humanst521 BT"/>
        <a:ea typeface="字魂59号-创粗黑"/>
        <a:cs typeface=""/>
      </a:majorFont>
      <a:minorFont>
        <a:latin typeface="Humanst521 BT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272</Words>
  <Application>Microsoft Office PowerPoint</Application>
  <PresentationFormat>Widescreen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等线</vt:lpstr>
      <vt:lpstr>Arial</vt:lpstr>
      <vt:lpstr>Calibri</vt:lpstr>
      <vt:lpstr>Cambria</vt:lpstr>
      <vt:lpstr>Cambria Math</vt:lpstr>
      <vt:lpstr>Humanst521 BT</vt:lpstr>
      <vt:lpstr>SVN-Cookies</vt:lpstr>
      <vt:lpstr>思源宋体 CN Heavy</vt:lpstr>
      <vt:lpstr>Office 主题​​</vt:lpstr>
      <vt:lpstr>Office Theme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HUONG</cp:lastModifiedBy>
  <cp:revision>45</cp:revision>
  <dcterms:created xsi:type="dcterms:W3CDTF">2022-07-02T14:48:39Z</dcterms:created>
  <dcterms:modified xsi:type="dcterms:W3CDTF">2025-10-20T03:51:28Z</dcterms:modified>
</cp:coreProperties>
</file>