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3" r:id="rId2"/>
    <p:sldId id="280" r:id="rId3"/>
    <p:sldId id="281" r:id="rId4"/>
    <p:sldId id="285" r:id="rId5"/>
    <p:sldId id="286" r:id="rId6"/>
    <p:sldId id="287" r:id="rId7"/>
    <p:sldId id="288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69" autoAdjust="0"/>
    <p:restoredTop sz="94660"/>
  </p:normalViewPr>
  <p:slideViewPr>
    <p:cSldViewPr snapToGrid="0">
      <p:cViewPr varScale="1">
        <p:scale>
          <a:sx n="84" d="100"/>
          <a:sy n="84" d="100"/>
        </p:scale>
        <p:origin x="53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1420283"/>
            <a:ext cx="5181600" cy="98001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590800"/>
            <a:ext cx="4267200" cy="11684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2286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45722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685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914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1430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3716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6002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8288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8999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75038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419600" y="183094"/>
            <a:ext cx="1371600" cy="39010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04800" y="183094"/>
            <a:ext cx="4013200" cy="390101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1427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08237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1543" y="2937934"/>
            <a:ext cx="5181600" cy="908050"/>
          </a:xfrm>
        </p:spPr>
        <p:txBody>
          <a:bodyPr anchor="t"/>
          <a:lstStyle>
            <a:lvl1pPr algn="l">
              <a:defRPr sz="2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543" y="1937811"/>
            <a:ext cx="5181600" cy="1000125"/>
          </a:xfrm>
        </p:spPr>
        <p:txBody>
          <a:bodyPr anchor="b"/>
          <a:lstStyle>
            <a:lvl1pPr marL="0" indent="0">
              <a:buNone/>
              <a:defRPr sz="1000">
                <a:solidFill>
                  <a:schemeClr val="tx1">
                    <a:tint val="75000"/>
                  </a:schemeClr>
                </a:solidFill>
              </a:defRPr>
            </a:lvl1pPr>
            <a:lvl2pPr marL="228611" indent="0">
              <a:buNone/>
              <a:defRPr sz="900">
                <a:solidFill>
                  <a:schemeClr val="tx1">
                    <a:tint val="75000"/>
                  </a:schemeClr>
                </a:solidFill>
              </a:defRPr>
            </a:lvl2pPr>
            <a:lvl3pPr marL="457223" indent="0">
              <a:buNone/>
              <a:defRPr sz="800">
                <a:solidFill>
                  <a:schemeClr val="tx1">
                    <a:tint val="75000"/>
                  </a:schemeClr>
                </a:solidFill>
              </a:defRPr>
            </a:lvl3pPr>
            <a:lvl4pPr marL="685835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4pPr>
            <a:lvl5pPr marL="914446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5pPr>
            <a:lvl6pPr marL="1143057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6pPr>
            <a:lvl7pPr marL="1371668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7pPr>
            <a:lvl8pPr marL="1600280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8pPr>
            <a:lvl9pPr marL="1828892" indent="0">
              <a:buNone/>
              <a:defRPr sz="7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987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04800" y="1066802"/>
            <a:ext cx="2692400" cy="3017309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98800" y="1066802"/>
            <a:ext cx="2692400" cy="3017309"/>
          </a:xfrm>
        </p:spPr>
        <p:txBody>
          <a:bodyPr/>
          <a:lstStyle>
            <a:lvl1pPr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3129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1" y="1023409"/>
            <a:ext cx="2693459" cy="426508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11" indent="0">
              <a:buNone/>
              <a:defRPr sz="1000" b="1"/>
            </a:lvl2pPr>
            <a:lvl3pPr marL="457223" indent="0">
              <a:buNone/>
              <a:defRPr sz="900" b="1"/>
            </a:lvl3pPr>
            <a:lvl4pPr marL="685835" indent="0">
              <a:buNone/>
              <a:defRPr sz="800" b="1"/>
            </a:lvl4pPr>
            <a:lvl5pPr marL="914446" indent="0">
              <a:buNone/>
              <a:defRPr sz="800" b="1"/>
            </a:lvl5pPr>
            <a:lvl6pPr marL="1143057" indent="0">
              <a:buNone/>
              <a:defRPr sz="800" b="1"/>
            </a:lvl6pPr>
            <a:lvl7pPr marL="1371668" indent="0">
              <a:buNone/>
              <a:defRPr sz="800" b="1"/>
            </a:lvl7pPr>
            <a:lvl8pPr marL="1600280" indent="0">
              <a:buNone/>
              <a:defRPr sz="800" b="1"/>
            </a:lvl8pPr>
            <a:lvl9pPr marL="1828892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4801" y="1449917"/>
            <a:ext cx="2693459" cy="2634192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096684" y="1023409"/>
            <a:ext cx="2694517" cy="426508"/>
          </a:xfrm>
        </p:spPr>
        <p:txBody>
          <a:bodyPr anchor="b"/>
          <a:lstStyle>
            <a:lvl1pPr marL="0" indent="0">
              <a:buNone/>
              <a:defRPr sz="1200" b="1"/>
            </a:lvl1pPr>
            <a:lvl2pPr marL="228611" indent="0">
              <a:buNone/>
              <a:defRPr sz="1000" b="1"/>
            </a:lvl2pPr>
            <a:lvl3pPr marL="457223" indent="0">
              <a:buNone/>
              <a:defRPr sz="900" b="1"/>
            </a:lvl3pPr>
            <a:lvl4pPr marL="685835" indent="0">
              <a:buNone/>
              <a:defRPr sz="800" b="1"/>
            </a:lvl4pPr>
            <a:lvl5pPr marL="914446" indent="0">
              <a:buNone/>
              <a:defRPr sz="800" b="1"/>
            </a:lvl5pPr>
            <a:lvl6pPr marL="1143057" indent="0">
              <a:buNone/>
              <a:defRPr sz="800" b="1"/>
            </a:lvl6pPr>
            <a:lvl7pPr marL="1371668" indent="0">
              <a:buNone/>
              <a:defRPr sz="800" b="1"/>
            </a:lvl7pPr>
            <a:lvl8pPr marL="1600280" indent="0">
              <a:buNone/>
              <a:defRPr sz="800" b="1"/>
            </a:lvl8pPr>
            <a:lvl9pPr marL="1828892" indent="0">
              <a:buNone/>
              <a:defRPr sz="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096684" y="1449917"/>
            <a:ext cx="2694517" cy="2634192"/>
          </a:xfrm>
        </p:spPr>
        <p:txBody>
          <a:bodyPr/>
          <a:lstStyle>
            <a:lvl1pPr>
              <a:defRPr sz="1200"/>
            </a:lvl1pPr>
            <a:lvl2pPr>
              <a:defRPr sz="1000"/>
            </a:lvl2pPr>
            <a:lvl3pPr>
              <a:defRPr sz="900"/>
            </a:lvl3pPr>
            <a:lvl4pPr>
              <a:defRPr sz="800"/>
            </a:lvl4pPr>
            <a:lvl5pPr>
              <a:defRPr sz="800"/>
            </a:lvl5pPr>
            <a:lvl6pPr>
              <a:defRPr sz="800"/>
            </a:lvl6pPr>
            <a:lvl7pPr>
              <a:defRPr sz="800"/>
            </a:lvl7pPr>
            <a:lvl8pPr>
              <a:defRPr sz="800"/>
            </a:lvl8pPr>
            <a:lvl9pPr>
              <a:defRPr sz="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466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49135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7425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182033"/>
            <a:ext cx="2005543" cy="774700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83369" y="182036"/>
            <a:ext cx="3407833" cy="3902075"/>
          </a:xfrm>
        </p:spPr>
        <p:txBody>
          <a:bodyPr/>
          <a:lstStyle>
            <a:lvl1pPr>
              <a:defRPr sz="1600"/>
            </a:lvl1pPr>
            <a:lvl2pPr>
              <a:defRPr sz="1400"/>
            </a:lvl2pPr>
            <a:lvl3pPr>
              <a:defRPr sz="1200"/>
            </a:lvl3pPr>
            <a:lvl4pPr>
              <a:defRPr sz="1000"/>
            </a:lvl4pPr>
            <a:lvl5pPr>
              <a:defRPr sz="1000"/>
            </a:lvl5pPr>
            <a:lvl6pPr>
              <a:defRPr sz="1000"/>
            </a:lvl6pPr>
            <a:lvl7pPr>
              <a:defRPr sz="1000"/>
            </a:lvl7pPr>
            <a:lvl8pPr>
              <a:defRPr sz="1000"/>
            </a:lvl8pPr>
            <a:lvl9pPr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801" y="956736"/>
            <a:ext cx="2005543" cy="3127375"/>
          </a:xfrm>
        </p:spPr>
        <p:txBody>
          <a:bodyPr/>
          <a:lstStyle>
            <a:lvl1pPr marL="0" indent="0">
              <a:buNone/>
              <a:defRPr sz="700"/>
            </a:lvl1pPr>
            <a:lvl2pPr marL="228611" indent="0">
              <a:buNone/>
              <a:defRPr sz="600"/>
            </a:lvl2pPr>
            <a:lvl3pPr marL="457223" indent="0">
              <a:buNone/>
              <a:defRPr sz="500"/>
            </a:lvl3pPr>
            <a:lvl4pPr marL="685835" indent="0">
              <a:buNone/>
              <a:defRPr sz="450"/>
            </a:lvl4pPr>
            <a:lvl5pPr marL="914446" indent="0">
              <a:buNone/>
              <a:defRPr sz="450"/>
            </a:lvl5pPr>
            <a:lvl6pPr marL="1143057" indent="0">
              <a:buNone/>
              <a:defRPr sz="450"/>
            </a:lvl6pPr>
            <a:lvl7pPr marL="1371668" indent="0">
              <a:buNone/>
              <a:defRPr sz="450"/>
            </a:lvl7pPr>
            <a:lvl8pPr marL="1600280" indent="0">
              <a:buNone/>
              <a:defRPr sz="450"/>
            </a:lvl8pPr>
            <a:lvl9pPr marL="1828892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143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94859" y="3200402"/>
            <a:ext cx="3657600" cy="377825"/>
          </a:xfrm>
        </p:spPr>
        <p:txBody>
          <a:bodyPr anchor="b"/>
          <a:lstStyle>
            <a:lvl1pPr algn="l">
              <a:defRPr sz="1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94859" y="408517"/>
            <a:ext cx="3657600" cy="2743200"/>
          </a:xfrm>
        </p:spPr>
        <p:txBody>
          <a:bodyPr/>
          <a:lstStyle>
            <a:lvl1pPr marL="0" indent="0">
              <a:buNone/>
              <a:defRPr sz="1600"/>
            </a:lvl1pPr>
            <a:lvl2pPr marL="228611" indent="0">
              <a:buNone/>
              <a:defRPr sz="1400"/>
            </a:lvl2pPr>
            <a:lvl3pPr marL="457223" indent="0">
              <a:buNone/>
              <a:defRPr sz="1200"/>
            </a:lvl3pPr>
            <a:lvl4pPr marL="685835" indent="0">
              <a:buNone/>
              <a:defRPr sz="1000"/>
            </a:lvl4pPr>
            <a:lvl5pPr marL="914446" indent="0">
              <a:buNone/>
              <a:defRPr sz="1000"/>
            </a:lvl5pPr>
            <a:lvl6pPr marL="1143057" indent="0">
              <a:buNone/>
              <a:defRPr sz="1000"/>
            </a:lvl6pPr>
            <a:lvl7pPr marL="1371668" indent="0">
              <a:buNone/>
              <a:defRPr sz="1000"/>
            </a:lvl7pPr>
            <a:lvl8pPr marL="1600280" indent="0">
              <a:buNone/>
              <a:defRPr sz="1000"/>
            </a:lvl8pPr>
            <a:lvl9pPr marL="1828892" indent="0">
              <a:buNone/>
              <a:defRPr sz="1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94859" y="3578227"/>
            <a:ext cx="3657600" cy="536575"/>
          </a:xfrm>
        </p:spPr>
        <p:txBody>
          <a:bodyPr/>
          <a:lstStyle>
            <a:lvl1pPr marL="0" indent="0">
              <a:buNone/>
              <a:defRPr sz="700"/>
            </a:lvl1pPr>
            <a:lvl2pPr marL="228611" indent="0">
              <a:buNone/>
              <a:defRPr sz="600"/>
            </a:lvl2pPr>
            <a:lvl3pPr marL="457223" indent="0">
              <a:buNone/>
              <a:defRPr sz="500"/>
            </a:lvl3pPr>
            <a:lvl4pPr marL="685835" indent="0">
              <a:buNone/>
              <a:defRPr sz="450"/>
            </a:lvl4pPr>
            <a:lvl5pPr marL="914446" indent="0">
              <a:buNone/>
              <a:defRPr sz="450"/>
            </a:lvl5pPr>
            <a:lvl6pPr marL="1143057" indent="0">
              <a:buNone/>
              <a:defRPr sz="450"/>
            </a:lvl6pPr>
            <a:lvl7pPr marL="1371668" indent="0">
              <a:buNone/>
              <a:defRPr sz="450"/>
            </a:lvl7pPr>
            <a:lvl8pPr marL="1600280" indent="0">
              <a:buNone/>
              <a:defRPr sz="450"/>
            </a:lvl8pPr>
            <a:lvl9pPr marL="1828892" indent="0">
              <a:buNone/>
              <a:defRPr sz="45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83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04800" y="183092"/>
            <a:ext cx="5486400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1066802"/>
            <a:ext cx="5486400" cy="30173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04800" y="4237569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23">
              <a:defRPr/>
            </a:pPr>
            <a:fld id="{1D8BD707-D9CF-40AE-B4C6-C98DA3205C09}" type="datetimeFigureOut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10/21/2025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82800" y="4237569"/>
            <a:ext cx="1930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23">
              <a:defRPr/>
            </a:pPr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368800" y="4237569"/>
            <a:ext cx="1422400" cy="2434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7223">
              <a:defRPr/>
            </a:pPr>
            <a:fld id="{B6F15528-21DE-4FAA-801E-634DDDAF4B2B}" type="slidenum">
              <a:rPr lang="en-US" smtClean="0">
                <a:solidFill>
                  <a:prstClr val="black">
                    <a:tint val="75000"/>
                  </a:prstClr>
                </a:solidFill>
                <a:cs typeface="Arial" panose="020B0604020202020204" pitchFamily="34" charset="0"/>
                <a:sym typeface="Arial" panose="020B0604020202020204" pitchFamily="34" charset="0"/>
              </a:rPr>
              <a:pPr defTabSz="457223">
                <a:defRPr/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7910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457223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8" indent="-171458" algn="l" defTabSz="457223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371494" indent="-142883" algn="l" defTabSz="457223" rtl="0" eaLnBrk="1" latinLnBrk="0" hangingPunct="1">
        <a:spcBef>
          <a:spcPct val="200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571529" indent="-114306" algn="l" defTabSz="457223" rtl="0" eaLnBrk="1" latinLnBrk="0" hangingPunct="1">
        <a:spcBef>
          <a:spcPct val="20000"/>
        </a:spcBef>
        <a:buFont typeface="Arial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3pPr>
      <a:lvl4pPr marL="800140" indent="-114306" algn="l" defTabSz="457223" rtl="0" eaLnBrk="1" latinLnBrk="0" hangingPunct="1">
        <a:spcBef>
          <a:spcPct val="20000"/>
        </a:spcBef>
        <a:buFont typeface="Arial" pitchFamily="34" charset="0"/>
        <a:buChar char="–"/>
        <a:defRPr sz="1000" kern="1200">
          <a:solidFill>
            <a:schemeClr val="tx1"/>
          </a:solidFill>
          <a:latin typeface="+mn-lt"/>
          <a:ea typeface="+mn-ea"/>
          <a:cs typeface="+mn-cs"/>
        </a:defRPr>
      </a:lvl4pPr>
      <a:lvl5pPr marL="1028752" indent="-114306" algn="l" defTabSz="457223" rtl="0" eaLnBrk="1" latinLnBrk="0" hangingPunct="1">
        <a:spcBef>
          <a:spcPct val="20000"/>
        </a:spcBef>
        <a:buFont typeface="Arial" pitchFamily="34" charset="0"/>
        <a:buChar char="»"/>
        <a:defRPr sz="1000" kern="1200">
          <a:solidFill>
            <a:schemeClr val="tx1"/>
          </a:solidFill>
          <a:latin typeface="+mn-lt"/>
          <a:ea typeface="+mn-ea"/>
          <a:cs typeface="+mn-cs"/>
        </a:defRPr>
      </a:lvl5pPr>
      <a:lvl6pPr marL="1257363" indent="-114306" algn="l" defTabSz="457223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6pPr>
      <a:lvl7pPr marL="1485974" indent="-114306" algn="l" defTabSz="457223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7pPr>
      <a:lvl8pPr marL="1714586" indent="-114306" algn="l" defTabSz="457223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8pPr>
      <a:lvl9pPr marL="1943198" indent="-114306" algn="l" defTabSz="457223" rtl="0" eaLnBrk="1" latinLnBrk="0" hangingPunct="1">
        <a:spcBef>
          <a:spcPct val="20000"/>
        </a:spcBef>
        <a:buFont typeface="Arial" pitchFamily="34" charset="0"/>
        <a:buChar char="•"/>
        <a:defRPr sz="1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1pPr>
      <a:lvl2pPr marL="228611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2pPr>
      <a:lvl3pPr marL="457223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3pPr>
      <a:lvl4pPr marL="685835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4pPr>
      <a:lvl5pPr marL="914446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1143057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6pPr>
      <a:lvl7pPr marL="1371668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7pPr>
      <a:lvl8pPr marL="1600280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8pPr>
      <a:lvl9pPr marL="1828892" algn="l" defTabSz="457223" rtl="0" eaLnBrk="1" latinLnBrk="0" hangingPunct="1">
        <a:defRPr sz="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769953" y="0"/>
            <a:ext cx="274319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Chuẩn bị đồ dùng học tập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468" y="83199"/>
            <a:ext cx="4627755" cy="284957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664" y="783955"/>
            <a:ext cx="1104298" cy="155057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07543" y="-129864"/>
            <a:ext cx="2117570" cy="2117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8923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39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16890"/>
            <a:ext cx="12192000" cy="5551543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6246471" y="92643"/>
            <a:ext cx="1132041" cy="4914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115000"/>
              </a:lnSpc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#9Slide05 Dancing Script" panose="03080800040507000D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TIẾT 7 </a:t>
            </a:r>
            <a:endParaRPr lang="en-US" sz="2400" b="1" dirty="0">
              <a:solidFill>
                <a:srgbClr val="002060"/>
              </a:solidFill>
              <a:latin typeface="#9Slide05 Dancing Script" panose="03080800040507000D00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5607" y="35174"/>
            <a:ext cx="424661" cy="359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887107" cy="121689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5475028" y="633871"/>
            <a:ext cx="2890535" cy="5170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685800">
              <a:lnSpc>
                <a:spcPct val="115000"/>
              </a:lnSpc>
              <a:defRPr/>
            </a:pPr>
            <a:r>
              <a:rPr lang="en-US" sz="2400" b="1" dirty="0" smtClean="0">
                <a:solidFill>
                  <a:srgbClr val="002060"/>
                </a:solidFill>
                <a:latin typeface="#9Slide05 Dancing Script" panose="03080800040507000D00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NHẠC CỤ MARACAT</a:t>
            </a:r>
            <a:endParaRPr lang="en-US" sz="2400" b="1" dirty="0">
              <a:solidFill>
                <a:srgbClr val="002060"/>
              </a:solidFill>
              <a:latin typeface="#9Slide05 Dancing Script" panose="03080800040507000D00" pitchFamily="66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1858" y="2698953"/>
            <a:ext cx="3929643" cy="3864843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9648" y="214993"/>
            <a:ext cx="2022352" cy="931166"/>
          </a:xfrm>
          <a:prstGeom prst="rect">
            <a:avLst/>
          </a:prstGeom>
        </p:spPr>
      </p:pic>
      <p:pic>
        <p:nvPicPr>
          <p:cNvPr id="9" name="Picture 8" descr="C"/>
          <p:cNvPicPr/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81421" y="6277468"/>
            <a:ext cx="510579" cy="49096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07170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-23454" y="-102231"/>
            <a:ext cx="60339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10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HOẠT ĐỘNG HÌNH THÀNH KIẾN THỨC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010506" y="0"/>
            <a:ext cx="418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Xem video sau đó giới thiệu lại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826"/>
            <a:ext cx="12192000" cy="1822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85" y="4093341"/>
            <a:ext cx="2811013" cy="276465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02" y="545255"/>
            <a:ext cx="2759435" cy="567928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01360" y="545255"/>
            <a:ext cx="3629904" cy="311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5361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0" y="78179"/>
            <a:ext cx="4181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Giới thiệu cấu tạo của Maracat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826"/>
            <a:ext cx="12192000" cy="1822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85" y="4093341"/>
            <a:ext cx="2811013" cy="27646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75405" y="437322"/>
            <a:ext cx="3916980" cy="34835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0" y="1412727"/>
            <a:ext cx="3551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Bầu rỗng chứa hạt nhỏ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3396517" y="1643559"/>
            <a:ext cx="2033955" cy="2650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-1" y="2036586"/>
            <a:ext cx="355158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Tay cầm</a:t>
            </a:r>
            <a:endParaRPr 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0" name="Straight Arrow Connector 19"/>
          <p:cNvCxnSpPr/>
          <p:nvPr/>
        </p:nvCxnSpPr>
        <p:spPr>
          <a:xfrm>
            <a:off x="1544131" y="2309041"/>
            <a:ext cx="5095207" cy="37841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791910" y="3335435"/>
            <a:ext cx="3389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Nhắc lại cấu tạo Maracat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557" y="3323754"/>
            <a:ext cx="556261" cy="728473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8613598" y="3202343"/>
            <a:ext cx="35784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 chơi nhạc cụ Maracat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6245" y="3190662"/>
            <a:ext cx="556261" cy="7284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44576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826"/>
            <a:ext cx="12192000" cy="1822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85" y="4093341"/>
            <a:ext cx="2811013" cy="2764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71" y="535176"/>
            <a:ext cx="5000730" cy="100716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2625" y="1510001"/>
            <a:ext cx="9552667" cy="1918318"/>
          </a:xfrm>
          <a:prstGeom prst="rect">
            <a:avLst/>
          </a:prstGeom>
        </p:spPr>
      </p:pic>
      <p:sp>
        <p:nvSpPr>
          <p:cNvPr id="17" name="Rectangle 16"/>
          <p:cNvSpPr/>
          <p:nvPr/>
        </p:nvSpPr>
        <p:spPr>
          <a:xfrm>
            <a:off x="0" y="-65913"/>
            <a:ext cx="591533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810">
              <a:lnSpc>
                <a:spcPct val="150000"/>
              </a:lnSpc>
            </a:pPr>
            <a:r>
              <a:rPr 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ea typeface="Arial"/>
                <a:cs typeface="Times New Roman" panose="02020603050405020304" pitchFamily="18" charset="0"/>
              </a:rPr>
              <a:t>HOẠT ĐỘNG THỰC HÀNH LUYỆN TẬP</a:t>
            </a:r>
            <a:endParaRPr lang="en-US" sz="2400" dirty="0">
              <a:solidFill>
                <a:srgbClr val="002060"/>
              </a:solidFill>
              <a:latin typeface="Times New Roman" panose="02020603050405020304" pitchFamily="18" charset="0"/>
              <a:ea typeface="Calibri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74152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826"/>
            <a:ext cx="12192000" cy="1822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2385" y="4093341"/>
            <a:ext cx="2811013" cy="27646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728" y="130941"/>
            <a:ext cx="8163339" cy="3962400"/>
          </a:xfrm>
          <a:prstGeom prst="rect">
            <a:avLst/>
          </a:prstGeom>
        </p:spPr>
      </p:pic>
      <p:sp>
        <p:nvSpPr>
          <p:cNvPr id="9" name="Left Brace 8"/>
          <p:cNvSpPr/>
          <p:nvPr/>
        </p:nvSpPr>
        <p:spPr>
          <a:xfrm>
            <a:off x="1538945" y="967539"/>
            <a:ext cx="397566" cy="2199731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82173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035826"/>
            <a:ext cx="12192000" cy="182217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7826" y="4501931"/>
            <a:ext cx="2395572" cy="2356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015" y="0"/>
            <a:ext cx="10469218" cy="265369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72" y="2906052"/>
            <a:ext cx="10389561" cy="60971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526156" y="768626"/>
            <a:ext cx="408167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(Luyện từng nhạc cụ sau đó hòa tấu vào )</a:t>
            </a:r>
            <a:endParaRPr lang="en-US" i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016" y="3910032"/>
            <a:ext cx="10561984" cy="605578"/>
          </a:xfrm>
          <a:prstGeom prst="rect">
            <a:avLst/>
          </a:prstGeom>
        </p:spPr>
      </p:pic>
      <p:sp>
        <p:nvSpPr>
          <p:cNvPr id="16" name="Left Brace 15"/>
          <p:cNvSpPr/>
          <p:nvPr/>
        </p:nvSpPr>
        <p:spPr>
          <a:xfrm>
            <a:off x="1815548" y="2936549"/>
            <a:ext cx="278295" cy="1663139"/>
          </a:xfrm>
          <a:prstGeom prst="leftBrac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3883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theme/theme1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</TotalTime>
  <Words>68</Words>
  <Application>Microsoft Office PowerPoint</Application>
  <PresentationFormat>Widescreen</PresentationFormat>
  <Paragraphs>12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#9Slide05 Dancing Script</vt:lpstr>
      <vt:lpstr>Arial</vt:lpstr>
      <vt:lpstr>Calibri</vt:lpstr>
      <vt:lpstr>Times New Roman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STD_QUYEN</cp:lastModifiedBy>
  <cp:revision>35</cp:revision>
  <dcterms:created xsi:type="dcterms:W3CDTF">2022-04-04T11:47:32Z</dcterms:created>
  <dcterms:modified xsi:type="dcterms:W3CDTF">2025-10-21T11:46:39Z</dcterms:modified>
</cp:coreProperties>
</file>