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9" r:id="rId2"/>
    <p:sldId id="257" r:id="rId3"/>
    <p:sldId id="261" r:id="rId4"/>
    <p:sldId id="262" r:id="rId5"/>
    <p:sldId id="265" r:id="rId6"/>
    <p:sldId id="266" r:id="rId7"/>
    <p:sldId id="267" r:id="rId8"/>
    <p:sldId id="268" r:id="rId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0541-C09B-4599-AEF5-7F01BE4C4568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6B44C-16FC-477D-80F2-24FD877A808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2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183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15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06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99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EFC1D-967E-4DA0-B163-342DB17F98BD}" type="datetimeFigureOut">
              <a:rPr lang="vi-VN" smtClean="0"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E24EC-5164-48EA-9872-EC641FB44A58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jpeg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6921477" y="5064965"/>
            <a:ext cx="65321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41676" y="4458134"/>
            <a:ext cx="600738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3883" y="73163"/>
            <a:ext cx="1037036" cy="92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347864" y="1285186"/>
            <a:ext cx="2901702" cy="1579787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333" b="1" kern="1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33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475047" y="214293"/>
            <a:ext cx="7188102" cy="723305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3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333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333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TIẾN</a:t>
            </a:r>
            <a:r>
              <a:rPr lang="vi-VN" sz="3333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333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-112401" y="813940"/>
            <a:ext cx="2287577" cy="1857389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067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33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33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33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782950" y="2247422"/>
            <a:ext cx="6572296" cy="2032232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333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51 </a:t>
            </a:r>
            <a:r>
              <a:rPr lang="en-US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333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MỘT HÌNH</a:t>
            </a:r>
          </a:p>
          <a:p>
            <a:pPr algn="ctr"/>
            <a:r>
              <a:rPr lang="en-US" sz="3333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XĂNG – TI – MÉT - VUÔNG.</a:t>
            </a:r>
            <a:endParaRPr lang="en-US" sz="3333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6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9730034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3085080" y="1340867"/>
            <a:ext cx="3559872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3A468-069C-4283-B4C3-5A3D00F7EEC2}"/>
              </a:ext>
            </a:extLst>
          </p:cNvPr>
          <p:cNvSpPr txBox="1"/>
          <p:nvPr/>
        </p:nvSpPr>
        <p:spPr>
          <a:xfrm>
            <a:off x="3140293" y="2558550"/>
            <a:ext cx="33533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52400">
                    <a:prstClr val="white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小单纯体" panose="02010601030101010101" pitchFamily="2" charset="-122"/>
                <a:cs typeface="Times New Roman" pitchFamily="18" charset="0"/>
              </a:rPr>
              <a:t>KHỞI ĐỘNG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52400">
                  <a:prstClr val="white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小单纯体" panose="02010601030101010101" pitchFamily="2" charset="-122"/>
              <a:cs typeface="Times New Roman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065291" y="3161571"/>
            <a:ext cx="2955789" cy="2756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1482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vi-VN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8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6505EA-8B65-4BA7-95F2-ADCC005BA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984"/>
            <a:ext cx="1214414" cy="92384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51: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18B47-E9B3-4F88-A114-6DD8BA993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33" y="2209797"/>
            <a:ext cx="2714644" cy="193358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41B963B1-3FFD-4108-A12C-6FBACA0FEBC9}"/>
              </a:ext>
            </a:extLst>
          </p:cNvPr>
          <p:cNvSpPr/>
          <p:nvPr/>
        </p:nvSpPr>
        <p:spPr>
          <a:xfrm>
            <a:off x="5000628" y="1357298"/>
            <a:ext cx="4143372" cy="1209675"/>
          </a:xfrm>
          <a:prstGeom prst="wedgeRoundRectCallout">
            <a:avLst>
              <a:gd name="adj1" fmla="val -64786"/>
              <a:gd name="adj2" fmla="val 104959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tớ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ngày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2 năm 202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D339E55-1103-44D0-86C1-C6DEF4A28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43380"/>
            <a:ext cx="2357422" cy="2309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A32B1E-758E-4128-9E9E-DC8FAD8162ED}"/>
              </a:ext>
            </a:extLst>
          </p:cNvPr>
          <p:cNvSpPr txBox="1"/>
          <p:nvPr/>
        </p:nvSpPr>
        <p:spPr>
          <a:xfrm>
            <a:off x="2786050" y="4357694"/>
            <a:ext cx="6143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718867-E960-417A-8705-B7D85455A20F}"/>
              </a:ext>
            </a:extLst>
          </p:cNvPr>
          <p:cNvSpPr txBox="1"/>
          <p:nvPr/>
        </p:nvSpPr>
        <p:spPr>
          <a:xfrm>
            <a:off x="2815910" y="5462594"/>
            <a:ext cx="6134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786190"/>
            <a:ext cx="10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endParaRPr lang="vi-VN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 animBg="1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E6505EA-8B65-4BA7-95F2-ADCC005BA9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18"/>
            <a:ext cx="1428760" cy="9238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E1EAB2-071B-40E6-8BFC-163B9C6CEC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643050"/>
            <a:ext cx="3093246" cy="23050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609789-2E56-428A-894A-940A8A3E9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429132"/>
            <a:ext cx="3168255" cy="242886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7D145E-E6EF-49C2-802C-2DB05D0D0351}"/>
              </a:ext>
            </a:extLst>
          </p:cNvPr>
          <p:cNvSpPr txBox="1"/>
          <p:nvPr/>
        </p:nvSpPr>
        <p:spPr>
          <a:xfrm>
            <a:off x="3643306" y="2000240"/>
            <a:ext cx="5500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ô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A7EB07-FDF4-42FE-AC48-2B99FFB1A148}"/>
              </a:ext>
            </a:extLst>
          </p:cNvPr>
          <p:cNvSpPr txBox="1"/>
          <p:nvPr/>
        </p:nvSpPr>
        <p:spPr>
          <a:xfrm>
            <a:off x="3643306" y="3000372"/>
            <a:ext cx="5500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* Ta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A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476492-40C0-422B-AA16-9F99D57A806F}"/>
              </a:ext>
            </a:extLst>
          </p:cNvPr>
          <p:cNvSpPr txBox="1"/>
          <p:nvPr/>
        </p:nvSpPr>
        <p:spPr>
          <a:xfrm>
            <a:off x="3571868" y="4057667"/>
            <a:ext cx="55372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</a:t>
            </a:r>
            <a:r>
              <a:rPr lang="en-US" sz="2800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E</a:t>
            </a:r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ô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ô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BAD1B9-49B9-4E54-B88E-FEC8CC38EBA4}"/>
              </a:ext>
            </a:extLst>
          </p:cNvPr>
          <p:cNvSpPr txBox="1"/>
          <p:nvPr/>
        </p:nvSpPr>
        <p:spPr>
          <a:xfrm>
            <a:off x="3571869" y="5903893"/>
            <a:ext cx="5572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Ta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8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E</a:t>
            </a:r>
            <a:r>
              <a:rPr lang="en-US" sz="2800" b="1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C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ea typeface="HP001" panose="020B0603050302020204" pitchFamily="34" charset="0"/>
                <a:cs typeface="Times New Roman" panose="02020603050405020304" pitchFamily="18" charset="0"/>
              </a:rPr>
              <a:t> D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ngày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2 năm 202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3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91799C-1A60-4776-BF67-44F613527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1928802"/>
            <a:ext cx="2428860" cy="4165181"/>
          </a:xfrm>
          <a:prstGeom prst="rect">
            <a:avLst/>
          </a:prstGeom>
        </p:spPr>
      </p:pic>
      <p:sp>
        <p:nvSpPr>
          <p:cNvPr id="29" name="Pentagon 9">
            <a:extLst>
              <a:ext uri="{FF2B5EF4-FFF2-40B4-BE49-F238E27FC236}">
                <a16:creationId xmlns:a16="http://schemas.microsoft.com/office/drawing/2014/main" id="{0D8863FE-ACA8-4656-9DF6-36F503B8E5CD}"/>
              </a:ext>
            </a:extLst>
          </p:cNvPr>
          <p:cNvSpPr/>
          <p:nvPr/>
        </p:nvSpPr>
        <p:spPr>
          <a:xfrm>
            <a:off x="0" y="2714620"/>
            <a:ext cx="6572251" cy="2071701"/>
          </a:xfrm>
          <a:prstGeom prst="homePlate">
            <a:avLst/>
          </a:prstGeom>
          <a:solidFill>
            <a:schemeClr val="bg1"/>
          </a:solidFill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Diện tích hình tam giác ABC nhỏ hơn diện tích hình tam giác ABD vì hình tam giác ABC nằm bên trong hình tam giác ADB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991B1C-8F9F-4B22-8CCC-6D59D38475F3}"/>
              </a:ext>
            </a:extLst>
          </p:cNvPr>
          <p:cNvCxnSpPr>
            <a:cxnSpLocks/>
          </p:cNvCxnSpPr>
          <p:nvPr/>
        </p:nvCxnSpPr>
        <p:spPr>
          <a:xfrm rot="16200000" flipV="1">
            <a:off x="6643702" y="3214686"/>
            <a:ext cx="1714512" cy="2857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93D90B4-4B47-48C6-99CD-E9E582AA8E86}"/>
              </a:ext>
            </a:extLst>
          </p:cNvPr>
          <p:cNvSpPr txBox="1"/>
          <p:nvPr/>
        </p:nvSpPr>
        <p:spPr>
          <a:xfrm>
            <a:off x="0" y="5903893"/>
            <a:ext cx="8929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ABD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4287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So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ADC.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ngày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2 năm 202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45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F1731-2CBB-4645-AF5A-C75632576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3116"/>
            <a:ext cx="9144001" cy="28575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F0D048-C229-4052-9BE0-A657619CFC9B}"/>
              </a:ext>
            </a:extLst>
          </p:cNvPr>
          <p:cNvSpPr txBox="1"/>
          <p:nvPr/>
        </p:nvSpPr>
        <p:spPr>
          <a:xfrm>
            <a:off x="0" y="5042118"/>
            <a:ext cx="7715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 màu vàng gồm 29 ô vuông. </a:t>
            </a:r>
          </a:p>
          <a:p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màu xanh gồm 28 ô vuông. </a:t>
            </a:r>
          </a:p>
          <a:p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Vậy </a:t>
            </a:r>
            <a:r>
              <a:rPr lang="vi-VN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con voi lớn hơn diện tích hình con cá. 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50017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Hình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diện tích lớn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0002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so sánh diện tích của hai con vật em đã làm như thế nào?</a:t>
            </a:r>
            <a:endParaRPr 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ngày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2 năm 202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60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80"/>
                            </p:stCondLst>
                            <p:childTnLst>
                              <p:par>
                                <p:cTn id="45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7FD31-3B4D-409B-8BA8-AAB284C4F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6" y="2604215"/>
            <a:ext cx="4500594" cy="24809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6800E7-D04F-4FC3-8707-4DE7AD2EED5D}"/>
              </a:ext>
            </a:extLst>
          </p:cNvPr>
          <p:cNvSpPr txBox="1"/>
          <p:nvPr/>
        </p:nvSpPr>
        <p:spPr>
          <a:xfrm>
            <a:off x="4743450" y="2609850"/>
            <a:ext cx="44005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/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4 ô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0" dirty="0" err="1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i="0" dirty="0" smtClean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0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0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57161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3. So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86F32-FFF2-475A-835F-E72784A195DD}"/>
              </a:ext>
            </a:extLst>
          </p:cNvPr>
          <p:cNvSpPr txBox="1"/>
          <p:nvPr/>
        </p:nvSpPr>
        <p:spPr>
          <a:xfrm>
            <a:off x="1643042" y="857232"/>
            <a:ext cx="610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28604"/>
            <a:ext cx="9144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áu ngày 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2 năm 202</a:t>
            </a: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4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7450" y="-2411730"/>
            <a:ext cx="8761571" cy="116820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97" y="4447382"/>
            <a:ext cx="3375000" cy="2500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015" y="1"/>
            <a:ext cx="5215414" cy="6302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F89318-B073-4D1B-9AD3-EB24ABDD44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970" y="2199885"/>
            <a:ext cx="3854530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402</Words>
  <Application>Microsoft Office PowerPoint</Application>
  <PresentationFormat>On-screen Show (4:3)</PresentationFormat>
  <Paragraphs>45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宋体</vt:lpstr>
      <vt:lpstr>Arial</vt:lpstr>
      <vt:lpstr>Calibri</vt:lpstr>
      <vt:lpstr>等线</vt:lpstr>
      <vt:lpstr>HP001</vt:lpstr>
      <vt:lpstr>Times New Roman</vt:lpstr>
      <vt:lpstr>VNI-Times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21AK22.COM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21AK22</dc:creator>
  <cp:lastModifiedBy>BICH LIEN</cp:lastModifiedBy>
  <cp:revision>7</cp:revision>
  <dcterms:created xsi:type="dcterms:W3CDTF">2024-01-30T15:00:11Z</dcterms:created>
  <dcterms:modified xsi:type="dcterms:W3CDTF">2025-02-11T03:09:54Z</dcterms:modified>
</cp:coreProperties>
</file>