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1"/>
  </p:notesMasterIdLst>
  <p:handoutMasterIdLst>
    <p:handoutMasterId r:id="rId22"/>
  </p:handoutMasterIdLst>
  <p:sldIdLst>
    <p:sldId id="257" r:id="rId3"/>
    <p:sldId id="259" r:id="rId4"/>
    <p:sldId id="290" r:id="rId5"/>
    <p:sldId id="292" r:id="rId6"/>
    <p:sldId id="335" r:id="rId7"/>
    <p:sldId id="293" r:id="rId8"/>
    <p:sldId id="307" r:id="rId9"/>
    <p:sldId id="297" r:id="rId10"/>
    <p:sldId id="342" r:id="rId11"/>
    <p:sldId id="351" r:id="rId12"/>
    <p:sldId id="277" r:id="rId13"/>
    <p:sldId id="343" r:id="rId14"/>
    <p:sldId id="278" r:id="rId15"/>
    <p:sldId id="353" r:id="rId16"/>
    <p:sldId id="354" r:id="rId17"/>
    <p:sldId id="355" r:id="rId18"/>
    <p:sldId id="35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2/15/2025</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2/15/2025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
        <p:nvSpPr>
          <p:cNvPr id="2" name="Oval 1">
            <a:extLst>
              <a:ext uri="{FF2B5EF4-FFF2-40B4-BE49-F238E27FC236}">
                <a16:creationId xmlns:a16="http://schemas.microsoft.com/office/drawing/2014/main" id="{C37F59E3-2388-45E8-0EAA-0486A7B00C58}"/>
              </a:ext>
            </a:extLst>
          </p:cNvPr>
          <p:cNvSpPr/>
          <p:nvPr/>
        </p:nvSpPr>
        <p:spPr>
          <a:xfrm>
            <a:off x="-1375084" y="464573"/>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377</Words>
  <Application>Microsoft Office PowerPoint</Application>
  <PresentationFormat>Widescreen</PresentationFormat>
  <Paragraphs>25</Paragraphs>
  <Slides>18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等线</vt:lpstr>
      <vt:lpstr>UTM Avo</vt:lpstr>
      <vt:lpstr>Arial</vt:lpstr>
      <vt:lpstr>Calibri</vt:lpstr>
      <vt:lpstr>Times New Roman</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25</cp:revision>
  <dcterms:created xsi:type="dcterms:W3CDTF">2022-10-26T08:23:54Z</dcterms:created>
  <dcterms:modified xsi:type="dcterms:W3CDTF">2025-02-15T15:24:53Z</dcterms:modified>
</cp:coreProperties>
</file>