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7" r:id="rId3"/>
    <p:sldId id="257" r:id="rId4"/>
    <p:sldId id="271" r:id="rId5"/>
    <p:sldId id="288" r:id="rId6"/>
    <p:sldId id="265" r:id="rId7"/>
    <p:sldId id="258" r:id="rId8"/>
    <p:sldId id="268" r:id="rId9"/>
    <p:sldId id="289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760" y="2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305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2A211-CF16-4874-96AF-529FE054DA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715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wm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5928519" y="1408114"/>
            <a:ext cx="3622469" cy="1579787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endParaRPr lang="en-US" sz="3333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16"/>
          <p:cNvSpPr>
            <a:spLocks noChangeArrowheads="1" noChangeShapeType="1" noTextEdit="1"/>
          </p:cNvSpPr>
          <p:nvPr/>
        </p:nvSpPr>
        <p:spPr bwMode="auto">
          <a:xfrm>
            <a:off x="1475047" y="214293"/>
            <a:ext cx="12911672" cy="723305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33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vi-VN" sz="3333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33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TIẾN</a:t>
            </a:r>
            <a:r>
              <a:rPr lang="vi-VN" sz="3333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33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3206483" y="3080063"/>
            <a:ext cx="9448800" cy="2032232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333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en-US" sz="33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333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 HÌNH CHỮ NHẬT</a:t>
            </a:r>
          </a:p>
          <a:p>
            <a:pPr algn="ctr"/>
            <a:r>
              <a:rPr lang="en-US" sz="3333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VUÔNG </a:t>
            </a:r>
            <a:r>
              <a:rPr lang="en-US" sz="3333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 TIẾT 1).</a:t>
            </a:r>
            <a:endParaRPr lang="en-US" sz="3333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6276637" cy="9144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5034510" y="1712755"/>
            <a:ext cx="6441921" cy="6078700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6229377" y="3411400"/>
            <a:ext cx="44711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8800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3462708" y="4215428"/>
            <a:ext cx="3941052" cy="3674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2319" y="761976"/>
            <a:ext cx="12192000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42319" y="1"/>
            <a:ext cx="121920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7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33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3733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733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vi-VN" sz="3733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733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733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7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7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3400"/>
            <a:ext cx="16276638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1627663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2 năm 202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7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0018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4319" y="2057400"/>
            <a:ext cx="9581385" cy="708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3615"/>
            <a:ext cx="2347119" cy="99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735165"/>
            <a:ext cx="699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381496"/>
            <a:ext cx="638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724400"/>
            <a:ext cx="661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108035"/>
            <a:ext cx="6766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008777"/>
            <a:ext cx="5090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19" y="5399184"/>
            <a:ext cx="577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09" y="6812259"/>
            <a:ext cx="615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ô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6310" y="7581412"/>
            <a:ext cx="76867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ô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 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328248"/>
            <a:ext cx="7184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1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3600" b="1" baseline="30000" dirty="0" smtClean="0">
                <a:solidFill>
                  <a:srgbClr val="0000FF"/>
                </a:solidFill>
                <a:latin typeface="Times New Roman" pitchFamily="18" charset="0"/>
              </a:rPr>
              <a:t>2</a:t>
            </a:r>
            <a:endParaRPr lang="en-US" sz="3600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3400"/>
            <a:ext cx="16276638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1627663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2 năm 202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7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0018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1226" y="1978358"/>
            <a:ext cx="6761985" cy="5361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15780"/>
            <a:ext cx="2347119" cy="99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" y="2409835"/>
            <a:ext cx="699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" y="2976060"/>
            <a:ext cx="5090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473875"/>
            <a:ext cx="577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" y="3999167"/>
            <a:ext cx="615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ô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719" y="5022274"/>
            <a:ext cx="762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 = 12 (ô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baseline="30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ABCD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 = 12 (cm</a:t>
            </a:r>
            <a:r>
              <a:rPr lang="en-US" altLang="en-US" sz="36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6018" t="6492" b="35388"/>
          <a:stretch/>
        </p:blipFill>
        <p:spPr>
          <a:xfrm>
            <a:off x="5928519" y="3107748"/>
            <a:ext cx="3086100" cy="29120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47118" y="7975484"/>
            <a:ext cx="13929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7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6719" y="2167576"/>
            <a:ext cx="7134225" cy="2638425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627226"/>
              </p:ext>
            </p:extLst>
          </p:nvPr>
        </p:nvGraphicFramePr>
        <p:xfrm>
          <a:off x="1617469" y="5012099"/>
          <a:ext cx="11702450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1850">
                  <a:extLst>
                    <a:ext uri="{9D8B030D-6E8A-4147-A177-3AD203B41FA5}">
                      <a16:colId xmlns:a16="http://schemas.microsoft.com/office/drawing/2014/main" val="367184325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381649478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055316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71370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BEGC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01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60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219648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8309736" y="5683506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09737" y="6399197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09738" y="7006652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072017" y="5718702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146141" y="6958544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309736" y="5690516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309737" y="6346803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878326" y="5705528"/>
            <a:ext cx="65407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014867" y="6325444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114683" y="7019669"/>
            <a:ext cx="67103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891458" y="6945360"/>
            <a:ext cx="74211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990670" y="6348468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5081" y="2782976"/>
            <a:ext cx="257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533400"/>
            <a:ext cx="16276638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"/>
            <a:ext cx="1627663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2 năm 202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7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120018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904"/>
            <a:ext cx="2499519" cy="94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533400"/>
            <a:ext cx="16276638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"/>
            <a:ext cx="1627663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2 năm 202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7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20018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904"/>
            <a:ext cx="2499519" cy="9474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819400"/>
            <a:ext cx="16276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cm,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 cm.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9154" t="15952" r="10297"/>
          <a:stretch/>
        </p:blipFill>
        <p:spPr>
          <a:xfrm>
            <a:off x="11484278" y="4191000"/>
            <a:ext cx="4792359" cy="2673178"/>
          </a:xfrm>
          <a:prstGeom prst="rect">
            <a:avLst/>
          </a:prstGeom>
        </p:spPr>
      </p:pic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3871119" y="4753759"/>
            <a:ext cx="761316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15 x 5  = 75 (cm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Đáp số:75 (cm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 baseline="30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5895247" y="3708005"/>
            <a:ext cx="249126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519" y="4107428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119" y="4777935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= 15 cm 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119" y="537358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= 5 cm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119" y="6019914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… cm</a:t>
            </a:r>
            <a:r>
              <a:rPr lang="en-US" sz="3600" b="1" baseline="30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1249759" y="4343400"/>
            <a:ext cx="603843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Bu-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ti-nô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en-US" altLang="en-US" sz="3600" b="1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719" y="4343400"/>
            <a:ext cx="8283905" cy="45963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05515"/>
            <a:ext cx="16276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3. Bu-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ti-nô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-la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ti-mét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33400"/>
            <a:ext cx="16276638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"/>
            <a:ext cx="1627663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vi-VN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2 năm 202</a:t>
            </a:r>
            <a:r>
              <a:rPr lang="en-US" sz="3733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7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20018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50557"/>
            <a:ext cx="2499519" cy="16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6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E5250-C568-1981-934B-AA6D94E2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319" y="-95884"/>
            <a:ext cx="14241491" cy="7689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D98CE-36E4-8277-F4C3-87FD7BC71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12191472" y="4283909"/>
            <a:ext cx="4858647" cy="5330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F9784-4925-6BD1-AE08-5B7AB6AE4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1756230" y="5782938"/>
            <a:ext cx="6935052" cy="3583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28708-57E5-5DE3-6F71-E380EC29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8" t="67820" r="-1" b="-1000"/>
          <a:stretch/>
        </p:blipFill>
        <p:spPr>
          <a:xfrm>
            <a:off x="-499052" y="4280087"/>
            <a:ext cx="6149041" cy="50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00940-5977-DF25-6EB8-CF5D44191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10676080" y="1"/>
            <a:ext cx="4413792" cy="30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62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505</Words>
  <Application>Microsoft Office PowerPoint</Application>
  <PresentationFormat>Custom</PresentationFormat>
  <Paragraphs>87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宋体</vt:lpstr>
      <vt:lpstr>Arial</vt:lpstr>
      <vt:lpstr>Calibri</vt:lpstr>
      <vt:lpstr>等线</vt:lpstr>
      <vt:lpstr>Times New Roman</vt:lpstr>
      <vt:lpstr>小单纯体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BICH LIEN</cp:lastModifiedBy>
  <cp:revision>142</cp:revision>
  <dcterms:created xsi:type="dcterms:W3CDTF">2022-07-10T01:37:20Z</dcterms:created>
  <dcterms:modified xsi:type="dcterms:W3CDTF">2025-02-17T01:05:39Z</dcterms:modified>
</cp:coreProperties>
</file>