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2" r:id="rId3"/>
  </p:sldMasterIdLst>
  <p:notesMasterIdLst>
    <p:notesMasterId r:id="rId30"/>
  </p:notesMasterIdLst>
  <p:sldIdLst>
    <p:sldId id="296" r:id="rId4"/>
    <p:sldId id="262" r:id="rId5"/>
    <p:sldId id="350" r:id="rId6"/>
    <p:sldId id="355" r:id="rId7"/>
    <p:sldId id="356" r:id="rId8"/>
    <p:sldId id="357" r:id="rId9"/>
    <p:sldId id="358" r:id="rId10"/>
    <p:sldId id="289" r:id="rId11"/>
    <p:sldId id="293" r:id="rId12"/>
    <p:sldId id="312" r:id="rId13"/>
    <p:sldId id="326" r:id="rId14"/>
    <p:sldId id="327" r:id="rId15"/>
    <p:sldId id="359" r:id="rId16"/>
    <p:sldId id="335" r:id="rId17"/>
    <p:sldId id="292" r:id="rId18"/>
    <p:sldId id="258" r:id="rId19"/>
    <p:sldId id="337" r:id="rId20"/>
    <p:sldId id="298" r:id="rId21"/>
    <p:sldId id="336" r:id="rId22"/>
    <p:sldId id="344" r:id="rId23"/>
    <p:sldId id="338" r:id="rId24"/>
    <p:sldId id="301" r:id="rId25"/>
    <p:sldId id="302" r:id="rId26"/>
    <p:sldId id="346" r:id="rId27"/>
    <p:sldId id="348" r:id="rId28"/>
    <p:sldId id="29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744" autoAdjust="0"/>
  </p:normalViewPr>
  <p:slideViewPr>
    <p:cSldViewPr snapToGrid="0">
      <p:cViewPr varScale="1">
        <p:scale>
          <a:sx n="57" d="100"/>
          <a:sy n="57" d="100"/>
        </p:scale>
        <p:origin x="101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AFE4A9-3E08-4C04-9750-5946B4D230BE}" type="datetimeFigureOut">
              <a:rPr lang="en-US" smtClean="0"/>
              <a:t>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69667E-9B7B-4A01-93CF-CFC8EA2B8F89}" type="slidenum">
              <a:rPr lang="en-US" smtClean="0"/>
              <a:t>‹#›</a:t>
            </a:fld>
            <a:endParaRPr lang="en-US"/>
          </a:p>
        </p:txBody>
      </p:sp>
    </p:spTree>
    <p:extLst>
      <p:ext uri="{BB962C8B-B14F-4D97-AF65-F5344CB8AC3E}">
        <p14:creationId xmlns:p14="http://schemas.microsoft.com/office/powerpoint/2010/main" val="2854997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dirty="0"/>
              <a:t>Hương Thảo – Zalo 0972115126</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26051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31960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17434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25481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2932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dirty="0"/>
              <a:t>Hương Thảo – Zalo 0972115126</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26744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1"/>
        <p:cNvGrpSpPr/>
        <p:nvPr/>
      </p:nvGrpSpPr>
      <p:grpSpPr>
        <a:xfrm>
          <a:off x="0" y="0"/>
          <a:ext cx="0" cy="0"/>
          <a:chOff x="0" y="0"/>
          <a:chExt cx="0" cy="0"/>
        </a:xfrm>
      </p:grpSpPr>
      <p:sp>
        <p:nvSpPr>
          <p:cNvPr id="1882" name="Google Shape;1882;ga1242414e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3" name="Google Shape;1883;ga1242414e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000000"/>
                </a:solidFill>
                <a:effectLst/>
                <a:uLnTx/>
                <a:uFillTx/>
                <a:latin typeface="Arial"/>
                <a:ea typeface="+mn-ea"/>
                <a:cs typeface="+mn-cs"/>
              </a:rPr>
              <a:t>Hướng</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dẫn</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bấm</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trò</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chơi</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Bấm</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số</a:t>
            </a:r>
            <a:r>
              <a:rPr kumimoji="0" lang="en-US" sz="1200" b="0" i="0" u="none" strike="noStrike" kern="1200" cap="none" spc="0" normalizeH="0" baseline="0" noProof="0" dirty="0">
                <a:ln>
                  <a:noFill/>
                </a:ln>
                <a:solidFill>
                  <a:srgbClr val="000000"/>
                </a:solidFill>
                <a:effectLst/>
                <a:uLnTx/>
                <a:uFillTx/>
                <a:latin typeface="Arial"/>
                <a:ea typeface="+mn-ea"/>
                <a:cs typeface="+mn-cs"/>
              </a:rPr>
              <a:t> 1 </a:t>
            </a:r>
            <a:r>
              <a:rPr kumimoji="0" lang="en-US" sz="1200" b="0" i="0" u="none" strike="noStrike" kern="1200" cap="none" spc="0" normalizeH="0" baseline="0" noProof="0" dirty="0" err="1">
                <a:ln>
                  <a:noFill/>
                </a:ln>
                <a:solidFill>
                  <a:srgbClr val="000000"/>
                </a:solidFill>
                <a:effectLst/>
                <a:uLnTx/>
                <a:uFillTx/>
                <a:latin typeface="Arial"/>
                <a:ea typeface="+mn-ea"/>
                <a:cs typeface="+mn-cs"/>
              </a:rPr>
              <a:t>hoặc</a:t>
            </a:r>
            <a:r>
              <a:rPr kumimoji="0" lang="en-US" sz="1200" b="0" i="0" u="none" strike="noStrike" kern="1200" cap="none" spc="0" normalizeH="0" baseline="0" noProof="0" dirty="0">
                <a:ln>
                  <a:noFill/>
                </a:ln>
                <a:solidFill>
                  <a:srgbClr val="000000"/>
                </a:solidFill>
                <a:effectLst/>
                <a:uLnTx/>
                <a:uFillTx/>
                <a:latin typeface="Arial"/>
                <a:ea typeface="+mn-ea"/>
                <a:cs typeface="+mn-cs"/>
              </a:rPr>
              <a:t> 2,3,4 </a:t>
            </a:r>
            <a:r>
              <a:rPr kumimoji="0" lang="en-US" sz="1200" b="0" i="0" u="none" strike="noStrike" kern="1200" cap="none" spc="0" normalizeH="0" baseline="0" noProof="0" dirty="0" err="1">
                <a:ln>
                  <a:noFill/>
                </a:ln>
                <a:solidFill>
                  <a:srgbClr val="000000"/>
                </a:solidFill>
                <a:effectLst/>
                <a:uLnTx/>
                <a:uFillTx/>
                <a:latin typeface="Arial"/>
                <a:ea typeface="+mn-ea"/>
                <a:cs typeface="+mn-cs"/>
              </a:rPr>
              <a:t>đến</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câu</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hỏi</a:t>
            </a:r>
            <a:r>
              <a:rPr kumimoji="0" lang="en-US" sz="1200" b="0" i="0" u="none" strike="noStrike" kern="1200" cap="none" spc="0" normalizeH="0" baseline="0" noProof="0" dirty="0">
                <a:ln>
                  <a:noFill/>
                </a:ln>
                <a:solidFill>
                  <a:srgbClr val="000000"/>
                </a:solidFill>
                <a:effectLst/>
                <a:uLnTx/>
                <a:uFillTx/>
                <a:latin typeface="Arial"/>
                <a:ea typeface="+mn-ea"/>
                <a:cs typeface="+mn-cs"/>
              </a:rPr>
              <a:t>. Ở </a:t>
            </a:r>
            <a:r>
              <a:rPr kumimoji="0" lang="en-US" sz="1200" b="0" i="0" u="none" strike="noStrike" kern="1200" cap="none" spc="0" normalizeH="0" baseline="0" noProof="0" dirty="0" err="1">
                <a:ln>
                  <a:noFill/>
                </a:ln>
                <a:solidFill>
                  <a:srgbClr val="000000"/>
                </a:solidFill>
                <a:effectLst/>
                <a:uLnTx/>
                <a:uFillTx/>
                <a:latin typeface="Arial"/>
                <a:ea typeface="+mn-ea"/>
                <a:cs typeface="+mn-cs"/>
              </a:rPr>
              <a:t>câu</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hỏi</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trả</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lời</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xong</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thì</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bấm</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xe</a:t>
            </a:r>
            <a:r>
              <a:rPr kumimoji="0" lang="en-US" sz="1200" b="0" i="0" u="none" strike="noStrike" kern="1200" cap="none" spc="0" normalizeH="0" baseline="0" noProof="0" dirty="0">
                <a:ln>
                  <a:noFill/>
                </a:ln>
                <a:solidFill>
                  <a:srgbClr val="000000"/>
                </a:solidFill>
                <a:effectLst/>
                <a:uLnTx/>
                <a:uFillTx/>
                <a:latin typeface="Arial"/>
                <a:ea typeface="+mn-ea"/>
                <a:cs typeface="+mn-cs"/>
              </a:rPr>
              <a:t> con </a:t>
            </a:r>
            <a:r>
              <a:rPr kumimoji="0" lang="en-US" sz="1200" b="0" i="0" u="none" strike="noStrike" kern="1200" cap="none" spc="0" normalizeH="0" baseline="0" noProof="0" dirty="0" err="1">
                <a:ln>
                  <a:noFill/>
                </a:ln>
                <a:solidFill>
                  <a:srgbClr val="000000"/>
                </a:solidFill>
                <a:effectLst/>
                <a:uLnTx/>
                <a:uFillTx/>
                <a:latin typeface="Arial"/>
                <a:ea typeface="+mn-ea"/>
                <a:cs typeface="+mn-cs"/>
              </a:rPr>
              <a:t>trâu</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để</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về</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Hết</a:t>
            </a:r>
            <a:r>
              <a:rPr kumimoji="0" lang="en-US" sz="1200" b="0" i="0" u="none" strike="noStrike" kern="1200" cap="none" spc="0" normalizeH="0" baseline="0" noProof="0" dirty="0">
                <a:ln>
                  <a:noFill/>
                </a:ln>
                <a:solidFill>
                  <a:srgbClr val="000000"/>
                </a:solidFill>
                <a:effectLst/>
                <a:uLnTx/>
                <a:uFillTx/>
                <a:latin typeface="Arial"/>
                <a:ea typeface="+mn-ea"/>
                <a:cs typeface="+mn-cs"/>
              </a:rPr>
              <a:t> 4 </a:t>
            </a:r>
            <a:r>
              <a:rPr kumimoji="0" lang="en-US" sz="1200" b="0" i="0" u="none" strike="noStrike" kern="1200" cap="none" spc="0" normalizeH="0" baseline="0" noProof="0" dirty="0" err="1">
                <a:ln>
                  <a:noFill/>
                </a:ln>
                <a:solidFill>
                  <a:srgbClr val="000000"/>
                </a:solidFill>
                <a:effectLst/>
                <a:uLnTx/>
                <a:uFillTx/>
                <a:latin typeface="Arial"/>
                <a:ea typeface="+mn-ea"/>
                <a:cs typeface="+mn-cs"/>
              </a:rPr>
              <a:t>câu</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bấm</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mặt</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trời</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phía</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góc</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phải</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đến</a:t>
            </a:r>
            <a:r>
              <a:rPr kumimoji="0" lang="en-US" sz="1200" b="0" i="0" u="none" strike="noStrike" kern="1200" cap="none" spc="0" normalizeH="0" baseline="0" noProof="0" dirty="0">
                <a:ln>
                  <a:noFill/>
                </a:ln>
                <a:solidFill>
                  <a:srgbClr val="000000"/>
                </a:solidFill>
                <a:effectLst/>
                <a:uLnTx/>
                <a:uFillTx/>
                <a:latin typeface="Arial"/>
                <a:ea typeface="+mn-ea"/>
                <a:cs typeface="+mn-cs"/>
              </a:rPr>
              <a:t> slide </a:t>
            </a:r>
            <a:r>
              <a:rPr kumimoji="0" lang="en-US" sz="1200" b="0" i="0" u="none" strike="noStrike" kern="1200" cap="none" spc="0" normalizeH="0" baseline="0" noProof="0" dirty="0" err="1">
                <a:ln>
                  <a:noFill/>
                </a:ln>
                <a:solidFill>
                  <a:srgbClr val="000000"/>
                </a:solidFill>
                <a:effectLst/>
                <a:uLnTx/>
                <a:uFillTx/>
                <a:latin typeface="Arial"/>
                <a:ea typeface="+mn-ea"/>
                <a:cs typeface="+mn-cs"/>
              </a:rPr>
              <a:t>tiếp</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55744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
        <p:cNvGrpSpPr/>
        <p:nvPr/>
      </p:nvGrpSpPr>
      <p:grpSpPr>
        <a:xfrm>
          <a:off x="0" y="0"/>
          <a:ext cx="0" cy="0"/>
          <a:chOff x="0" y="0"/>
          <a:chExt cx="0" cy="0"/>
        </a:xfrm>
      </p:grpSpPr>
      <p:sp>
        <p:nvSpPr>
          <p:cNvPr id="1960" name="Google Shape;1960;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1" name="Google Shape;1961;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SAU KHI HS TRẢ LỜI XONG, GV CLICK CHUỘT VÀO CHIẾC XE ĐỂ TRỞ VỀ</a:t>
            </a:r>
            <a:endParaRPr b="1" dirty="0"/>
          </a:p>
        </p:txBody>
      </p:sp>
    </p:spTree>
    <p:extLst>
      <p:ext uri="{BB962C8B-B14F-4D97-AF65-F5344CB8AC3E}">
        <p14:creationId xmlns:p14="http://schemas.microsoft.com/office/powerpoint/2010/main" val="3460095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
        <p:cNvGrpSpPr/>
        <p:nvPr/>
      </p:nvGrpSpPr>
      <p:grpSpPr>
        <a:xfrm>
          <a:off x="0" y="0"/>
          <a:ext cx="0" cy="0"/>
          <a:chOff x="0" y="0"/>
          <a:chExt cx="0" cy="0"/>
        </a:xfrm>
      </p:grpSpPr>
      <p:sp>
        <p:nvSpPr>
          <p:cNvPr id="1960" name="Google Shape;1960;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1" name="Google Shape;1961;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SAU KHI HS TRẢ LỜI XONG, GV CLICK CHUỘT VÀO CHIẾC XE ĐỂ TRỞ VỀ</a:t>
            </a:r>
            <a:endParaRPr b="1" dirty="0"/>
          </a:p>
        </p:txBody>
      </p:sp>
    </p:spTree>
    <p:extLst>
      <p:ext uri="{BB962C8B-B14F-4D97-AF65-F5344CB8AC3E}">
        <p14:creationId xmlns:p14="http://schemas.microsoft.com/office/powerpoint/2010/main" val="1114955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
        <p:cNvGrpSpPr/>
        <p:nvPr/>
      </p:nvGrpSpPr>
      <p:grpSpPr>
        <a:xfrm>
          <a:off x="0" y="0"/>
          <a:ext cx="0" cy="0"/>
          <a:chOff x="0" y="0"/>
          <a:chExt cx="0" cy="0"/>
        </a:xfrm>
      </p:grpSpPr>
      <p:sp>
        <p:nvSpPr>
          <p:cNvPr id="1960" name="Google Shape;1960;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1" name="Google Shape;1961;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SAU KHI HS TRẢ LỜI XONG, GV CLICK CHUỘT VÀO CHIẾC XE ĐỂ TRỞ VỀ</a:t>
            </a:r>
            <a:endParaRPr b="1" dirty="0"/>
          </a:p>
        </p:txBody>
      </p:sp>
    </p:spTree>
    <p:extLst>
      <p:ext uri="{BB962C8B-B14F-4D97-AF65-F5344CB8AC3E}">
        <p14:creationId xmlns:p14="http://schemas.microsoft.com/office/powerpoint/2010/main" val="2589832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
        <p:cNvGrpSpPr/>
        <p:nvPr/>
      </p:nvGrpSpPr>
      <p:grpSpPr>
        <a:xfrm>
          <a:off x="0" y="0"/>
          <a:ext cx="0" cy="0"/>
          <a:chOff x="0" y="0"/>
          <a:chExt cx="0" cy="0"/>
        </a:xfrm>
      </p:grpSpPr>
      <p:sp>
        <p:nvSpPr>
          <p:cNvPr id="1960" name="Google Shape;1960;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1" name="Google Shape;1961;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SAU KHI HS TRẢ LỜI XONG, GV CLICK CHUỘT VÀO CHIẾC XE ĐỂ TRỞ VỀ</a:t>
            </a:r>
            <a:endParaRPr b="1" dirty="0"/>
          </a:p>
        </p:txBody>
      </p:sp>
    </p:spTree>
    <p:extLst>
      <p:ext uri="{BB962C8B-B14F-4D97-AF65-F5344CB8AC3E}">
        <p14:creationId xmlns:p14="http://schemas.microsoft.com/office/powerpoint/2010/main" val="4105613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8917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52882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487589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7EE6F6E-4724-4A96-8384-64CCDFD4B8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235743513"/>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31378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314204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339574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53111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93304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54876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3"/>
        <p:cNvGrpSpPr/>
        <p:nvPr/>
      </p:nvGrpSpPr>
      <p:grpSpPr>
        <a:xfrm>
          <a:off x="0" y="0"/>
          <a:ext cx="0" cy="0"/>
          <a:chOff x="0" y="0"/>
          <a:chExt cx="0" cy="0"/>
        </a:xfrm>
      </p:grpSpPr>
      <p:sp>
        <p:nvSpPr>
          <p:cNvPr id="244" name="Google Shape;244;p3"/>
          <p:cNvSpPr/>
          <p:nvPr/>
        </p:nvSpPr>
        <p:spPr>
          <a:xfrm flipH="1">
            <a:off x="7996534" y="3429098"/>
            <a:ext cx="4195460" cy="3374452"/>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3"/>
          <p:cNvSpPr/>
          <p:nvPr/>
        </p:nvSpPr>
        <p:spPr>
          <a:xfrm flipH="1">
            <a:off x="34" y="5158676"/>
            <a:ext cx="12191948" cy="1250563"/>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3"/>
          <p:cNvSpPr/>
          <p:nvPr/>
        </p:nvSpPr>
        <p:spPr>
          <a:xfrm flipH="1">
            <a:off x="8010244" y="4999649"/>
            <a:ext cx="4168037" cy="1872308"/>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3"/>
          <p:cNvSpPr/>
          <p:nvPr/>
        </p:nvSpPr>
        <p:spPr>
          <a:xfrm flipH="1">
            <a:off x="79" y="5315865"/>
            <a:ext cx="7793103" cy="1523553"/>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3"/>
          <p:cNvSpPr/>
          <p:nvPr/>
        </p:nvSpPr>
        <p:spPr>
          <a:xfrm flipH="1">
            <a:off x="73" y="5588841"/>
            <a:ext cx="3396543" cy="1250572"/>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 name="Google Shape;249;p3"/>
          <p:cNvSpPr/>
          <p:nvPr/>
        </p:nvSpPr>
        <p:spPr>
          <a:xfrm flipH="1">
            <a:off x="34" y="5437400"/>
            <a:ext cx="12191948" cy="140195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 name="Google Shape;250;p3"/>
          <p:cNvSpPr txBox="1">
            <a:spLocks noGrp="1"/>
          </p:cNvSpPr>
          <p:nvPr>
            <p:ph type="title"/>
          </p:nvPr>
        </p:nvSpPr>
        <p:spPr>
          <a:xfrm>
            <a:off x="1216100" y="3323557"/>
            <a:ext cx="3744000" cy="748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51" name="Google Shape;251;p3"/>
          <p:cNvSpPr txBox="1">
            <a:spLocks noGrp="1"/>
          </p:cNvSpPr>
          <p:nvPr>
            <p:ph type="body" idx="1"/>
          </p:nvPr>
        </p:nvSpPr>
        <p:spPr>
          <a:xfrm>
            <a:off x="1216100" y="4040384"/>
            <a:ext cx="3744000" cy="901600"/>
          </a:xfrm>
          <a:prstGeom prst="rect">
            <a:avLst/>
          </a:prstGeom>
        </p:spPr>
        <p:txBody>
          <a:bodyPr spcFirstLastPara="1" wrap="square" lIns="91425" tIns="91425" rIns="91425" bIns="91425" anchor="t" anchorCtr="0">
            <a:noAutofit/>
          </a:bodyPr>
          <a:lstStyle>
            <a:lvl1pPr marL="609585" lvl="0" indent="-440256"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252" name="Google Shape;252;p3"/>
          <p:cNvSpPr txBox="1">
            <a:spLocks noGrp="1"/>
          </p:cNvSpPr>
          <p:nvPr>
            <p:ph type="title" idx="2" hasCustomPrompt="1"/>
          </p:nvPr>
        </p:nvSpPr>
        <p:spPr>
          <a:xfrm>
            <a:off x="1216100" y="1884843"/>
            <a:ext cx="3744000" cy="959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415215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34343"/>
              </a:buClr>
              <a:buSzPts val="1600"/>
              <a:buFont typeface="Livvic"/>
              <a:buAutoNum type="arabicPeriod"/>
              <a:defRPr sz="1467">
                <a:latin typeface="Open Sans"/>
                <a:ea typeface="Open Sans"/>
                <a:cs typeface="Open Sans"/>
                <a:sym typeface="Open Sans"/>
              </a:defRPr>
            </a:lvl1pPr>
            <a:lvl2pPr marL="1219170" lvl="1" indent="-440256" rtl="0">
              <a:lnSpc>
                <a:spcPct val="100000"/>
              </a:lnSpc>
              <a:spcBef>
                <a:spcPts val="0"/>
              </a:spcBef>
              <a:spcAft>
                <a:spcPts val="0"/>
              </a:spcAft>
              <a:buClr>
                <a:srgbClr val="434343"/>
              </a:buClr>
              <a:buSzPts val="1600"/>
              <a:buFont typeface="Roboto Condensed Light"/>
              <a:buAutoNum type="alphaLcPeriod"/>
              <a:defRPr/>
            </a:lvl2pPr>
            <a:lvl3pPr marL="1828754" lvl="2" indent="-440256" rtl="0">
              <a:lnSpc>
                <a:spcPct val="100000"/>
              </a:lnSpc>
              <a:spcBef>
                <a:spcPts val="0"/>
              </a:spcBef>
              <a:spcAft>
                <a:spcPts val="0"/>
              </a:spcAft>
              <a:buClr>
                <a:srgbClr val="434343"/>
              </a:buClr>
              <a:buSzPts val="1600"/>
              <a:buFont typeface="Roboto Condensed Light"/>
              <a:buAutoNum type="romanLcPeriod"/>
              <a:defRPr/>
            </a:lvl3pPr>
            <a:lvl4pPr marL="2438339" lvl="3" indent="-440256" rtl="0">
              <a:lnSpc>
                <a:spcPct val="100000"/>
              </a:lnSpc>
              <a:spcBef>
                <a:spcPts val="0"/>
              </a:spcBef>
              <a:spcAft>
                <a:spcPts val="0"/>
              </a:spcAft>
              <a:buClr>
                <a:srgbClr val="434343"/>
              </a:buClr>
              <a:buSzPts val="1600"/>
              <a:buFont typeface="Roboto Condensed Light"/>
              <a:buAutoNum type="arabicPeriod"/>
              <a:defRPr/>
            </a:lvl4pPr>
            <a:lvl5pPr marL="3047924" lvl="4" indent="-440256" rtl="0">
              <a:lnSpc>
                <a:spcPct val="100000"/>
              </a:lnSpc>
              <a:spcBef>
                <a:spcPts val="0"/>
              </a:spcBef>
              <a:spcAft>
                <a:spcPts val="0"/>
              </a:spcAft>
              <a:buClr>
                <a:srgbClr val="434343"/>
              </a:buClr>
              <a:buSzPts val="1600"/>
              <a:buFont typeface="Roboto Condensed Light"/>
              <a:buAutoNum type="alphaLcPeriod"/>
              <a:defRPr/>
            </a:lvl5pPr>
            <a:lvl6pPr marL="3657509" lvl="5" indent="-440256" rtl="0">
              <a:lnSpc>
                <a:spcPct val="100000"/>
              </a:lnSpc>
              <a:spcBef>
                <a:spcPts val="0"/>
              </a:spcBef>
              <a:spcAft>
                <a:spcPts val="0"/>
              </a:spcAft>
              <a:buClr>
                <a:srgbClr val="434343"/>
              </a:buClr>
              <a:buSzPts val="1600"/>
              <a:buFont typeface="Roboto Condensed Light"/>
              <a:buAutoNum type="romanLcPeriod"/>
              <a:defRPr/>
            </a:lvl6pPr>
            <a:lvl7pPr marL="4267093" lvl="6" indent="-440256" rtl="0">
              <a:lnSpc>
                <a:spcPct val="100000"/>
              </a:lnSpc>
              <a:spcBef>
                <a:spcPts val="0"/>
              </a:spcBef>
              <a:spcAft>
                <a:spcPts val="0"/>
              </a:spcAft>
              <a:buClr>
                <a:srgbClr val="434343"/>
              </a:buClr>
              <a:buSzPts val="1600"/>
              <a:buFont typeface="Roboto Condensed Light"/>
              <a:buAutoNum type="arabicPeriod"/>
              <a:defRPr/>
            </a:lvl7pPr>
            <a:lvl8pPr marL="4876678" lvl="7" indent="-440256" rtl="0">
              <a:lnSpc>
                <a:spcPct val="100000"/>
              </a:lnSpc>
              <a:spcBef>
                <a:spcPts val="0"/>
              </a:spcBef>
              <a:spcAft>
                <a:spcPts val="0"/>
              </a:spcAft>
              <a:buClr>
                <a:srgbClr val="434343"/>
              </a:buClr>
              <a:buSzPts val="1600"/>
              <a:buFont typeface="Roboto Condensed Light"/>
              <a:buAutoNum type="alphaLcPeriod"/>
              <a:defRPr/>
            </a:lvl8pPr>
            <a:lvl9pPr marL="5486263" lvl="8" indent="-440256" rtl="0">
              <a:lnSpc>
                <a:spcPct val="100000"/>
              </a:lnSpc>
              <a:spcBef>
                <a:spcPts val="0"/>
              </a:spcBef>
              <a:spcAft>
                <a:spcPts val="0"/>
              </a:spcAft>
              <a:buClr>
                <a:srgbClr val="434343"/>
              </a:buClr>
              <a:buSzPts val="1600"/>
              <a:buFont typeface="Roboto Condensed Light"/>
              <a:buAutoNum type="romanLcPeriod"/>
              <a:defRPr/>
            </a:lvl9pPr>
          </a:lstStyle>
          <a:p>
            <a:endParaRPr dirty="0"/>
          </a:p>
        </p:txBody>
      </p:sp>
      <p:sp>
        <p:nvSpPr>
          <p:cNvPr id="257" name="Google Shape;257;p4"/>
          <p:cNvSpPr/>
          <p:nvPr/>
        </p:nvSpPr>
        <p:spPr>
          <a:xfrm>
            <a:off x="4812697" y="6068285"/>
            <a:ext cx="7379247" cy="718689"/>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17" y="6188361"/>
            <a:ext cx="4195460" cy="717571"/>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17" y="6420221"/>
            <a:ext cx="12191948" cy="450191"/>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17" y="6415552"/>
            <a:ext cx="9464980" cy="429248"/>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16" y="6415553"/>
            <a:ext cx="4168037" cy="34980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16" y="6496464"/>
            <a:ext cx="8835627" cy="348336"/>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398846" y="6454284"/>
            <a:ext cx="7793103" cy="50759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6444969" y="6596634"/>
            <a:ext cx="5746977" cy="36523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17" y="6519510"/>
            <a:ext cx="12191948" cy="4423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7823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34343"/>
              </a:buClr>
              <a:buSzPts val="1600"/>
              <a:buFont typeface="Livvic"/>
              <a:buAutoNum type="arabicPeriod"/>
              <a:defRPr sz="1467">
                <a:latin typeface="Open Sans"/>
                <a:ea typeface="Open Sans"/>
                <a:cs typeface="Open Sans"/>
                <a:sym typeface="Open Sans"/>
              </a:defRPr>
            </a:lvl1pPr>
            <a:lvl2pPr marL="1219170" lvl="1" indent="-440256" rtl="0">
              <a:lnSpc>
                <a:spcPct val="100000"/>
              </a:lnSpc>
              <a:spcBef>
                <a:spcPts val="0"/>
              </a:spcBef>
              <a:spcAft>
                <a:spcPts val="0"/>
              </a:spcAft>
              <a:buClr>
                <a:srgbClr val="434343"/>
              </a:buClr>
              <a:buSzPts val="1600"/>
              <a:buFont typeface="Roboto Condensed Light"/>
              <a:buAutoNum type="alphaLcPeriod"/>
              <a:defRPr/>
            </a:lvl2pPr>
            <a:lvl3pPr marL="1828754" lvl="2" indent="-440256" rtl="0">
              <a:lnSpc>
                <a:spcPct val="100000"/>
              </a:lnSpc>
              <a:spcBef>
                <a:spcPts val="0"/>
              </a:spcBef>
              <a:spcAft>
                <a:spcPts val="0"/>
              </a:spcAft>
              <a:buClr>
                <a:srgbClr val="434343"/>
              </a:buClr>
              <a:buSzPts val="1600"/>
              <a:buFont typeface="Roboto Condensed Light"/>
              <a:buAutoNum type="romanLcPeriod"/>
              <a:defRPr/>
            </a:lvl3pPr>
            <a:lvl4pPr marL="2438339" lvl="3" indent="-440256" rtl="0">
              <a:lnSpc>
                <a:spcPct val="100000"/>
              </a:lnSpc>
              <a:spcBef>
                <a:spcPts val="0"/>
              </a:spcBef>
              <a:spcAft>
                <a:spcPts val="0"/>
              </a:spcAft>
              <a:buClr>
                <a:srgbClr val="434343"/>
              </a:buClr>
              <a:buSzPts val="1600"/>
              <a:buFont typeface="Roboto Condensed Light"/>
              <a:buAutoNum type="arabicPeriod"/>
              <a:defRPr/>
            </a:lvl4pPr>
            <a:lvl5pPr marL="3047924" lvl="4" indent="-440256" rtl="0">
              <a:lnSpc>
                <a:spcPct val="100000"/>
              </a:lnSpc>
              <a:spcBef>
                <a:spcPts val="0"/>
              </a:spcBef>
              <a:spcAft>
                <a:spcPts val="0"/>
              </a:spcAft>
              <a:buClr>
                <a:srgbClr val="434343"/>
              </a:buClr>
              <a:buSzPts val="1600"/>
              <a:buFont typeface="Roboto Condensed Light"/>
              <a:buAutoNum type="alphaLcPeriod"/>
              <a:defRPr/>
            </a:lvl5pPr>
            <a:lvl6pPr marL="3657509" lvl="5" indent="-440256" rtl="0">
              <a:lnSpc>
                <a:spcPct val="100000"/>
              </a:lnSpc>
              <a:spcBef>
                <a:spcPts val="0"/>
              </a:spcBef>
              <a:spcAft>
                <a:spcPts val="0"/>
              </a:spcAft>
              <a:buClr>
                <a:srgbClr val="434343"/>
              </a:buClr>
              <a:buSzPts val="1600"/>
              <a:buFont typeface="Roboto Condensed Light"/>
              <a:buAutoNum type="romanLcPeriod"/>
              <a:defRPr/>
            </a:lvl6pPr>
            <a:lvl7pPr marL="4267093" lvl="6" indent="-440256" rtl="0">
              <a:lnSpc>
                <a:spcPct val="100000"/>
              </a:lnSpc>
              <a:spcBef>
                <a:spcPts val="0"/>
              </a:spcBef>
              <a:spcAft>
                <a:spcPts val="0"/>
              </a:spcAft>
              <a:buClr>
                <a:srgbClr val="434343"/>
              </a:buClr>
              <a:buSzPts val="1600"/>
              <a:buFont typeface="Roboto Condensed Light"/>
              <a:buAutoNum type="arabicPeriod"/>
              <a:defRPr/>
            </a:lvl7pPr>
            <a:lvl8pPr marL="4876678" lvl="7" indent="-440256" rtl="0">
              <a:lnSpc>
                <a:spcPct val="100000"/>
              </a:lnSpc>
              <a:spcBef>
                <a:spcPts val="0"/>
              </a:spcBef>
              <a:spcAft>
                <a:spcPts val="0"/>
              </a:spcAft>
              <a:buClr>
                <a:srgbClr val="434343"/>
              </a:buClr>
              <a:buSzPts val="1600"/>
              <a:buFont typeface="Roboto Condensed Light"/>
              <a:buAutoNum type="alphaLcPeriod"/>
              <a:defRPr/>
            </a:lvl8pPr>
            <a:lvl9pPr marL="5486263" lvl="8" indent="-440256" rtl="0">
              <a:lnSpc>
                <a:spcPct val="100000"/>
              </a:lnSpc>
              <a:spcBef>
                <a:spcPts val="0"/>
              </a:spcBef>
              <a:spcAft>
                <a:spcPts val="0"/>
              </a:spcAft>
              <a:buClr>
                <a:srgbClr val="434343"/>
              </a:buClr>
              <a:buSzPts val="1600"/>
              <a:buFont typeface="Roboto Condensed Light"/>
              <a:buAutoNum type="romanLcPeriod"/>
              <a:defRPr/>
            </a:lvl9pPr>
          </a:lstStyle>
          <a:p>
            <a:endParaRPr dirty="0"/>
          </a:p>
        </p:txBody>
      </p:sp>
      <p:sp>
        <p:nvSpPr>
          <p:cNvPr id="257" name="Google Shape;257;p4"/>
          <p:cNvSpPr/>
          <p:nvPr/>
        </p:nvSpPr>
        <p:spPr>
          <a:xfrm>
            <a:off x="4812697" y="6068285"/>
            <a:ext cx="7379247" cy="718689"/>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17" y="6188361"/>
            <a:ext cx="4195460" cy="717571"/>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17" y="6420221"/>
            <a:ext cx="12191948" cy="450191"/>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17" y="6415552"/>
            <a:ext cx="9464980" cy="429248"/>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16" y="6415553"/>
            <a:ext cx="4168037" cy="34980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16" y="6496464"/>
            <a:ext cx="8835627" cy="348336"/>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398846" y="6454284"/>
            <a:ext cx="7793103" cy="50759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6444969" y="6596634"/>
            <a:ext cx="5746977" cy="36523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17" y="6519510"/>
            <a:ext cx="12191948" cy="4423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8956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34343"/>
              </a:buClr>
              <a:buSzPts val="1600"/>
              <a:buFont typeface="Livvic"/>
              <a:buAutoNum type="arabicPeriod"/>
              <a:defRPr sz="1467">
                <a:latin typeface="Open Sans"/>
                <a:ea typeface="Open Sans"/>
                <a:cs typeface="Open Sans"/>
                <a:sym typeface="Open Sans"/>
              </a:defRPr>
            </a:lvl1pPr>
            <a:lvl2pPr marL="1219170" lvl="1" indent="-440256" rtl="0">
              <a:lnSpc>
                <a:spcPct val="100000"/>
              </a:lnSpc>
              <a:spcBef>
                <a:spcPts val="0"/>
              </a:spcBef>
              <a:spcAft>
                <a:spcPts val="0"/>
              </a:spcAft>
              <a:buClr>
                <a:srgbClr val="434343"/>
              </a:buClr>
              <a:buSzPts val="1600"/>
              <a:buFont typeface="Roboto Condensed Light"/>
              <a:buAutoNum type="alphaLcPeriod"/>
              <a:defRPr/>
            </a:lvl2pPr>
            <a:lvl3pPr marL="1828754" lvl="2" indent="-440256" rtl="0">
              <a:lnSpc>
                <a:spcPct val="100000"/>
              </a:lnSpc>
              <a:spcBef>
                <a:spcPts val="0"/>
              </a:spcBef>
              <a:spcAft>
                <a:spcPts val="0"/>
              </a:spcAft>
              <a:buClr>
                <a:srgbClr val="434343"/>
              </a:buClr>
              <a:buSzPts val="1600"/>
              <a:buFont typeface="Roboto Condensed Light"/>
              <a:buAutoNum type="romanLcPeriod"/>
              <a:defRPr/>
            </a:lvl3pPr>
            <a:lvl4pPr marL="2438339" lvl="3" indent="-440256" rtl="0">
              <a:lnSpc>
                <a:spcPct val="100000"/>
              </a:lnSpc>
              <a:spcBef>
                <a:spcPts val="0"/>
              </a:spcBef>
              <a:spcAft>
                <a:spcPts val="0"/>
              </a:spcAft>
              <a:buClr>
                <a:srgbClr val="434343"/>
              </a:buClr>
              <a:buSzPts val="1600"/>
              <a:buFont typeface="Roboto Condensed Light"/>
              <a:buAutoNum type="arabicPeriod"/>
              <a:defRPr/>
            </a:lvl4pPr>
            <a:lvl5pPr marL="3047924" lvl="4" indent="-440256" rtl="0">
              <a:lnSpc>
                <a:spcPct val="100000"/>
              </a:lnSpc>
              <a:spcBef>
                <a:spcPts val="0"/>
              </a:spcBef>
              <a:spcAft>
                <a:spcPts val="0"/>
              </a:spcAft>
              <a:buClr>
                <a:srgbClr val="434343"/>
              </a:buClr>
              <a:buSzPts val="1600"/>
              <a:buFont typeface="Roboto Condensed Light"/>
              <a:buAutoNum type="alphaLcPeriod"/>
              <a:defRPr/>
            </a:lvl5pPr>
            <a:lvl6pPr marL="3657509" lvl="5" indent="-440256" rtl="0">
              <a:lnSpc>
                <a:spcPct val="100000"/>
              </a:lnSpc>
              <a:spcBef>
                <a:spcPts val="0"/>
              </a:spcBef>
              <a:spcAft>
                <a:spcPts val="0"/>
              </a:spcAft>
              <a:buClr>
                <a:srgbClr val="434343"/>
              </a:buClr>
              <a:buSzPts val="1600"/>
              <a:buFont typeface="Roboto Condensed Light"/>
              <a:buAutoNum type="romanLcPeriod"/>
              <a:defRPr/>
            </a:lvl6pPr>
            <a:lvl7pPr marL="4267093" lvl="6" indent="-440256" rtl="0">
              <a:lnSpc>
                <a:spcPct val="100000"/>
              </a:lnSpc>
              <a:spcBef>
                <a:spcPts val="0"/>
              </a:spcBef>
              <a:spcAft>
                <a:spcPts val="0"/>
              </a:spcAft>
              <a:buClr>
                <a:srgbClr val="434343"/>
              </a:buClr>
              <a:buSzPts val="1600"/>
              <a:buFont typeface="Roboto Condensed Light"/>
              <a:buAutoNum type="arabicPeriod"/>
              <a:defRPr/>
            </a:lvl7pPr>
            <a:lvl8pPr marL="4876678" lvl="7" indent="-440256" rtl="0">
              <a:lnSpc>
                <a:spcPct val="100000"/>
              </a:lnSpc>
              <a:spcBef>
                <a:spcPts val="0"/>
              </a:spcBef>
              <a:spcAft>
                <a:spcPts val="0"/>
              </a:spcAft>
              <a:buClr>
                <a:srgbClr val="434343"/>
              </a:buClr>
              <a:buSzPts val="1600"/>
              <a:buFont typeface="Roboto Condensed Light"/>
              <a:buAutoNum type="alphaLcPeriod"/>
              <a:defRPr/>
            </a:lvl8pPr>
            <a:lvl9pPr marL="5486263" lvl="8" indent="-440256" rtl="0">
              <a:lnSpc>
                <a:spcPct val="100000"/>
              </a:lnSpc>
              <a:spcBef>
                <a:spcPts val="0"/>
              </a:spcBef>
              <a:spcAft>
                <a:spcPts val="0"/>
              </a:spcAft>
              <a:buClr>
                <a:srgbClr val="434343"/>
              </a:buClr>
              <a:buSzPts val="1600"/>
              <a:buFont typeface="Roboto Condensed Light"/>
              <a:buAutoNum type="romanLcPeriod"/>
              <a:defRPr/>
            </a:lvl9pPr>
          </a:lstStyle>
          <a:p>
            <a:endParaRPr dirty="0"/>
          </a:p>
        </p:txBody>
      </p:sp>
      <p:sp>
        <p:nvSpPr>
          <p:cNvPr id="257" name="Google Shape;257;p4"/>
          <p:cNvSpPr/>
          <p:nvPr/>
        </p:nvSpPr>
        <p:spPr>
          <a:xfrm>
            <a:off x="4812697" y="6068285"/>
            <a:ext cx="7379247" cy="718689"/>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17" y="6188361"/>
            <a:ext cx="4195460" cy="717571"/>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17" y="6420221"/>
            <a:ext cx="12191948" cy="450191"/>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17" y="6415552"/>
            <a:ext cx="9464980" cy="429248"/>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16" y="6415553"/>
            <a:ext cx="4168037" cy="34980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16" y="6496464"/>
            <a:ext cx="8835627" cy="348336"/>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398846" y="6454284"/>
            <a:ext cx="7793103" cy="50759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6444969" y="6596634"/>
            <a:ext cx="5746977" cy="36523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17" y="6519510"/>
            <a:ext cx="12191948" cy="4423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4182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6925FF01-CBD6-42CE-B40A-61EAC05CAC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3" name="图片 2">
            <a:extLst>
              <a:ext uri="{FF2B5EF4-FFF2-40B4-BE49-F238E27FC236}">
                <a16:creationId xmlns:a16="http://schemas.microsoft.com/office/drawing/2014/main" id="{BF43FBF8-0876-49FF-85E4-C53CA87F3D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83505" b="52819"/>
          <a:stretch/>
        </p:blipFill>
        <p:spPr>
          <a:xfrm>
            <a:off x="0" y="0"/>
            <a:ext cx="2011133" cy="1655355"/>
          </a:xfrm>
          <a:prstGeom prst="rect">
            <a:avLst/>
          </a:prstGeom>
        </p:spPr>
      </p:pic>
      <p:pic>
        <p:nvPicPr>
          <p:cNvPr id="4" name="图片 3">
            <a:extLst>
              <a:ext uri="{FF2B5EF4-FFF2-40B4-BE49-F238E27FC236}">
                <a16:creationId xmlns:a16="http://schemas.microsoft.com/office/drawing/2014/main" id="{827CBB98-D230-40B2-9F0C-6F8B59057E3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5" name="图片 4">
            <a:extLst>
              <a:ext uri="{FF2B5EF4-FFF2-40B4-BE49-F238E27FC236}">
                <a16:creationId xmlns:a16="http://schemas.microsoft.com/office/drawing/2014/main" id="{B562869E-C7F0-45D0-BCC8-9574E4FECC69}"/>
              </a:ext>
            </a:extLst>
          </p:cNvPr>
          <p:cNvPicPr>
            <a:picLocks noChangeAspect="1"/>
          </p:cNvPicPr>
          <p:nvPr userDrawn="1"/>
        </p:nvPicPr>
        <p:blipFill>
          <a:blip r:embed="rId4"/>
          <a:stretch>
            <a:fillRect/>
          </a:stretch>
        </p:blipFill>
        <p:spPr>
          <a:xfrm>
            <a:off x="0" y="5102352"/>
            <a:ext cx="12192000" cy="1755648"/>
          </a:xfrm>
          <a:prstGeom prst="rect">
            <a:avLst/>
          </a:prstGeom>
        </p:spPr>
      </p:pic>
      <p:pic>
        <p:nvPicPr>
          <p:cNvPr id="6" name="图片 5">
            <a:extLst>
              <a:ext uri="{FF2B5EF4-FFF2-40B4-BE49-F238E27FC236}">
                <a16:creationId xmlns:a16="http://schemas.microsoft.com/office/drawing/2014/main" id="{3E93E1E7-DB78-4298-9B52-18AE401869DA}"/>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74375" t="55451"/>
          <a:stretch/>
        </p:blipFill>
        <p:spPr>
          <a:xfrm>
            <a:off x="9067800" y="5324029"/>
            <a:ext cx="3124200" cy="1563007"/>
          </a:xfrm>
          <a:prstGeom prst="rect">
            <a:avLst/>
          </a:prstGeom>
        </p:spPr>
      </p:pic>
      <p:pic>
        <p:nvPicPr>
          <p:cNvPr id="7" name="图片 6">
            <a:extLst>
              <a:ext uri="{FF2B5EF4-FFF2-40B4-BE49-F238E27FC236}">
                <a16:creationId xmlns:a16="http://schemas.microsoft.com/office/drawing/2014/main" id="{7DB6FDD6-00C8-4BAA-BDB1-E94BD82A745D}"/>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55451" r="74375"/>
          <a:stretch/>
        </p:blipFill>
        <p:spPr>
          <a:xfrm>
            <a:off x="1" y="5324029"/>
            <a:ext cx="3124200" cy="1563007"/>
          </a:xfrm>
          <a:prstGeom prst="rect">
            <a:avLst/>
          </a:prstGeom>
        </p:spPr>
      </p:pic>
      <p:sp>
        <p:nvSpPr>
          <p:cNvPr id="9" name="任意多边形: 形状 8">
            <a:extLst>
              <a:ext uri="{FF2B5EF4-FFF2-40B4-BE49-F238E27FC236}">
                <a16:creationId xmlns:a16="http://schemas.microsoft.com/office/drawing/2014/main" id="{7D66D10C-2930-4890-9E2B-9C9EDCAC2C22}"/>
              </a:ext>
            </a:extLst>
          </p:cNvPr>
          <p:cNvSpPr/>
          <p:nvPr userDrawn="1"/>
        </p:nvSpPr>
        <p:spPr>
          <a:xfrm>
            <a:off x="725714" y="312850"/>
            <a:ext cx="10950795" cy="6232300"/>
          </a:xfrm>
          <a:custGeom>
            <a:avLst/>
            <a:gdLst>
              <a:gd name="connsiteX0" fmla="*/ 155082 w 11935141"/>
              <a:gd name="connsiteY0" fmla="*/ 100033 h 6723569"/>
              <a:gd name="connsiteX1" fmla="*/ 1328790 w 11935141"/>
              <a:gd name="connsiteY1" fmla="*/ 577705 h 6723569"/>
              <a:gd name="connsiteX2" fmla="*/ 2311429 w 11935141"/>
              <a:gd name="connsiteY2" fmla="*/ 4499 h 6723569"/>
              <a:gd name="connsiteX3" fmla="*/ 4194820 w 11935141"/>
              <a:gd name="connsiteY3" fmla="*/ 659591 h 6723569"/>
              <a:gd name="connsiteX4" fmla="*/ 5409471 w 11935141"/>
              <a:gd name="connsiteY4" fmla="*/ 18147 h 6723569"/>
              <a:gd name="connsiteX5" fmla="*/ 6446700 w 11935141"/>
              <a:gd name="connsiteY5" fmla="*/ 714182 h 6723569"/>
              <a:gd name="connsiteX6" fmla="*/ 7101793 w 11935141"/>
              <a:gd name="connsiteY6" fmla="*/ 18147 h 6723569"/>
              <a:gd name="connsiteX7" fmla="*/ 8002545 w 11935141"/>
              <a:gd name="connsiteY7" fmla="*/ 605000 h 6723569"/>
              <a:gd name="connsiteX8" fmla="*/ 9162605 w 11935141"/>
              <a:gd name="connsiteY8" fmla="*/ 4499 h 6723569"/>
              <a:gd name="connsiteX9" fmla="*/ 10117948 w 11935141"/>
              <a:gd name="connsiteY9" fmla="*/ 318397 h 6723569"/>
              <a:gd name="connsiteX10" fmla="*/ 10895871 w 11935141"/>
              <a:gd name="connsiteY10" fmla="*/ 86385 h 6723569"/>
              <a:gd name="connsiteX11" fmla="*/ 11523668 w 11935141"/>
              <a:gd name="connsiteY11" fmla="*/ 359341 h 6723569"/>
              <a:gd name="connsiteX12" fmla="*/ 11810271 w 11935141"/>
              <a:gd name="connsiteY12" fmla="*/ 1191854 h 6723569"/>
              <a:gd name="connsiteX13" fmla="*/ 11428133 w 11935141"/>
              <a:gd name="connsiteY13" fmla="*/ 2010720 h 6723569"/>
              <a:gd name="connsiteX14" fmla="*/ 11933100 w 11935141"/>
              <a:gd name="connsiteY14" fmla="*/ 2843233 h 6723569"/>
              <a:gd name="connsiteX15" fmla="*/ 11196121 w 11935141"/>
              <a:gd name="connsiteY15" fmla="*/ 3798576 h 6723569"/>
              <a:gd name="connsiteX16" fmla="*/ 11919453 w 11935141"/>
              <a:gd name="connsiteY16" fmla="*/ 4672033 h 6723569"/>
              <a:gd name="connsiteX17" fmla="*/ 11578259 w 11935141"/>
              <a:gd name="connsiteY17" fmla="*/ 5381717 h 6723569"/>
              <a:gd name="connsiteX18" fmla="*/ 11851214 w 11935141"/>
              <a:gd name="connsiteY18" fmla="*/ 6241526 h 6723569"/>
              <a:gd name="connsiteX19" fmla="*/ 11414485 w 11935141"/>
              <a:gd name="connsiteY19" fmla="*/ 6569072 h 6723569"/>
              <a:gd name="connsiteX20" fmla="*/ 10759393 w 11935141"/>
              <a:gd name="connsiteY20" fmla="*/ 6241526 h 6723569"/>
              <a:gd name="connsiteX21" fmla="*/ 9885936 w 11935141"/>
              <a:gd name="connsiteY21" fmla="*/ 6623663 h 6723569"/>
              <a:gd name="connsiteX22" fmla="*/ 9572038 w 11935141"/>
              <a:gd name="connsiteY22" fmla="*/ 6105048 h 6723569"/>
              <a:gd name="connsiteX23" fmla="*/ 8643990 w 11935141"/>
              <a:gd name="connsiteY23" fmla="*/ 6664606 h 6723569"/>
              <a:gd name="connsiteX24" fmla="*/ 7402044 w 11935141"/>
              <a:gd name="connsiteY24" fmla="*/ 6364356 h 6723569"/>
              <a:gd name="connsiteX25" fmla="*/ 6801542 w 11935141"/>
              <a:gd name="connsiteY25" fmla="*/ 6719197 h 6723569"/>
              <a:gd name="connsiteX26" fmla="*/ 5518653 w 11935141"/>
              <a:gd name="connsiteY26" fmla="*/ 6064105 h 6723569"/>
              <a:gd name="connsiteX27" fmla="*/ 4713435 w 11935141"/>
              <a:gd name="connsiteY27" fmla="*/ 6691902 h 6723569"/>
              <a:gd name="connsiteX28" fmla="*/ 4003751 w 11935141"/>
              <a:gd name="connsiteY28" fmla="*/ 6364356 h 6723569"/>
              <a:gd name="connsiteX29" fmla="*/ 3239476 w 11935141"/>
              <a:gd name="connsiteY29" fmla="*/ 6623663 h 6723569"/>
              <a:gd name="connsiteX30" fmla="*/ 2202247 w 11935141"/>
              <a:gd name="connsiteY30" fmla="*/ 6418947 h 6723569"/>
              <a:gd name="connsiteX31" fmla="*/ 1328790 w 11935141"/>
              <a:gd name="connsiteY31" fmla="*/ 6705550 h 6723569"/>
              <a:gd name="connsiteX32" fmla="*/ 905709 w 11935141"/>
              <a:gd name="connsiteY32" fmla="*/ 6391651 h 6723569"/>
              <a:gd name="connsiteX33" fmla="*/ 45900 w 11935141"/>
              <a:gd name="connsiteY33" fmla="*/ 6541776 h 6723569"/>
              <a:gd name="connsiteX34" fmla="*/ 141435 w 11935141"/>
              <a:gd name="connsiteY34" fmla="*/ 5954923 h 6723569"/>
              <a:gd name="connsiteX35" fmla="*/ 346151 w 11935141"/>
              <a:gd name="connsiteY35" fmla="*/ 5627376 h 6723569"/>
              <a:gd name="connsiteX36" fmla="*/ 100491 w 11935141"/>
              <a:gd name="connsiteY36" fmla="*/ 4753920 h 6723569"/>
              <a:gd name="connsiteX37" fmla="*/ 1001244 w 11935141"/>
              <a:gd name="connsiteY37" fmla="*/ 4685681 h 6723569"/>
              <a:gd name="connsiteX38" fmla="*/ 86844 w 11935141"/>
              <a:gd name="connsiteY38" fmla="*/ 3743985 h 6723569"/>
              <a:gd name="connsiteX39" fmla="*/ 264265 w 11935141"/>
              <a:gd name="connsiteY39" fmla="*/ 2815938 h 6723569"/>
              <a:gd name="connsiteX40" fmla="*/ 155082 w 11935141"/>
              <a:gd name="connsiteY40" fmla="*/ 1492105 h 6723569"/>
              <a:gd name="connsiteX41" fmla="*/ 591811 w 11935141"/>
              <a:gd name="connsiteY41" fmla="*/ 1287388 h 6723569"/>
              <a:gd name="connsiteX42" fmla="*/ 155082 w 11935141"/>
              <a:gd name="connsiteY42" fmla="*/ 100033 h 672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935141" h="6723569">
                <a:moveTo>
                  <a:pt x="155082" y="100033"/>
                </a:moveTo>
                <a:cubicBezTo>
                  <a:pt x="277912" y="-18247"/>
                  <a:pt x="969399" y="593627"/>
                  <a:pt x="1328790" y="577705"/>
                </a:cubicBezTo>
                <a:cubicBezTo>
                  <a:pt x="1688181" y="561783"/>
                  <a:pt x="1833757" y="-9149"/>
                  <a:pt x="2311429" y="4499"/>
                </a:cubicBezTo>
                <a:cubicBezTo>
                  <a:pt x="2789101" y="18147"/>
                  <a:pt x="3678480" y="657316"/>
                  <a:pt x="4194820" y="659591"/>
                </a:cubicBezTo>
                <a:cubicBezTo>
                  <a:pt x="4711160" y="661866"/>
                  <a:pt x="5034158" y="9049"/>
                  <a:pt x="5409471" y="18147"/>
                </a:cubicBezTo>
                <a:cubicBezTo>
                  <a:pt x="5784784" y="27245"/>
                  <a:pt x="6164646" y="714182"/>
                  <a:pt x="6446700" y="714182"/>
                </a:cubicBezTo>
                <a:cubicBezTo>
                  <a:pt x="6728754" y="714182"/>
                  <a:pt x="6842486" y="36344"/>
                  <a:pt x="7101793" y="18147"/>
                </a:cubicBezTo>
                <a:cubicBezTo>
                  <a:pt x="7361100" y="-50"/>
                  <a:pt x="7659076" y="607275"/>
                  <a:pt x="8002545" y="605000"/>
                </a:cubicBezTo>
                <a:cubicBezTo>
                  <a:pt x="8346014" y="602725"/>
                  <a:pt x="8810038" y="52266"/>
                  <a:pt x="9162605" y="4499"/>
                </a:cubicBezTo>
                <a:cubicBezTo>
                  <a:pt x="9515172" y="-43268"/>
                  <a:pt x="9829070" y="304749"/>
                  <a:pt x="10117948" y="318397"/>
                </a:cubicBezTo>
                <a:cubicBezTo>
                  <a:pt x="10406826" y="332045"/>
                  <a:pt x="10661584" y="79561"/>
                  <a:pt x="10895871" y="86385"/>
                </a:cubicBezTo>
                <a:cubicBezTo>
                  <a:pt x="11130158" y="93209"/>
                  <a:pt x="11371268" y="175096"/>
                  <a:pt x="11523668" y="359341"/>
                </a:cubicBezTo>
                <a:cubicBezTo>
                  <a:pt x="11676068" y="543586"/>
                  <a:pt x="11826194" y="916624"/>
                  <a:pt x="11810271" y="1191854"/>
                </a:cubicBezTo>
                <a:cubicBezTo>
                  <a:pt x="11794348" y="1467084"/>
                  <a:pt x="11407662" y="1735490"/>
                  <a:pt x="11428133" y="2010720"/>
                </a:cubicBezTo>
                <a:cubicBezTo>
                  <a:pt x="11448604" y="2285950"/>
                  <a:pt x="11971769" y="2545257"/>
                  <a:pt x="11933100" y="2843233"/>
                </a:cubicBezTo>
                <a:cubicBezTo>
                  <a:pt x="11894431" y="3141209"/>
                  <a:pt x="11198395" y="3493776"/>
                  <a:pt x="11196121" y="3798576"/>
                </a:cubicBezTo>
                <a:cubicBezTo>
                  <a:pt x="11193847" y="4103376"/>
                  <a:pt x="11855763" y="4408176"/>
                  <a:pt x="11919453" y="4672033"/>
                </a:cubicBezTo>
                <a:cubicBezTo>
                  <a:pt x="11983143" y="4935890"/>
                  <a:pt x="11589632" y="5120135"/>
                  <a:pt x="11578259" y="5381717"/>
                </a:cubicBezTo>
                <a:cubicBezTo>
                  <a:pt x="11566886" y="5643299"/>
                  <a:pt x="11878510" y="6043634"/>
                  <a:pt x="11851214" y="6241526"/>
                </a:cubicBezTo>
                <a:cubicBezTo>
                  <a:pt x="11823918" y="6439418"/>
                  <a:pt x="11596455" y="6569072"/>
                  <a:pt x="11414485" y="6569072"/>
                </a:cubicBezTo>
                <a:cubicBezTo>
                  <a:pt x="11232515" y="6569072"/>
                  <a:pt x="11014151" y="6232428"/>
                  <a:pt x="10759393" y="6241526"/>
                </a:cubicBezTo>
                <a:cubicBezTo>
                  <a:pt x="10504635" y="6250625"/>
                  <a:pt x="10083828" y="6646409"/>
                  <a:pt x="9885936" y="6623663"/>
                </a:cubicBezTo>
                <a:cubicBezTo>
                  <a:pt x="9688044" y="6600917"/>
                  <a:pt x="9779029" y="6098224"/>
                  <a:pt x="9572038" y="6105048"/>
                </a:cubicBezTo>
                <a:cubicBezTo>
                  <a:pt x="9365047" y="6111872"/>
                  <a:pt x="9005655" y="6621388"/>
                  <a:pt x="8643990" y="6664606"/>
                </a:cubicBezTo>
                <a:cubicBezTo>
                  <a:pt x="8282325" y="6707824"/>
                  <a:pt x="7709118" y="6355258"/>
                  <a:pt x="7402044" y="6364356"/>
                </a:cubicBezTo>
                <a:cubicBezTo>
                  <a:pt x="7094970" y="6373454"/>
                  <a:pt x="7115440" y="6769239"/>
                  <a:pt x="6801542" y="6719197"/>
                </a:cubicBezTo>
                <a:cubicBezTo>
                  <a:pt x="6487644" y="6669155"/>
                  <a:pt x="5866671" y="6068654"/>
                  <a:pt x="5518653" y="6064105"/>
                </a:cubicBezTo>
                <a:cubicBezTo>
                  <a:pt x="5170635" y="6059556"/>
                  <a:pt x="4965919" y="6641860"/>
                  <a:pt x="4713435" y="6691902"/>
                </a:cubicBezTo>
                <a:cubicBezTo>
                  <a:pt x="4460951" y="6741944"/>
                  <a:pt x="4249411" y="6375729"/>
                  <a:pt x="4003751" y="6364356"/>
                </a:cubicBezTo>
                <a:cubicBezTo>
                  <a:pt x="3758091" y="6352983"/>
                  <a:pt x="3539727" y="6614565"/>
                  <a:pt x="3239476" y="6623663"/>
                </a:cubicBezTo>
                <a:cubicBezTo>
                  <a:pt x="2939225" y="6632761"/>
                  <a:pt x="2520695" y="6405299"/>
                  <a:pt x="2202247" y="6418947"/>
                </a:cubicBezTo>
                <a:cubicBezTo>
                  <a:pt x="1883799" y="6432595"/>
                  <a:pt x="1544880" y="6710099"/>
                  <a:pt x="1328790" y="6705550"/>
                </a:cubicBezTo>
                <a:cubicBezTo>
                  <a:pt x="1112700" y="6701001"/>
                  <a:pt x="1119524" y="6418947"/>
                  <a:pt x="905709" y="6391651"/>
                </a:cubicBezTo>
                <a:cubicBezTo>
                  <a:pt x="691894" y="6364355"/>
                  <a:pt x="173279" y="6614564"/>
                  <a:pt x="45900" y="6541776"/>
                </a:cubicBezTo>
                <a:cubicBezTo>
                  <a:pt x="-81479" y="6468988"/>
                  <a:pt x="91393" y="6107323"/>
                  <a:pt x="141435" y="5954923"/>
                </a:cubicBezTo>
                <a:cubicBezTo>
                  <a:pt x="191477" y="5802523"/>
                  <a:pt x="352975" y="5827543"/>
                  <a:pt x="346151" y="5627376"/>
                </a:cubicBezTo>
                <a:cubicBezTo>
                  <a:pt x="339327" y="5427209"/>
                  <a:pt x="-8691" y="4910869"/>
                  <a:pt x="100491" y="4753920"/>
                </a:cubicBezTo>
                <a:cubicBezTo>
                  <a:pt x="209673" y="4596971"/>
                  <a:pt x="1003518" y="4854003"/>
                  <a:pt x="1001244" y="4685681"/>
                </a:cubicBezTo>
                <a:cubicBezTo>
                  <a:pt x="998970" y="4517359"/>
                  <a:pt x="209674" y="4055609"/>
                  <a:pt x="86844" y="3743985"/>
                </a:cubicBezTo>
                <a:cubicBezTo>
                  <a:pt x="-35986" y="3432361"/>
                  <a:pt x="252892" y="3191251"/>
                  <a:pt x="264265" y="2815938"/>
                </a:cubicBezTo>
                <a:cubicBezTo>
                  <a:pt x="275638" y="2440625"/>
                  <a:pt x="100491" y="1746863"/>
                  <a:pt x="155082" y="1492105"/>
                </a:cubicBezTo>
                <a:cubicBezTo>
                  <a:pt x="209673" y="1237347"/>
                  <a:pt x="591811" y="1517125"/>
                  <a:pt x="591811" y="1287388"/>
                </a:cubicBezTo>
                <a:cubicBezTo>
                  <a:pt x="591811" y="1057651"/>
                  <a:pt x="32252" y="218313"/>
                  <a:pt x="155082" y="100033"/>
                </a:cubicBezTo>
                <a:close/>
              </a:path>
            </a:pathLst>
          </a:cu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endParaRPr>
          </a:p>
        </p:txBody>
      </p:sp>
      <p:pic>
        <p:nvPicPr>
          <p:cNvPr id="10" name="图片 9">
            <a:extLst>
              <a:ext uri="{FF2B5EF4-FFF2-40B4-BE49-F238E27FC236}">
                <a16:creationId xmlns:a16="http://schemas.microsoft.com/office/drawing/2014/main" id="{EEE89447-E273-45EC-A005-D3EA7D8A105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139363" y="-312850"/>
            <a:ext cx="2603218" cy="2603218"/>
          </a:xfrm>
          <a:prstGeom prst="rect">
            <a:avLst/>
          </a:prstGeom>
        </p:spPr>
      </p:pic>
    </p:spTree>
    <p:extLst>
      <p:ext uri="{BB962C8B-B14F-4D97-AF65-F5344CB8AC3E}">
        <p14:creationId xmlns:p14="http://schemas.microsoft.com/office/powerpoint/2010/main" val="3449699043"/>
      </p:ext>
    </p:extLst>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34343"/>
              </a:buClr>
              <a:buSzPts val="1600"/>
              <a:buFont typeface="Livvic"/>
              <a:buAutoNum type="arabicPeriod"/>
              <a:defRPr sz="1467">
                <a:latin typeface="Open Sans"/>
                <a:ea typeface="Open Sans"/>
                <a:cs typeface="Open Sans"/>
                <a:sym typeface="Open Sans"/>
              </a:defRPr>
            </a:lvl1pPr>
            <a:lvl2pPr marL="1219170" lvl="1" indent="-440256" rtl="0">
              <a:lnSpc>
                <a:spcPct val="100000"/>
              </a:lnSpc>
              <a:spcBef>
                <a:spcPts val="0"/>
              </a:spcBef>
              <a:spcAft>
                <a:spcPts val="0"/>
              </a:spcAft>
              <a:buClr>
                <a:srgbClr val="434343"/>
              </a:buClr>
              <a:buSzPts val="1600"/>
              <a:buFont typeface="Roboto Condensed Light"/>
              <a:buAutoNum type="alphaLcPeriod"/>
              <a:defRPr/>
            </a:lvl2pPr>
            <a:lvl3pPr marL="1828754" lvl="2" indent="-440256" rtl="0">
              <a:lnSpc>
                <a:spcPct val="100000"/>
              </a:lnSpc>
              <a:spcBef>
                <a:spcPts val="0"/>
              </a:spcBef>
              <a:spcAft>
                <a:spcPts val="0"/>
              </a:spcAft>
              <a:buClr>
                <a:srgbClr val="434343"/>
              </a:buClr>
              <a:buSzPts val="1600"/>
              <a:buFont typeface="Roboto Condensed Light"/>
              <a:buAutoNum type="romanLcPeriod"/>
              <a:defRPr/>
            </a:lvl3pPr>
            <a:lvl4pPr marL="2438339" lvl="3" indent="-440256" rtl="0">
              <a:lnSpc>
                <a:spcPct val="100000"/>
              </a:lnSpc>
              <a:spcBef>
                <a:spcPts val="0"/>
              </a:spcBef>
              <a:spcAft>
                <a:spcPts val="0"/>
              </a:spcAft>
              <a:buClr>
                <a:srgbClr val="434343"/>
              </a:buClr>
              <a:buSzPts val="1600"/>
              <a:buFont typeface="Roboto Condensed Light"/>
              <a:buAutoNum type="arabicPeriod"/>
              <a:defRPr/>
            </a:lvl4pPr>
            <a:lvl5pPr marL="3047924" lvl="4" indent="-440256" rtl="0">
              <a:lnSpc>
                <a:spcPct val="100000"/>
              </a:lnSpc>
              <a:spcBef>
                <a:spcPts val="0"/>
              </a:spcBef>
              <a:spcAft>
                <a:spcPts val="0"/>
              </a:spcAft>
              <a:buClr>
                <a:srgbClr val="434343"/>
              </a:buClr>
              <a:buSzPts val="1600"/>
              <a:buFont typeface="Roboto Condensed Light"/>
              <a:buAutoNum type="alphaLcPeriod"/>
              <a:defRPr/>
            </a:lvl5pPr>
            <a:lvl6pPr marL="3657509" lvl="5" indent="-440256" rtl="0">
              <a:lnSpc>
                <a:spcPct val="100000"/>
              </a:lnSpc>
              <a:spcBef>
                <a:spcPts val="0"/>
              </a:spcBef>
              <a:spcAft>
                <a:spcPts val="0"/>
              </a:spcAft>
              <a:buClr>
                <a:srgbClr val="434343"/>
              </a:buClr>
              <a:buSzPts val="1600"/>
              <a:buFont typeface="Roboto Condensed Light"/>
              <a:buAutoNum type="romanLcPeriod"/>
              <a:defRPr/>
            </a:lvl6pPr>
            <a:lvl7pPr marL="4267093" lvl="6" indent="-440256" rtl="0">
              <a:lnSpc>
                <a:spcPct val="100000"/>
              </a:lnSpc>
              <a:spcBef>
                <a:spcPts val="0"/>
              </a:spcBef>
              <a:spcAft>
                <a:spcPts val="0"/>
              </a:spcAft>
              <a:buClr>
                <a:srgbClr val="434343"/>
              </a:buClr>
              <a:buSzPts val="1600"/>
              <a:buFont typeface="Roboto Condensed Light"/>
              <a:buAutoNum type="arabicPeriod"/>
              <a:defRPr/>
            </a:lvl7pPr>
            <a:lvl8pPr marL="4876678" lvl="7" indent="-440256" rtl="0">
              <a:lnSpc>
                <a:spcPct val="100000"/>
              </a:lnSpc>
              <a:spcBef>
                <a:spcPts val="0"/>
              </a:spcBef>
              <a:spcAft>
                <a:spcPts val="0"/>
              </a:spcAft>
              <a:buClr>
                <a:srgbClr val="434343"/>
              </a:buClr>
              <a:buSzPts val="1600"/>
              <a:buFont typeface="Roboto Condensed Light"/>
              <a:buAutoNum type="alphaLcPeriod"/>
              <a:defRPr/>
            </a:lvl8pPr>
            <a:lvl9pPr marL="5486263" lvl="8" indent="-440256" rtl="0">
              <a:lnSpc>
                <a:spcPct val="100000"/>
              </a:lnSpc>
              <a:spcBef>
                <a:spcPts val="0"/>
              </a:spcBef>
              <a:spcAft>
                <a:spcPts val="0"/>
              </a:spcAft>
              <a:buClr>
                <a:srgbClr val="434343"/>
              </a:buClr>
              <a:buSzPts val="1600"/>
              <a:buFont typeface="Roboto Condensed Light"/>
              <a:buAutoNum type="romanLcPeriod"/>
              <a:defRPr/>
            </a:lvl9pPr>
          </a:lstStyle>
          <a:p>
            <a:endParaRPr dirty="0"/>
          </a:p>
        </p:txBody>
      </p:sp>
      <p:sp>
        <p:nvSpPr>
          <p:cNvPr id="257" name="Google Shape;257;p4"/>
          <p:cNvSpPr/>
          <p:nvPr/>
        </p:nvSpPr>
        <p:spPr>
          <a:xfrm>
            <a:off x="4812697" y="6068285"/>
            <a:ext cx="7379247" cy="718689"/>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17" y="6188361"/>
            <a:ext cx="4195460" cy="717571"/>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17" y="6420221"/>
            <a:ext cx="12191948" cy="450191"/>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17" y="6415552"/>
            <a:ext cx="9464980" cy="429248"/>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16" y="6415553"/>
            <a:ext cx="4168037" cy="34980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16" y="6496464"/>
            <a:ext cx="8835627" cy="348336"/>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398846" y="6454284"/>
            <a:ext cx="7793103" cy="50759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6444969" y="6596634"/>
            <a:ext cx="5746977" cy="36523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17" y="6519510"/>
            <a:ext cx="12191948" cy="4423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615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34343"/>
              </a:buClr>
              <a:buSzPts val="1600"/>
              <a:buFont typeface="Livvic"/>
              <a:buAutoNum type="arabicPeriod"/>
              <a:defRPr sz="1467">
                <a:latin typeface="Open Sans"/>
                <a:ea typeface="Open Sans"/>
                <a:cs typeface="Open Sans"/>
                <a:sym typeface="Open Sans"/>
              </a:defRPr>
            </a:lvl1pPr>
            <a:lvl2pPr marL="1219170" lvl="1" indent="-440256" rtl="0">
              <a:lnSpc>
                <a:spcPct val="100000"/>
              </a:lnSpc>
              <a:spcBef>
                <a:spcPts val="0"/>
              </a:spcBef>
              <a:spcAft>
                <a:spcPts val="0"/>
              </a:spcAft>
              <a:buClr>
                <a:srgbClr val="434343"/>
              </a:buClr>
              <a:buSzPts val="1600"/>
              <a:buFont typeface="Roboto Condensed Light"/>
              <a:buAutoNum type="alphaLcPeriod"/>
              <a:defRPr/>
            </a:lvl2pPr>
            <a:lvl3pPr marL="1828754" lvl="2" indent="-440256" rtl="0">
              <a:lnSpc>
                <a:spcPct val="100000"/>
              </a:lnSpc>
              <a:spcBef>
                <a:spcPts val="0"/>
              </a:spcBef>
              <a:spcAft>
                <a:spcPts val="0"/>
              </a:spcAft>
              <a:buClr>
                <a:srgbClr val="434343"/>
              </a:buClr>
              <a:buSzPts val="1600"/>
              <a:buFont typeface="Roboto Condensed Light"/>
              <a:buAutoNum type="romanLcPeriod"/>
              <a:defRPr/>
            </a:lvl3pPr>
            <a:lvl4pPr marL="2438339" lvl="3" indent="-440256" rtl="0">
              <a:lnSpc>
                <a:spcPct val="100000"/>
              </a:lnSpc>
              <a:spcBef>
                <a:spcPts val="0"/>
              </a:spcBef>
              <a:spcAft>
                <a:spcPts val="0"/>
              </a:spcAft>
              <a:buClr>
                <a:srgbClr val="434343"/>
              </a:buClr>
              <a:buSzPts val="1600"/>
              <a:buFont typeface="Roboto Condensed Light"/>
              <a:buAutoNum type="arabicPeriod"/>
              <a:defRPr/>
            </a:lvl4pPr>
            <a:lvl5pPr marL="3047924" lvl="4" indent="-440256" rtl="0">
              <a:lnSpc>
                <a:spcPct val="100000"/>
              </a:lnSpc>
              <a:spcBef>
                <a:spcPts val="0"/>
              </a:spcBef>
              <a:spcAft>
                <a:spcPts val="0"/>
              </a:spcAft>
              <a:buClr>
                <a:srgbClr val="434343"/>
              </a:buClr>
              <a:buSzPts val="1600"/>
              <a:buFont typeface="Roboto Condensed Light"/>
              <a:buAutoNum type="alphaLcPeriod"/>
              <a:defRPr/>
            </a:lvl5pPr>
            <a:lvl6pPr marL="3657509" lvl="5" indent="-440256" rtl="0">
              <a:lnSpc>
                <a:spcPct val="100000"/>
              </a:lnSpc>
              <a:spcBef>
                <a:spcPts val="0"/>
              </a:spcBef>
              <a:spcAft>
                <a:spcPts val="0"/>
              </a:spcAft>
              <a:buClr>
                <a:srgbClr val="434343"/>
              </a:buClr>
              <a:buSzPts val="1600"/>
              <a:buFont typeface="Roboto Condensed Light"/>
              <a:buAutoNum type="romanLcPeriod"/>
              <a:defRPr/>
            </a:lvl6pPr>
            <a:lvl7pPr marL="4267093" lvl="6" indent="-440256" rtl="0">
              <a:lnSpc>
                <a:spcPct val="100000"/>
              </a:lnSpc>
              <a:spcBef>
                <a:spcPts val="0"/>
              </a:spcBef>
              <a:spcAft>
                <a:spcPts val="0"/>
              </a:spcAft>
              <a:buClr>
                <a:srgbClr val="434343"/>
              </a:buClr>
              <a:buSzPts val="1600"/>
              <a:buFont typeface="Roboto Condensed Light"/>
              <a:buAutoNum type="arabicPeriod"/>
              <a:defRPr/>
            </a:lvl7pPr>
            <a:lvl8pPr marL="4876678" lvl="7" indent="-440256" rtl="0">
              <a:lnSpc>
                <a:spcPct val="100000"/>
              </a:lnSpc>
              <a:spcBef>
                <a:spcPts val="0"/>
              </a:spcBef>
              <a:spcAft>
                <a:spcPts val="0"/>
              </a:spcAft>
              <a:buClr>
                <a:srgbClr val="434343"/>
              </a:buClr>
              <a:buSzPts val="1600"/>
              <a:buFont typeface="Roboto Condensed Light"/>
              <a:buAutoNum type="alphaLcPeriod"/>
              <a:defRPr/>
            </a:lvl8pPr>
            <a:lvl9pPr marL="5486263" lvl="8" indent="-440256" rtl="0">
              <a:lnSpc>
                <a:spcPct val="100000"/>
              </a:lnSpc>
              <a:spcBef>
                <a:spcPts val="0"/>
              </a:spcBef>
              <a:spcAft>
                <a:spcPts val="0"/>
              </a:spcAft>
              <a:buClr>
                <a:srgbClr val="434343"/>
              </a:buClr>
              <a:buSzPts val="1600"/>
              <a:buFont typeface="Roboto Condensed Light"/>
              <a:buAutoNum type="romanLcPeriod"/>
              <a:defRPr/>
            </a:lvl9pPr>
          </a:lstStyle>
          <a:p>
            <a:endParaRPr dirty="0"/>
          </a:p>
        </p:txBody>
      </p:sp>
      <p:sp>
        <p:nvSpPr>
          <p:cNvPr id="257" name="Google Shape;257;p4"/>
          <p:cNvSpPr/>
          <p:nvPr/>
        </p:nvSpPr>
        <p:spPr>
          <a:xfrm>
            <a:off x="4812697" y="6068285"/>
            <a:ext cx="7379247" cy="718689"/>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17" y="6188361"/>
            <a:ext cx="4195460" cy="717571"/>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17" y="6420221"/>
            <a:ext cx="12191948" cy="450191"/>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17" y="6415552"/>
            <a:ext cx="9464980" cy="429248"/>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16" y="6415553"/>
            <a:ext cx="4168037" cy="34980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16" y="6496464"/>
            <a:ext cx="8835627" cy="348336"/>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398846" y="6454284"/>
            <a:ext cx="7793103" cy="50759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6444969" y="6596634"/>
            <a:ext cx="5746977" cy="36523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17" y="6519510"/>
            <a:ext cx="12191948" cy="4423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7221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66"/>
        <p:cNvGrpSpPr/>
        <p:nvPr/>
      </p:nvGrpSpPr>
      <p:grpSpPr>
        <a:xfrm>
          <a:off x="0" y="0"/>
          <a:ext cx="0" cy="0"/>
          <a:chOff x="0" y="0"/>
          <a:chExt cx="0" cy="0"/>
        </a:xfrm>
      </p:grpSpPr>
      <p:sp>
        <p:nvSpPr>
          <p:cNvPr id="267" name="Google Shape;267;p5"/>
          <p:cNvSpPr/>
          <p:nvPr/>
        </p:nvSpPr>
        <p:spPr>
          <a:xfrm>
            <a:off x="-1574334" y="719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2167" y="1543974"/>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8579326" y="38687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5120476" y="5840075"/>
            <a:ext cx="69539" cy="3304"/>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9655822" y="5411579"/>
            <a:ext cx="585505" cy="21472"/>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75" y="4865040"/>
            <a:ext cx="12192064" cy="15747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999803" y="4713997"/>
            <a:ext cx="7192180" cy="1940324"/>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75" y="5504090"/>
            <a:ext cx="12192064" cy="135391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5"/>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824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7" name="Google Shape;277;p5"/>
          <p:cNvSpPr txBox="1">
            <a:spLocks noGrp="1"/>
          </p:cNvSpPr>
          <p:nvPr>
            <p:ph type="title" idx="2"/>
          </p:nvPr>
        </p:nvSpPr>
        <p:spPr>
          <a:xfrm>
            <a:off x="1824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6960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9" name="Google Shape;279;p5"/>
          <p:cNvSpPr txBox="1">
            <a:spLocks noGrp="1"/>
          </p:cNvSpPr>
          <p:nvPr>
            <p:ph type="title" idx="4"/>
          </p:nvPr>
        </p:nvSpPr>
        <p:spPr>
          <a:xfrm>
            <a:off x="6960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85118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266"/>
        <p:cNvGrpSpPr/>
        <p:nvPr/>
      </p:nvGrpSpPr>
      <p:grpSpPr>
        <a:xfrm>
          <a:off x="0" y="0"/>
          <a:ext cx="0" cy="0"/>
          <a:chOff x="0" y="0"/>
          <a:chExt cx="0" cy="0"/>
        </a:xfrm>
      </p:grpSpPr>
      <p:sp>
        <p:nvSpPr>
          <p:cNvPr id="267" name="Google Shape;267;p5"/>
          <p:cNvSpPr/>
          <p:nvPr/>
        </p:nvSpPr>
        <p:spPr>
          <a:xfrm>
            <a:off x="-1574334" y="719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2167" y="1543974"/>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8579326" y="38687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5120476" y="5840075"/>
            <a:ext cx="69539" cy="3304"/>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9655822" y="5411579"/>
            <a:ext cx="585505" cy="21472"/>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75" y="4865040"/>
            <a:ext cx="12192064" cy="15747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999803" y="4713997"/>
            <a:ext cx="7192180" cy="1940324"/>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75" y="5504090"/>
            <a:ext cx="12192064" cy="135391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5"/>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824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7" name="Google Shape;277;p5"/>
          <p:cNvSpPr txBox="1">
            <a:spLocks noGrp="1"/>
          </p:cNvSpPr>
          <p:nvPr>
            <p:ph type="title" idx="2"/>
          </p:nvPr>
        </p:nvSpPr>
        <p:spPr>
          <a:xfrm>
            <a:off x="1824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6960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9" name="Google Shape;279;p5"/>
          <p:cNvSpPr txBox="1">
            <a:spLocks noGrp="1"/>
          </p:cNvSpPr>
          <p:nvPr>
            <p:ph type="title" idx="4"/>
          </p:nvPr>
        </p:nvSpPr>
        <p:spPr>
          <a:xfrm>
            <a:off x="6960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122177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266"/>
        <p:cNvGrpSpPr/>
        <p:nvPr/>
      </p:nvGrpSpPr>
      <p:grpSpPr>
        <a:xfrm>
          <a:off x="0" y="0"/>
          <a:ext cx="0" cy="0"/>
          <a:chOff x="0" y="0"/>
          <a:chExt cx="0" cy="0"/>
        </a:xfrm>
      </p:grpSpPr>
      <p:sp>
        <p:nvSpPr>
          <p:cNvPr id="267" name="Google Shape;267;p5"/>
          <p:cNvSpPr/>
          <p:nvPr/>
        </p:nvSpPr>
        <p:spPr>
          <a:xfrm>
            <a:off x="-1574334" y="719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2167" y="1543974"/>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8579326" y="38687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5120476" y="5840075"/>
            <a:ext cx="69539" cy="3304"/>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9655822" y="5411579"/>
            <a:ext cx="585505" cy="21472"/>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75" y="4865040"/>
            <a:ext cx="12192064" cy="15747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999803" y="4713997"/>
            <a:ext cx="7192180" cy="1940324"/>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75" y="5504090"/>
            <a:ext cx="12192064" cy="135391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5"/>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824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7" name="Google Shape;277;p5"/>
          <p:cNvSpPr txBox="1">
            <a:spLocks noGrp="1"/>
          </p:cNvSpPr>
          <p:nvPr>
            <p:ph type="title" idx="2"/>
          </p:nvPr>
        </p:nvSpPr>
        <p:spPr>
          <a:xfrm>
            <a:off x="1824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6960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9" name="Google Shape;279;p5"/>
          <p:cNvSpPr txBox="1">
            <a:spLocks noGrp="1"/>
          </p:cNvSpPr>
          <p:nvPr>
            <p:ph type="title" idx="4"/>
          </p:nvPr>
        </p:nvSpPr>
        <p:spPr>
          <a:xfrm>
            <a:off x="6960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131799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266"/>
        <p:cNvGrpSpPr/>
        <p:nvPr/>
      </p:nvGrpSpPr>
      <p:grpSpPr>
        <a:xfrm>
          <a:off x="0" y="0"/>
          <a:ext cx="0" cy="0"/>
          <a:chOff x="0" y="0"/>
          <a:chExt cx="0" cy="0"/>
        </a:xfrm>
      </p:grpSpPr>
      <p:sp>
        <p:nvSpPr>
          <p:cNvPr id="267" name="Google Shape;267;p5"/>
          <p:cNvSpPr/>
          <p:nvPr/>
        </p:nvSpPr>
        <p:spPr>
          <a:xfrm>
            <a:off x="-1574334" y="719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2167" y="1543974"/>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8579326" y="38687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5120476" y="5840075"/>
            <a:ext cx="69539" cy="3304"/>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9655822" y="5411579"/>
            <a:ext cx="585505" cy="21472"/>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75" y="4865040"/>
            <a:ext cx="12192064" cy="15747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999803" y="4713997"/>
            <a:ext cx="7192180" cy="1940324"/>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75" y="5504090"/>
            <a:ext cx="12192064" cy="135391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5"/>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824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7" name="Google Shape;277;p5"/>
          <p:cNvSpPr txBox="1">
            <a:spLocks noGrp="1"/>
          </p:cNvSpPr>
          <p:nvPr>
            <p:ph type="title" idx="2"/>
          </p:nvPr>
        </p:nvSpPr>
        <p:spPr>
          <a:xfrm>
            <a:off x="1824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6960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9" name="Google Shape;279;p5"/>
          <p:cNvSpPr txBox="1">
            <a:spLocks noGrp="1"/>
          </p:cNvSpPr>
          <p:nvPr>
            <p:ph type="title" idx="4"/>
          </p:nvPr>
        </p:nvSpPr>
        <p:spPr>
          <a:xfrm>
            <a:off x="6960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309571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266"/>
        <p:cNvGrpSpPr/>
        <p:nvPr/>
      </p:nvGrpSpPr>
      <p:grpSpPr>
        <a:xfrm>
          <a:off x="0" y="0"/>
          <a:ext cx="0" cy="0"/>
          <a:chOff x="0" y="0"/>
          <a:chExt cx="0" cy="0"/>
        </a:xfrm>
      </p:grpSpPr>
      <p:sp>
        <p:nvSpPr>
          <p:cNvPr id="267" name="Google Shape;267;p5"/>
          <p:cNvSpPr/>
          <p:nvPr/>
        </p:nvSpPr>
        <p:spPr>
          <a:xfrm>
            <a:off x="-1574334" y="719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2167" y="1543974"/>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8579326" y="38687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5120476" y="5840075"/>
            <a:ext cx="69539" cy="3304"/>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9655822" y="5411579"/>
            <a:ext cx="585505" cy="21472"/>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75" y="4865040"/>
            <a:ext cx="12192064" cy="15747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999803" y="4713997"/>
            <a:ext cx="7192180" cy="1940324"/>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75" y="5504090"/>
            <a:ext cx="12192064" cy="135391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5"/>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824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7" name="Google Shape;277;p5"/>
          <p:cNvSpPr txBox="1">
            <a:spLocks noGrp="1"/>
          </p:cNvSpPr>
          <p:nvPr>
            <p:ph type="title" idx="2"/>
          </p:nvPr>
        </p:nvSpPr>
        <p:spPr>
          <a:xfrm>
            <a:off x="1824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6960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9" name="Google Shape;279;p5"/>
          <p:cNvSpPr txBox="1">
            <a:spLocks noGrp="1"/>
          </p:cNvSpPr>
          <p:nvPr>
            <p:ph type="title" idx="4"/>
          </p:nvPr>
        </p:nvSpPr>
        <p:spPr>
          <a:xfrm>
            <a:off x="6960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2383785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266"/>
        <p:cNvGrpSpPr/>
        <p:nvPr/>
      </p:nvGrpSpPr>
      <p:grpSpPr>
        <a:xfrm>
          <a:off x="0" y="0"/>
          <a:ext cx="0" cy="0"/>
          <a:chOff x="0" y="0"/>
          <a:chExt cx="0" cy="0"/>
        </a:xfrm>
      </p:grpSpPr>
      <p:sp>
        <p:nvSpPr>
          <p:cNvPr id="267" name="Google Shape;267;p5"/>
          <p:cNvSpPr/>
          <p:nvPr/>
        </p:nvSpPr>
        <p:spPr>
          <a:xfrm>
            <a:off x="-1574334" y="719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2167" y="1543974"/>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8579326" y="38687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5120476" y="5840075"/>
            <a:ext cx="69539" cy="3304"/>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9655822" y="5411579"/>
            <a:ext cx="585505" cy="21472"/>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75" y="4865040"/>
            <a:ext cx="12192064" cy="15747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999803" y="4713997"/>
            <a:ext cx="7192180" cy="1940324"/>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75" y="5504090"/>
            <a:ext cx="12192064" cy="135391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5"/>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824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7" name="Google Shape;277;p5"/>
          <p:cNvSpPr txBox="1">
            <a:spLocks noGrp="1"/>
          </p:cNvSpPr>
          <p:nvPr>
            <p:ph type="title" idx="2"/>
          </p:nvPr>
        </p:nvSpPr>
        <p:spPr>
          <a:xfrm>
            <a:off x="1824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6960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9" name="Google Shape;279;p5"/>
          <p:cNvSpPr txBox="1">
            <a:spLocks noGrp="1"/>
          </p:cNvSpPr>
          <p:nvPr>
            <p:ph type="title" idx="4"/>
          </p:nvPr>
        </p:nvSpPr>
        <p:spPr>
          <a:xfrm>
            <a:off x="6960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93882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5"/>
        <p:cNvGrpSpPr/>
        <p:nvPr/>
      </p:nvGrpSpPr>
      <p:grpSpPr>
        <a:xfrm>
          <a:off x="0" y="0"/>
          <a:ext cx="0" cy="0"/>
          <a:chOff x="0" y="0"/>
          <a:chExt cx="0" cy="0"/>
        </a:xfrm>
      </p:grpSpPr>
      <p:sp>
        <p:nvSpPr>
          <p:cNvPr id="286" name="Google Shape;286;p7"/>
          <p:cNvSpPr/>
          <p:nvPr/>
        </p:nvSpPr>
        <p:spPr>
          <a:xfrm>
            <a:off x="6780669" y="3194111"/>
            <a:ext cx="5411387" cy="2616965"/>
          </a:xfrm>
          <a:custGeom>
            <a:avLst/>
            <a:gdLst/>
            <a:ahLst/>
            <a:cxnLst/>
            <a:rect l="l" t="t" r="r" b="b"/>
            <a:pathLst>
              <a:path w="23491" h="11360" extrusionOk="0">
                <a:moveTo>
                  <a:pt x="23491" y="1"/>
                </a:moveTo>
                <a:cubicBezTo>
                  <a:pt x="23274" y="179"/>
                  <a:pt x="22924" y="435"/>
                  <a:pt x="22477" y="529"/>
                </a:cubicBezTo>
                <a:cubicBezTo>
                  <a:pt x="21748" y="691"/>
                  <a:pt x="21505" y="1096"/>
                  <a:pt x="20925" y="1339"/>
                </a:cubicBezTo>
                <a:cubicBezTo>
                  <a:pt x="20842" y="1374"/>
                  <a:pt x="20763" y="1389"/>
                  <a:pt x="20686" y="1389"/>
                </a:cubicBezTo>
                <a:cubicBezTo>
                  <a:pt x="20285" y="1389"/>
                  <a:pt x="19929" y="991"/>
                  <a:pt x="19368" y="991"/>
                </a:cubicBezTo>
                <a:cubicBezTo>
                  <a:pt x="19293" y="991"/>
                  <a:pt x="19213" y="999"/>
                  <a:pt x="19130" y="1015"/>
                </a:cubicBezTo>
                <a:cubicBezTo>
                  <a:pt x="18320" y="1177"/>
                  <a:pt x="18482" y="1663"/>
                  <a:pt x="17348" y="1744"/>
                </a:cubicBezTo>
                <a:cubicBezTo>
                  <a:pt x="16201" y="1838"/>
                  <a:pt x="16687" y="2405"/>
                  <a:pt x="15472" y="2729"/>
                </a:cubicBezTo>
                <a:cubicBezTo>
                  <a:pt x="14244" y="3053"/>
                  <a:pt x="14905" y="3296"/>
                  <a:pt x="14163" y="3539"/>
                </a:cubicBezTo>
                <a:cubicBezTo>
                  <a:pt x="13434" y="3782"/>
                  <a:pt x="13434" y="4038"/>
                  <a:pt x="13110" y="4362"/>
                </a:cubicBezTo>
                <a:cubicBezTo>
                  <a:pt x="13037" y="4435"/>
                  <a:pt x="12959" y="4463"/>
                  <a:pt x="12868" y="4463"/>
                </a:cubicBezTo>
                <a:cubicBezTo>
                  <a:pt x="12584" y="4463"/>
                  <a:pt x="12174" y="4192"/>
                  <a:pt x="11390" y="4192"/>
                </a:cubicBezTo>
                <a:cubicBezTo>
                  <a:pt x="11314" y="4192"/>
                  <a:pt x="11235" y="4194"/>
                  <a:pt x="11153" y="4200"/>
                </a:cubicBezTo>
                <a:cubicBezTo>
                  <a:pt x="9922" y="4281"/>
                  <a:pt x="9679" y="5010"/>
                  <a:pt x="9679" y="5010"/>
                </a:cubicBezTo>
                <a:lnTo>
                  <a:pt x="9112" y="4767"/>
                </a:lnTo>
                <a:cubicBezTo>
                  <a:pt x="8994" y="4748"/>
                  <a:pt x="8885" y="4739"/>
                  <a:pt x="8782" y="4739"/>
                </a:cubicBezTo>
                <a:cubicBezTo>
                  <a:pt x="8018" y="4739"/>
                  <a:pt x="7618" y="5230"/>
                  <a:pt x="7236" y="5658"/>
                </a:cubicBezTo>
                <a:cubicBezTo>
                  <a:pt x="3753" y="9559"/>
                  <a:pt x="1" y="10356"/>
                  <a:pt x="1" y="10356"/>
                </a:cubicBezTo>
                <a:cubicBezTo>
                  <a:pt x="1" y="10356"/>
                  <a:pt x="1249" y="11360"/>
                  <a:pt x="3772" y="11360"/>
                </a:cubicBezTo>
                <a:cubicBezTo>
                  <a:pt x="4651" y="11360"/>
                  <a:pt x="5684" y="11238"/>
                  <a:pt x="6873" y="10910"/>
                </a:cubicBezTo>
                <a:lnTo>
                  <a:pt x="23491" y="10910"/>
                </a:lnTo>
                <a:lnTo>
                  <a:pt x="23491"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7"/>
          <p:cNvSpPr/>
          <p:nvPr/>
        </p:nvSpPr>
        <p:spPr>
          <a:xfrm flipH="1">
            <a:off x="7144167"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7"/>
          <p:cNvSpPr/>
          <p:nvPr/>
        </p:nvSpPr>
        <p:spPr>
          <a:xfrm flipH="1">
            <a:off x="1990286"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7"/>
          <p:cNvSpPr/>
          <p:nvPr/>
        </p:nvSpPr>
        <p:spPr>
          <a:xfrm flipH="1">
            <a:off x="-16" y="5054767"/>
            <a:ext cx="12192016" cy="1093308"/>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7"/>
          <p:cNvSpPr/>
          <p:nvPr/>
        </p:nvSpPr>
        <p:spPr>
          <a:xfrm flipH="1">
            <a:off x="17" y="5436800"/>
            <a:ext cx="12192016" cy="105889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7"/>
          <p:cNvSpPr/>
          <p:nvPr/>
        </p:nvSpPr>
        <p:spPr>
          <a:xfrm flipH="1">
            <a:off x="34" y="51589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7"/>
          <p:cNvSpPr/>
          <p:nvPr/>
        </p:nvSpPr>
        <p:spPr>
          <a:xfrm flipH="1">
            <a:off x="242833"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7"/>
          <p:cNvSpPr/>
          <p:nvPr/>
        </p:nvSpPr>
        <p:spPr>
          <a:xfrm flipH="1">
            <a:off x="17"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7"/>
          <p:cNvSpPr txBox="1">
            <a:spLocks noGrp="1"/>
          </p:cNvSpPr>
          <p:nvPr>
            <p:ph type="title"/>
          </p:nvPr>
        </p:nvSpPr>
        <p:spPr>
          <a:xfrm>
            <a:off x="960000" y="541780"/>
            <a:ext cx="10272000" cy="692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295" name="Google Shape;295;p7"/>
          <p:cNvSpPr txBox="1">
            <a:spLocks noGrp="1"/>
          </p:cNvSpPr>
          <p:nvPr>
            <p:ph type="subTitle" idx="1"/>
          </p:nvPr>
        </p:nvSpPr>
        <p:spPr>
          <a:xfrm>
            <a:off x="960000" y="1668000"/>
            <a:ext cx="6650800" cy="3169200"/>
          </a:xfrm>
          <a:prstGeom prst="rect">
            <a:avLst/>
          </a:prstGeom>
        </p:spPr>
        <p:txBody>
          <a:bodyPr spcFirstLastPara="1" wrap="square" lIns="91425" tIns="91425" rIns="91425" bIns="91425" anchor="t" anchorCtr="0">
            <a:noAutofit/>
          </a:bodyPr>
          <a:lstStyle>
            <a:lvl1pPr marR="327452" lvl="0" rtl="0">
              <a:lnSpc>
                <a:spcPct val="100000"/>
              </a:lnSpc>
              <a:spcBef>
                <a:spcPts val="0"/>
              </a:spcBef>
              <a:spcAft>
                <a:spcPts val="0"/>
              </a:spcAft>
              <a:buClr>
                <a:schemeClr val="accent6"/>
              </a:buClr>
              <a:buSzPts val="1600"/>
              <a:buChar char="●"/>
              <a:defRPr/>
            </a:lvl1pPr>
            <a:lvl2pPr lvl="1" algn="r" rtl="0">
              <a:lnSpc>
                <a:spcPct val="100000"/>
              </a:lnSpc>
              <a:spcBef>
                <a:spcPts val="2133"/>
              </a:spcBef>
              <a:spcAft>
                <a:spcPts val="0"/>
              </a:spcAft>
              <a:buSzPts val="1600"/>
              <a:buChar char="○"/>
              <a:defRPr sz="2800"/>
            </a:lvl2pPr>
            <a:lvl3pPr lvl="2" algn="r" rtl="0">
              <a:lnSpc>
                <a:spcPct val="100000"/>
              </a:lnSpc>
              <a:spcBef>
                <a:spcPts val="0"/>
              </a:spcBef>
              <a:spcAft>
                <a:spcPts val="0"/>
              </a:spcAft>
              <a:buSzPts val="1600"/>
              <a:buChar char="■"/>
              <a:defRPr sz="2800"/>
            </a:lvl3pPr>
            <a:lvl4pPr lvl="3" algn="r" rtl="0">
              <a:lnSpc>
                <a:spcPct val="100000"/>
              </a:lnSpc>
              <a:spcBef>
                <a:spcPts val="0"/>
              </a:spcBef>
              <a:spcAft>
                <a:spcPts val="0"/>
              </a:spcAft>
              <a:buSzPts val="1600"/>
              <a:buChar char="●"/>
              <a:defRPr sz="2800"/>
            </a:lvl4pPr>
            <a:lvl5pPr lvl="4" algn="r" rtl="0">
              <a:lnSpc>
                <a:spcPct val="100000"/>
              </a:lnSpc>
              <a:spcBef>
                <a:spcPts val="0"/>
              </a:spcBef>
              <a:spcAft>
                <a:spcPts val="0"/>
              </a:spcAft>
              <a:buSzPts val="1600"/>
              <a:buChar char="○"/>
              <a:defRPr sz="2800"/>
            </a:lvl5pPr>
            <a:lvl6pPr lvl="5" algn="r" rtl="0">
              <a:lnSpc>
                <a:spcPct val="100000"/>
              </a:lnSpc>
              <a:spcBef>
                <a:spcPts val="0"/>
              </a:spcBef>
              <a:spcAft>
                <a:spcPts val="0"/>
              </a:spcAft>
              <a:buSzPts val="1600"/>
              <a:buChar char="■"/>
              <a:defRPr sz="2800"/>
            </a:lvl6pPr>
            <a:lvl7pPr lvl="6" algn="r" rtl="0">
              <a:lnSpc>
                <a:spcPct val="100000"/>
              </a:lnSpc>
              <a:spcBef>
                <a:spcPts val="0"/>
              </a:spcBef>
              <a:spcAft>
                <a:spcPts val="0"/>
              </a:spcAft>
              <a:buSzPts val="1600"/>
              <a:buChar char="●"/>
              <a:defRPr sz="2800"/>
            </a:lvl7pPr>
            <a:lvl8pPr lvl="7" algn="r" rtl="0">
              <a:lnSpc>
                <a:spcPct val="100000"/>
              </a:lnSpc>
              <a:spcBef>
                <a:spcPts val="0"/>
              </a:spcBef>
              <a:spcAft>
                <a:spcPts val="0"/>
              </a:spcAft>
              <a:buSzPts val="1600"/>
              <a:buChar char="○"/>
              <a:defRPr sz="2800"/>
            </a:lvl8pPr>
            <a:lvl9pPr lvl="8" algn="r" rtl="0">
              <a:lnSpc>
                <a:spcPct val="100000"/>
              </a:lnSpc>
              <a:spcBef>
                <a:spcPts val="0"/>
              </a:spcBef>
              <a:spcAft>
                <a:spcPts val="0"/>
              </a:spcAft>
              <a:buSzPts val="1600"/>
              <a:buChar char="■"/>
              <a:defRPr sz="2800"/>
            </a:lvl9pPr>
          </a:lstStyle>
          <a:p>
            <a:endParaRPr/>
          </a:p>
        </p:txBody>
      </p:sp>
    </p:spTree>
    <p:extLst>
      <p:ext uri="{BB962C8B-B14F-4D97-AF65-F5344CB8AC3E}">
        <p14:creationId xmlns:p14="http://schemas.microsoft.com/office/powerpoint/2010/main" val="200860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285"/>
        <p:cNvGrpSpPr/>
        <p:nvPr/>
      </p:nvGrpSpPr>
      <p:grpSpPr>
        <a:xfrm>
          <a:off x="0" y="0"/>
          <a:ext cx="0" cy="0"/>
          <a:chOff x="0" y="0"/>
          <a:chExt cx="0" cy="0"/>
        </a:xfrm>
      </p:grpSpPr>
      <p:sp>
        <p:nvSpPr>
          <p:cNvPr id="286" name="Google Shape;286;p7"/>
          <p:cNvSpPr/>
          <p:nvPr/>
        </p:nvSpPr>
        <p:spPr>
          <a:xfrm>
            <a:off x="6780669" y="3194111"/>
            <a:ext cx="5411387" cy="2616965"/>
          </a:xfrm>
          <a:custGeom>
            <a:avLst/>
            <a:gdLst/>
            <a:ahLst/>
            <a:cxnLst/>
            <a:rect l="l" t="t" r="r" b="b"/>
            <a:pathLst>
              <a:path w="23491" h="11360" extrusionOk="0">
                <a:moveTo>
                  <a:pt x="23491" y="1"/>
                </a:moveTo>
                <a:cubicBezTo>
                  <a:pt x="23274" y="179"/>
                  <a:pt x="22924" y="435"/>
                  <a:pt x="22477" y="529"/>
                </a:cubicBezTo>
                <a:cubicBezTo>
                  <a:pt x="21748" y="691"/>
                  <a:pt x="21505" y="1096"/>
                  <a:pt x="20925" y="1339"/>
                </a:cubicBezTo>
                <a:cubicBezTo>
                  <a:pt x="20842" y="1374"/>
                  <a:pt x="20763" y="1389"/>
                  <a:pt x="20686" y="1389"/>
                </a:cubicBezTo>
                <a:cubicBezTo>
                  <a:pt x="20285" y="1389"/>
                  <a:pt x="19929" y="991"/>
                  <a:pt x="19368" y="991"/>
                </a:cubicBezTo>
                <a:cubicBezTo>
                  <a:pt x="19293" y="991"/>
                  <a:pt x="19213" y="999"/>
                  <a:pt x="19130" y="1015"/>
                </a:cubicBezTo>
                <a:cubicBezTo>
                  <a:pt x="18320" y="1177"/>
                  <a:pt x="18482" y="1663"/>
                  <a:pt x="17348" y="1744"/>
                </a:cubicBezTo>
                <a:cubicBezTo>
                  <a:pt x="16201" y="1838"/>
                  <a:pt x="16687" y="2405"/>
                  <a:pt x="15472" y="2729"/>
                </a:cubicBezTo>
                <a:cubicBezTo>
                  <a:pt x="14244" y="3053"/>
                  <a:pt x="14905" y="3296"/>
                  <a:pt x="14163" y="3539"/>
                </a:cubicBezTo>
                <a:cubicBezTo>
                  <a:pt x="13434" y="3782"/>
                  <a:pt x="13434" y="4038"/>
                  <a:pt x="13110" y="4362"/>
                </a:cubicBezTo>
                <a:cubicBezTo>
                  <a:pt x="13037" y="4435"/>
                  <a:pt x="12959" y="4463"/>
                  <a:pt x="12868" y="4463"/>
                </a:cubicBezTo>
                <a:cubicBezTo>
                  <a:pt x="12584" y="4463"/>
                  <a:pt x="12174" y="4192"/>
                  <a:pt x="11390" y="4192"/>
                </a:cubicBezTo>
                <a:cubicBezTo>
                  <a:pt x="11314" y="4192"/>
                  <a:pt x="11235" y="4194"/>
                  <a:pt x="11153" y="4200"/>
                </a:cubicBezTo>
                <a:cubicBezTo>
                  <a:pt x="9922" y="4281"/>
                  <a:pt x="9679" y="5010"/>
                  <a:pt x="9679" y="5010"/>
                </a:cubicBezTo>
                <a:lnTo>
                  <a:pt x="9112" y="4767"/>
                </a:lnTo>
                <a:cubicBezTo>
                  <a:pt x="8994" y="4748"/>
                  <a:pt x="8885" y="4739"/>
                  <a:pt x="8782" y="4739"/>
                </a:cubicBezTo>
                <a:cubicBezTo>
                  <a:pt x="8018" y="4739"/>
                  <a:pt x="7618" y="5230"/>
                  <a:pt x="7236" y="5658"/>
                </a:cubicBezTo>
                <a:cubicBezTo>
                  <a:pt x="3753" y="9559"/>
                  <a:pt x="1" y="10356"/>
                  <a:pt x="1" y="10356"/>
                </a:cubicBezTo>
                <a:cubicBezTo>
                  <a:pt x="1" y="10356"/>
                  <a:pt x="1249" y="11360"/>
                  <a:pt x="3772" y="11360"/>
                </a:cubicBezTo>
                <a:cubicBezTo>
                  <a:pt x="4651" y="11360"/>
                  <a:pt x="5684" y="11238"/>
                  <a:pt x="6873" y="10910"/>
                </a:cubicBezTo>
                <a:lnTo>
                  <a:pt x="23491" y="10910"/>
                </a:lnTo>
                <a:lnTo>
                  <a:pt x="23491"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7"/>
          <p:cNvSpPr/>
          <p:nvPr/>
        </p:nvSpPr>
        <p:spPr>
          <a:xfrm flipH="1">
            <a:off x="7144167"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7"/>
          <p:cNvSpPr/>
          <p:nvPr/>
        </p:nvSpPr>
        <p:spPr>
          <a:xfrm flipH="1">
            <a:off x="1990286"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7"/>
          <p:cNvSpPr/>
          <p:nvPr/>
        </p:nvSpPr>
        <p:spPr>
          <a:xfrm flipH="1">
            <a:off x="-16" y="5054767"/>
            <a:ext cx="12192016" cy="1093308"/>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7"/>
          <p:cNvSpPr/>
          <p:nvPr/>
        </p:nvSpPr>
        <p:spPr>
          <a:xfrm flipH="1">
            <a:off x="17" y="5436800"/>
            <a:ext cx="12192016" cy="105889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7"/>
          <p:cNvSpPr/>
          <p:nvPr/>
        </p:nvSpPr>
        <p:spPr>
          <a:xfrm flipH="1">
            <a:off x="34" y="51589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7"/>
          <p:cNvSpPr/>
          <p:nvPr/>
        </p:nvSpPr>
        <p:spPr>
          <a:xfrm flipH="1">
            <a:off x="242833"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7"/>
          <p:cNvSpPr/>
          <p:nvPr/>
        </p:nvSpPr>
        <p:spPr>
          <a:xfrm flipH="1">
            <a:off x="17"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7"/>
          <p:cNvSpPr txBox="1">
            <a:spLocks noGrp="1"/>
          </p:cNvSpPr>
          <p:nvPr>
            <p:ph type="title"/>
          </p:nvPr>
        </p:nvSpPr>
        <p:spPr>
          <a:xfrm>
            <a:off x="960000" y="541780"/>
            <a:ext cx="10272000" cy="692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295" name="Google Shape;295;p7"/>
          <p:cNvSpPr txBox="1">
            <a:spLocks noGrp="1"/>
          </p:cNvSpPr>
          <p:nvPr>
            <p:ph type="subTitle" idx="1"/>
          </p:nvPr>
        </p:nvSpPr>
        <p:spPr>
          <a:xfrm>
            <a:off x="960000" y="1668000"/>
            <a:ext cx="6650800" cy="3169200"/>
          </a:xfrm>
          <a:prstGeom prst="rect">
            <a:avLst/>
          </a:prstGeom>
        </p:spPr>
        <p:txBody>
          <a:bodyPr spcFirstLastPara="1" wrap="square" lIns="91425" tIns="91425" rIns="91425" bIns="91425" anchor="t" anchorCtr="0">
            <a:noAutofit/>
          </a:bodyPr>
          <a:lstStyle>
            <a:lvl1pPr marR="327452" lvl="0" rtl="0">
              <a:lnSpc>
                <a:spcPct val="100000"/>
              </a:lnSpc>
              <a:spcBef>
                <a:spcPts val="0"/>
              </a:spcBef>
              <a:spcAft>
                <a:spcPts val="0"/>
              </a:spcAft>
              <a:buClr>
                <a:schemeClr val="accent6"/>
              </a:buClr>
              <a:buSzPts val="1600"/>
              <a:buChar char="●"/>
              <a:defRPr/>
            </a:lvl1pPr>
            <a:lvl2pPr lvl="1" algn="r" rtl="0">
              <a:lnSpc>
                <a:spcPct val="100000"/>
              </a:lnSpc>
              <a:spcBef>
                <a:spcPts val="2133"/>
              </a:spcBef>
              <a:spcAft>
                <a:spcPts val="0"/>
              </a:spcAft>
              <a:buSzPts val="1600"/>
              <a:buChar char="○"/>
              <a:defRPr sz="2800"/>
            </a:lvl2pPr>
            <a:lvl3pPr lvl="2" algn="r" rtl="0">
              <a:lnSpc>
                <a:spcPct val="100000"/>
              </a:lnSpc>
              <a:spcBef>
                <a:spcPts val="0"/>
              </a:spcBef>
              <a:spcAft>
                <a:spcPts val="0"/>
              </a:spcAft>
              <a:buSzPts val="1600"/>
              <a:buChar char="■"/>
              <a:defRPr sz="2800"/>
            </a:lvl3pPr>
            <a:lvl4pPr lvl="3" algn="r" rtl="0">
              <a:lnSpc>
                <a:spcPct val="100000"/>
              </a:lnSpc>
              <a:spcBef>
                <a:spcPts val="0"/>
              </a:spcBef>
              <a:spcAft>
                <a:spcPts val="0"/>
              </a:spcAft>
              <a:buSzPts val="1600"/>
              <a:buChar char="●"/>
              <a:defRPr sz="2800"/>
            </a:lvl4pPr>
            <a:lvl5pPr lvl="4" algn="r" rtl="0">
              <a:lnSpc>
                <a:spcPct val="100000"/>
              </a:lnSpc>
              <a:spcBef>
                <a:spcPts val="0"/>
              </a:spcBef>
              <a:spcAft>
                <a:spcPts val="0"/>
              </a:spcAft>
              <a:buSzPts val="1600"/>
              <a:buChar char="○"/>
              <a:defRPr sz="2800"/>
            </a:lvl5pPr>
            <a:lvl6pPr lvl="5" algn="r" rtl="0">
              <a:lnSpc>
                <a:spcPct val="100000"/>
              </a:lnSpc>
              <a:spcBef>
                <a:spcPts val="0"/>
              </a:spcBef>
              <a:spcAft>
                <a:spcPts val="0"/>
              </a:spcAft>
              <a:buSzPts val="1600"/>
              <a:buChar char="■"/>
              <a:defRPr sz="2800"/>
            </a:lvl6pPr>
            <a:lvl7pPr lvl="6" algn="r" rtl="0">
              <a:lnSpc>
                <a:spcPct val="100000"/>
              </a:lnSpc>
              <a:spcBef>
                <a:spcPts val="0"/>
              </a:spcBef>
              <a:spcAft>
                <a:spcPts val="0"/>
              </a:spcAft>
              <a:buSzPts val="1600"/>
              <a:buChar char="●"/>
              <a:defRPr sz="2800"/>
            </a:lvl7pPr>
            <a:lvl8pPr lvl="7" algn="r" rtl="0">
              <a:lnSpc>
                <a:spcPct val="100000"/>
              </a:lnSpc>
              <a:spcBef>
                <a:spcPts val="0"/>
              </a:spcBef>
              <a:spcAft>
                <a:spcPts val="0"/>
              </a:spcAft>
              <a:buSzPts val="1600"/>
              <a:buChar char="○"/>
              <a:defRPr sz="2800"/>
            </a:lvl8pPr>
            <a:lvl9pPr lvl="8" algn="r" rtl="0">
              <a:lnSpc>
                <a:spcPct val="100000"/>
              </a:lnSpc>
              <a:spcBef>
                <a:spcPts val="0"/>
              </a:spcBef>
              <a:spcAft>
                <a:spcPts val="0"/>
              </a:spcAft>
              <a:buSzPts val="1600"/>
              <a:buChar char="■"/>
              <a:defRPr sz="2800"/>
            </a:lvl9pPr>
          </a:lstStyle>
          <a:p>
            <a:endParaRPr/>
          </a:p>
        </p:txBody>
      </p:sp>
    </p:spTree>
    <p:extLst>
      <p:ext uri="{BB962C8B-B14F-4D97-AF65-F5344CB8AC3E}">
        <p14:creationId xmlns:p14="http://schemas.microsoft.com/office/powerpoint/2010/main" val="325878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821619"/>
      </p:ext>
    </p:extLst>
  </p:cSld>
  <p:clrMapOvr>
    <a:masterClrMapping/>
  </p:clrMapOvr>
  <p:transition spd="med">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285"/>
        <p:cNvGrpSpPr/>
        <p:nvPr/>
      </p:nvGrpSpPr>
      <p:grpSpPr>
        <a:xfrm>
          <a:off x="0" y="0"/>
          <a:ext cx="0" cy="0"/>
          <a:chOff x="0" y="0"/>
          <a:chExt cx="0" cy="0"/>
        </a:xfrm>
      </p:grpSpPr>
      <p:sp>
        <p:nvSpPr>
          <p:cNvPr id="286" name="Google Shape;286;p7"/>
          <p:cNvSpPr/>
          <p:nvPr/>
        </p:nvSpPr>
        <p:spPr>
          <a:xfrm>
            <a:off x="6780669" y="3194111"/>
            <a:ext cx="5411387" cy="2616965"/>
          </a:xfrm>
          <a:custGeom>
            <a:avLst/>
            <a:gdLst/>
            <a:ahLst/>
            <a:cxnLst/>
            <a:rect l="l" t="t" r="r" b="b"/>
            <a:pathLst>
              <a:path w="23491" h="11360" extrusionOk="0">
                <a:moveTo>
                  <a:pt x="23491" y="1"/>
                </a:moveTo>
                <a:cubicBezTo>
                  <a:pt x="23274" y="179"/>
                  <a:pt x="22924" y="435"/>
                  <a:pt x="22477" y="529"/>
                </a:cubicBezTo>
                <a:cubicBezTo>
                  <a:pt x="21748" y="691"/>
                  <a:pt x="21505" y="1096"/>
                  <a:pt x="20925" y="1339"/>
                </a:cubicBezTo>
                <a:cubicBezTo>
                  <a:pt x="20842" y="1374"/>
                  <a:pt x="20763" y="1389"/>
                  <a:pt x="20686" y="1389"/>
                </a:cubicBezTo>
                <a:cubicBezTo>
                  <a:pt x="20285" y="1389"/>
                  <a:pt x="19929" y="991"/>
                  <a:pt x="19368" y="991"/>
                </a:cubicBezTo>
                <a:cubicBezTo>
                  <a:pt x="19293" y="991"/>
                  <a:pt x="19213" y="999"/>
                  <a:pt x="19130" y="1015"/>
                </a:cubicBezTo>
                <a:cubicBezTo>
                  <a:pt x="18320" y="1177"/>
                  <a:pt x="18482" y="1663"/>
                  <a:pt x="17348" y="1744"/>
                </a:cubicBezTo>
                <a:cubicBezTo>
                  <a:pt x="16201" y="1838"/>
                  <a:pt x="16687" y="2405"/>
                  <a:pt x="15472" y="2729"/>
                </a:cubicBezTo>
                <a:cubicBezTo>
                  <a:pt x="14244" y="3053"/>
                  <a:pt x="14905" y="3296"/>
                  <a:pt x="14163" y="3539"/>
                </a:cubicBezTo>
                <a:cubicBezTo>
                  <a:pt x="13434" y="3782"/>
                  <a:pt x="13434" y="4038"/>
                  <a:pt x="13110" y="4362"/>
                </a:cubicBezTo>
                <a:cubicBezTo>
                  <a:pt x="13037" y="4435"/>
                  <a:pt x="12959" y="4463"/>
                  <a:pt x="12868" y="4463"/>
                </a:cubicBezTo>
                <a:cubicBezTo>
                  <a:pt x="12584" y="4463"/>
                  <a:pt x="12174" y="4192"/>
                  <a:pt x="11390" y="4192"/>
                </a:cubicBezTo>
                <a:cubicBezTo>
                  <a:pt x="11314" y="4192"/>
                  <a:pt x="11235" y="4194"/>
                  <a:pt x="11153" y="4200"/>
                </a:cubicBezTo>
                <a:cubicBezTo>
                  <a:pt x="9922" y="4281"/>
                  <a:pt x="9679" y="5010"/>
                  <a:pt x="9679" y="5010"/>
                </a:cubicBezTo>
                <a:lnTo>
                  <a:pt x="9112" y="4767"/>
                </a:lnTo>
                <a:cubicBezTo>
                  <a:pt x="8994" y="4748"/>
                  <a:pt x="8885" y="4739"/>
                  <a:pt x="8782" y="4739"/>
                </a:cubicBezTo>
                <a:cubicBezTo>
                  <a:pt x="8018" y="4739"/>
                  <a:pt x="7618" y="5230"/>
                  <a:pt x="7236" y="5658"/>
                </a:cubicBezTo>
                <a:cubicBezTo>
                  <a:pt x="3753" y="9559"/>
                  <a:pt x="1" y="10356"/>
                  <a:pt x="1" y="10356"/>
                </a:cubicBezTo>
                <a:cubicBezTo>
                  <a:pt x="1" y="10356"/>
                  <a:pt x="1249" y="11360"/>
                  <a:pt x="3772" y="11360"/>
                </a:cubicBezTo>
                <a:cubicBezTo>
                  <a:pt x="4651" y="11360"/>
                  <a:pt x="5684" y="11238"/>
                  <a:pt x="6873" y="10910"/>
                </a:cubicBezTo>
                <a:lnTo>
                  <a:pt x="23491" y="10910"/>
                </a:lnTo>
                <a:lnTo>
                  <a:pt x="23491"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7"/>
          <p:cNvSpPr/>
          <p:nvPr/>
        </p:nvSpPr>
        <p:spPr>
          <a:xfrm flipH="1">
            <a:off x="7144167"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7"/>
          <p:cNvSpPr/>
          <p:nvPr/>
        </p:nvSpPr>
        <p:spPr>
          <a:xfrm flipH="1">
            <a:off x="1990286"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7"/>
          <p:cNvSpPr/>
          <p:nvPr/>
        </p:nvSpPr>
        <p:spPr>
          <a:xfrm flipH="1">
            <a:off x="-16" y="5054767"/>
            <a:ext cx="12192016" cy="1093308"/>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7"/>
          <p:cNvSpPr/>
          <p:nvPr/>
        </p:nvSpPr>
        <p:spPr>
          <a:xfrm flipH="1">
            <a:off x="17" y="5436800"/>
            <a:ext cx="12192016" cy="105889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7"/>
          <p:cNvSpPr/>
          <p:nvPr/>
        </p:nvSpPr>
        <p:spPr>
          <a:xfrm flipH="1">
            <a:off x="34" y="51589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7"/>
          <p:cNvSpPr/>
          <p:nvPr/>
        </p:nvSpPr>
        <p:spPr>
          <a:xfrm flipH="1">
            <a:off x="242833"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7"/>
          <p:cNvSpPr/>
          <p:nvPr/>
        </p:nvSpPr>
        <p:spPr>
          <a:xfrm flipH="1">
            <a:off x="17"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7"/>
          <p:cNvSpPr txBox="1">
            <a:spLocks noGrp="1"/>
          </p:cNvSpPr>
          <p:nvPr>
            <p:ph type="title"/>
          </p:nvPr>
        </p:nvSpPr>
        <p:spPr>
          <a:xfrm>
            <a:off x="960000" y="541780"/>
            <a:ext cx="10272000" cy="692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295" name="Google Shape;295;p7"/>
          <p:cNvSpPr txBox="1">
            <a:spLocks noGrp="1"/>
          </p:cNvSpPr>
          <p:nvPr>
            <p:ph type="subTitle" idx="1"/>
          </p:nvPr>
        </p:nvSpPr>
        <p:spPr>
          <a:xfrm>
            <a:off x="960000" y="1668000"/>
            <a:ext cx="6650800" cy="3169200"/>
          </a:xfrm>
          <a:prstGeom prst="rect">
            <a:avLst/>
          </a:prstGeom>
        </p:spPr>
        <p:txBody>
          <a:bodyPr spcFirstLastPara="1" wrap="square" lIns="91425" tIns="91425" rIns="91425" bIns="91425" anchor="t" anchorCtr="0">
            <a:noAutofit/>
          </a:bodyPr>
          <a:lstStyle>
            <a:lvl1pPr marR="327452" lvl="0" rtl="0">
              <a:lnSpc>
                <a:spcPct val="100000"/>
              </a:lnSpc>
              <a:spcBef>
                <a:spcPts val="0"/>
              </a:spcBef>
              <a:spcAft>
                <a:spcPts val="0"/>
              </a:spcAft>
              <a:buClr>
                <a:schemeClr val="accent6"/>
              </a:buClr>
              <a:buSzPts val="1600"/>
              <a:buChar char="●"/>
              <a:defRPr/>
            </a:lvl1pPr>
            <a:lvl2pPr lvl="1" algn="r" rtl="0">
              <a:lnSpc>
                <a:spcPct val="100000"/>
              </a:lnSpc>
              <a:spcBef>
                <a:spcPts val="2133"/>
              </a:spcBef>
              <a:spcAft>
                <a:spcPts val="0"/>
              </a:spcAft>
              <a:buSzPts val="1600"/>
              <a:buChar char="○"/>
              <a:defRPr sz="2800"/>
            </a:lvl2pPr>
            <a:lvl3pPr lvl="2" algn="r" rtl="0">
              <a:lnSpc>
                <a:spcPct val="100000"/>
              </a:lnSpc>
              <a:spcBef>
                <a:spcPts val="0"/>
              </a:spcBef>
              <a:spcAft>
                <a:spcPts val="0"/>
              </a:spcAft>
              <a:buSzPts val="1600"/>
              <a:buChar char="■"/>
              <a:defRPr sz="2800"/>
            </a:lvl3pPr>
            <a:lvl4pPr lvl="3" algn="r" rtl="0">
              <a:lnSpc>
                <a:spcPct val="100000"/>
              </a:lnSpc>
              <a:spcBef>
                <a:spcPts val="0"/>
              </a:spcBef>
              <a:spcAft>
                <a:spcPts val="0"/>
              </a:spcAft>
              <a:buSzPts val="1600"/>
              <a:buChar char="●"/>
              <a:defRPr sz="2800"/>
            </a:lvl4pPr>
            <a:lvl5pPr lvl="4" algn="r" rtl="0">
              <a:lnSpc>
                <a:spcPct val="100000"/>
              </a:lnSpc>
              <a:spcBef>
                <a:spcPts val="0"/>
              </a:spcBef>
              <a:spcAft>
                <a:spcPts val="0"/>
              </a:spcAft>
              <a:buSzPts val="1600"/>
              <a:buChar char="○"/>
              <a:defRPr sz="2800"/>
            </a:lvl5pPr>
            <a:lvl6pPr lvl="5" algn="r" rtl="0">
              <a:lnSpc>
                <a:spcPct val="100000"/>
              </a:lnSpc>
              <a:spcBef>
                <a:spcPts val="0"/>
              </a:spcBef>
              <a:spcAft>
                <a:spcPts val="0"/>
              </a:spcAft>
              <a:buSzPts val="1600"/>
              <a:buChar char="■"/>
              <a:defRPr sz="2800"/>
            </a:lvl6pPr>
            <a:lvl7pPr lvl="6" algn="r" rtl="0">
              <a:lnSpc>
                <a:spcPct val="100000"/>
              </a:lnSpc>
              <a:spcBef>
                <a:spcPts val="0"/>
              </a:spcBef>
              <a:spcAft>
                <a:spcPts val="0"/>
              </a:spcAft>
              <a:buSzPts val="1600"/>
              <a:buChar char="●"/>
              <a:defRPr sz="2800"/>
            </a:lvl7pPr>
            <a:lvl8pPr lvl="7" algn="r" rtl="0">
              <a:lnSpc>
                <a:spcPct val="100000"/>
              </a:lnSpc>
              <a:spcBef>
                <a:spcPts val="0"/>
              </a:spcBef>
              <a:spcAft>
                <a:spcPts val="0"/>
              </a:spcAft>
              <a:buSzPts val="1600"/>
              <a:buChar char="○"/>
              <a:defRPr sz="2800"/>
            </a:lvl8pPr>
            <a:lvl9pPr lvl="8" algn="r" rtl="0">
              <a:lnSpc>
                <a:spcPct val="100000"/>
              </a:lnSpc>
              <a:spcBef>
                <a:spcPts val="0"/>
              </a:spcBef>
              <a:spcAft>
                <a:spcPts val="0"/>
              </a:spcAft>
              <a:buSzPts val="1600"/>
              <a:buChar char="■"/>
              <a:defRPr sz="2800"/>
            </a:lvl9pPr>
          </a:lstStyle>
          <a:p>
            <a:endParaRPr/>
          </a:p>
        </p:txBody>
      </p:sp>
    </p:spTree>
    <p:extLst>
      <p:ext uri="{BB962C8B-B14F-4D97-AF65-F5344CB8AC3E}">
        <p14:creationId xmlns:p14="http://schemas.microsoft.com/office/powerpoint/2010/main" val="231806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285"/>
        <p:cNvGrpSpPr/>
        <p:nvPr/>
      </p:nvGrpSpPr>
      <p:grpSpPr>
        <a:xfrm>
          <a:off x="0" y="0"/>
          <a:ext cx="0" cy="0"/>
          <a:chOff x="0" y="0"/>
          <a:chExt cx="0" cy="0"/>
        </a:xfrm>
      </p:grpSpPr>
      <p:sp>
        <p:nvSpPr>
          <p:cNvPr id="286" name="Google Shape;286;p7"/>
          <p:cNvSpPr/>
          <p:nvPr/>
        </p:nvSpPr>
        <p:spPr>
          <a:xfrm>
            <a:off x="6780669" y="3194111"/>
            <a:ext cx="5411387" cy="2616965"/>
          </a:xfrm>
          <a:custGeom>
            <a:avLst/>
            <a:gdLst/>
            <a:ahLst/>
            <a:cxnLst/>
            <a:rect l="l" t="t" r="r" b="b"/>
            <a:pathLst>
              <a:path w="23491" h="11360" extrusionOk="0">
                <a:moveTo>
                  <a:pt x="23491" y="1"/>
                </a:moveTo>
                <a:cubicBezTo>
                  <a:pt x="23274" y="179"/>
                  <a:pt x="22924" y="435"/>
                  <a:pt x="22477" y="529"/>
                </a:cubicBezTo>
                <a:cubicBezTo>
                  <a:pt x="21748" y="691"/>
                  <a:pt x="21505" y="1096"/>
                  <a:pt x="20925" y="1339"/>
                </a:cubicBezTo>
                <a:cubicBezTo>
                  <a:pt x="20842" y="1374"/>
                  <a:pt x="20763" y="1389"/>
                  <a:pt x="20686" y="1389"/>
                </a:cubicBezTo>
                <a:cubicBezTo>
                  <a:pt x="20285" y="1389"/>
                  <a:pt x="19929" y="991"/>
                  <a:pt x="19368" y="991"/>
                </a:cubicBezTo>
                <a:cubicBezTo>
                  <a:pt x="19293" y="991"/>
                  <a:pt x="19213" y="999"/>
                  <a:pt x="19130" y="1015"/>
                </a:cubicBezTo>
                <a:cubicBezTo>
                  <a:pt x="18320" y="1177"/>
                  <a:pt x="18482" y="1663"/>
                  <a:pt x="17348" y="1744"/>
                </a:cubicBezTo>
                <a:cubicBezTo>
                  <a:pt x="16201" y="1838"/>
                  <a:pt x="16687" y="2405"/>
                  <a:pt x="15472" y="2729"/>
                </a:cubicBezTo>
                <a:cubicBezTo>
                  <a:pt x="14244" y="3053"/>
                  <a:pt x="14905" y="3296"/>
                  <a:pt x="14163" y="3539"/>
                </a:cubicBezTo>
                <a:cubicBezTo>
                  <a:pt x="13434" y="3782"/>
                  <a:pt x="13434" y="4038"/>
                  <a:pt x="13110" y="4362"/>
                </a:cubicBezTo>
                <a:cubicBezTo>
                  <a:pt x="13037" y="4435"/>
                  <a:pt x="12959" y="4463"/>
                  <a:pt x="12868" y="4463"/>
                </a:cubicBezTo>
                <a:cubicBezTo>
                  <a:pt x="12584" y="4463"/>
                  <a:pt x="12174" y="4192"/>
                  <a:pt x="11390" y="4192"/>
                </a:cubicBezTo>
                <a:cubicBezTo>
                  <a:pt x="11314" y="4192"/>
                  <a:pt x="11235" y="4194"/>
                  <a:pt x="11153" y="4200"/>
                </a:cubicBezTo>
                <a:cubicBezTo>
                  <a:pt x="9922" y="4281"/>
                  <a:pt x="9679" y="5010"/>
                  <a:pt x="9679" y="5010"/>
                </a:cubicBezTo>
                <a:lnTo>
                  <a:pt x="9112" y="4767"/>
                </a:lnTo>
                <a:cubicBezTo>
                  <a:pt x="8994" y="4748"/>
                  <a:pt x="8885" y="4739"/>
                  <a:pt x="8782" y="4739"/>
                </a:cubicBezTo>
                <a:cubicBezTo>
                  <a:pt x="8018" y="4739"/>
                  <a:pt x="7618" y="5230"/>
                  <a:pt x="7236" y="5658"/>
                </a:cubicBezTo>
                <a:cubicBezTo>
                  <a:pt x="3753" y="9559"/>
                  <a:pt x="1" y="10356"/>
                  <a:pt x="1" y="10356"/>
                </a:cubicBezTo>
                <a:cubicBezTo>
                  <a:pt x="1" y="10356"/>
                  <a:pt x="1249" y="11360"/>
                  <a:pt x="3772" y="11360"/>
                </a:cubicBezTo>
                <a:cubicBezTo>
                  <a:pt x="4651" y="11360"/>
                  <a:pt x="5684" y="11238"/>
                  <a:pt x="6873" y="10910"/>
                </a:cubicBezTo>
                <a:lnTo>
                  <a:pt x="23491" y="10910"/>
                </a:lnTo>
                <a:lnTo>
                  <a:pt x="23491"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7"/>
          <p:cNvSpPr/>
          <p:nvPr/>
        </p:nvSpPr>
        <p:spPr>
          <a:xfrm flipH="1">
            <a:off x="7144167"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7"/>
          <p:cNvSpPr/>
          <p:nvPr/>
        </p:nvSpPr>
        <p:spPr>
          <a:xfrm flipH="1">
            <a:off x="1990286"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7"/>
          <p:cNvSpPr/>
          <p:nvPr/>
        </p:nvSpPr>
        <p:spPr>
          <a:xfrm flipH="1">
            <a:off x="-16" y="5054767"/>
            <a:ext cx="12192016" cy="1093308"/>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7"/>
          <p:cNvSpPr/>
          <p:nvPr/>
        </p:nvSpPr>
        <p:spPr>
          <a:xfrm flipH="1">
            <a:off x="17" y="5436800"/>
            <a:ext cx="12192016" cy="105889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7"/>
          <p:cNvSpPr/>
          <p:nvPr/>
        </p:nvSpPr>
        <p:spPr>
          <a:xfrm flipH="1">
            <a:off x="34" y="51589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7"/>
          <p:cNvSpPr/>
          <p:nvPr/>
        </p:nvSpPr>
        <p:spPr>
          <a:xfrm flipH="1">
            <a:off x="242833"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7"/>
          <p:cNvSpPr/>
          <p:nvPr/>
        </p:nvSpPr>
        <p:spPr>
          <a:xfrm flipH="1">
            <a:off x="17"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7"/>
          <p:cNvSpPr txBox="1">
            <a:spLocks noGrp="1"/>
          </p:cNvSpPr>
          <p:nvPr>
            <p:ph type="title"/>
          </p:nvPr>
        </p:nvSpPr>
        <p:spPr>
          <a:xfrm>
            <a:off x="960000" y="541780"/>
            <a:ext cx="10272000" cy="692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295" name="Google Shape;295;p7"/>
          <p:cNvSpPr txBox="1">
            <a:spLocks noGrp="1"/>
          </p:cNvSpPr>
          <p:nvPr>
            <p:ph type="subTitle" idx="1"/>
          </p:nvPr>
        </p:nvSpPr>
        <p:spPr>
          <a:xfrm>
            <a:off x="960000" y="1668000"/>
            <a:ext cx="6650800" cy="3169200"/>
          </a:xfrm>
          <a:prstGeom prst="rect">
            <a:avLst/>
          </a:prstGeom>
        </p:spPr>
        <p:txBody>
          <a:bodyPr spcFirstLastPara="1" wrap="square" lIns="91425" tIns="91425" rIns="91425" bIns="91425" anchor="t" anchorCtr="0">
            <a:noAutofit/>
          </a:bodyPr>
          <a:lstStyle>
            <a:lvl1pPr marR="327452" lvl="0" rtl="0">
              <a:lnSpc>
                <a:spcPct val="100000"/>
              </a:lnSpc>
              <a:spcBef>
                <a:spcPts val="0"/>
              </a:spcBef>
              <a:spcAft>
                <a:spcPts val="0"/>
              </a:spcAft>
              <a:buClr>
                <a:schemeClr val="accent6"/>
              </a:buClr>
              <a:buSzPts val="1600"/>
              <a:buChar char="●"/>
              <a:defRPr/>
            </a:lvl1pPr>
            <a:lvl2pPr lvl="1" algn="r" rtl="0">
              <a:lnSpc>
                <a:spcPct val="100000"/>
              </a:lnSpc>
              <a:spcBef>
                <a:spcPts val="2133"/>
              </a:spcBef>
              <a:spcAft>
                <a:spcPts val="0"/>
              </a:spcAft>
              <a:buSzPts val="1600"/>
              <a:buChar char="○"/>
              <a:defRPr sz="2800"/>
            </a:lvl2pPr>
            <a:lvl3pPr lvl="2" algn="r" rtl="0">
              <a:lnSpc>
                <a:spcPct val="100000"/>
              </a:lnSpc>
              <a:spcBef>
                <a:spcPts val="0"/>
              </a:spcBef>
              <a:spcAft>
                <a:spcPts val="0"/>
              </a:spcAft>
              <a:buSzPts val="1600"/>
              <a:buChar char="■"/>
              <a:defRPr sz="2800"/>
            </a:lvl3pPr>
            <a:lvl4pPr lvl="3" algn="r" rtl="0">
              <a:lnSpc>
                <a:spcPct val="100000"/>
              </a:lnSpc>
              <a:spcBef>
                <a:spcPts val="0"/>
              </a:spcBef>
              <a:spcAft>
                <a:spcPts val="0"/>
              </a:spcAft>
              <a:buSzPts val="1600"/>
              <a:buChar char="●"/>
              <a:defRPr sz="2800"/>
            </a:lvl4pPr>
            <a:lvl5pPr lvl="4" algn="r" rtl="0">
              <a:lnSpc>
                <a:spcPct val="100000"/>
              </a:lnSpc>
              <a:spcBef>
                <a:spcPts val="0"/>
              </a:spcBef>
              <a:spcAft>
                <a:spcPts val="0"/>
              </a:spcAft>
              <a:buSzPts val="1600"/>
              <a:buChar char="○"/>
              <a:defRPr sz="2800"/>
            </a:lvl5pPr>
            <a:lvl6pPr lvl="5" algn="r" rtl="0">
              <a:lnSpc>
                <a:spcPct val="100000"/>
              </a:lnSpc>
              <a:spcBef>
                <a:spcPts val="0"/>
              </a:spcBef>
              <a:spcAft>
                <a:spcPts val="0"/>
              </a:spcAft>
              <a:buSzPts val="1600"/>
              <a:buChar char="■"/>
              <a:defRPr sz="2800"/>
            </a:lvl6pPr>
            <a:lvl7pPr lvl="6" algn="r" rtl="0">
              <a:lnSpc>
                <a:spcPct val="100000"/>
              </a:lnSpc>
              <a:spcBef>
                <a:spcPts val="0"/>
              </a:spcBef>
              <a:spcAft>
                <a:spcPts val="0"/>
              </a:spcAft>
              <a:buSzPts val="1600"/>
              <a:buChar char="●"/>
              <a:defRPr sz="2800"/>
            </a:lvl7pPr>
            <a:lvl8pPr lvl="7" algn="r" rtl="0">
              <a:lnSpc>
                <a:spcPct val="100000"/>
              </a:lnSpc>
              <a:spcBef>
                <a:spcPts val="0"/>
              </a:spcBef>
              <a:spcAft>
                <a:spcPts val="0"/>
              </a:spcAft>
              <a:buSzPts val="1600"/>
              <a:buChar char="○"/>
              <a:defRPr sz="2800"/>
            </a:lvl8pPr>
            <a:lvl9pPr lvl="8" algn="r" rtl="0">
              <a:lnSpc>
                <a:spcPct val="100000"/>
              </a:lnSpc>
              <a:spcBef>
                <a:spcPts val="0"/>
              </a:spcBef>
              <a:spcAft>
                <a:spcPts val="0"/>
              </a:spcAft>
              <a:buSzPts val="1600"/>
              <a:buChar char="■"/>
              <a:defRPr sz="2800"/>
            </a:lvl9pPr>
          </a:lstStyle>
          <a:p>
            <a:endParaRPr/>
          </a:p>
        </p:txBody>
      </p:sp>
    </p:spTree>
    <p:extLst>
      <p:ext uri="{BB962C8B-B14F-4D97-AF65-F5344CB8AC3E}">
        <p14:creationId xmlns:p14="http://schemas.microsoft.com/office/powerpoint/2010/main" val="24941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0"/>
        <p:cNvGrpSpPr/>
        <p:nvPr/>
      </p:nvGrpSpPr>
      <p:grpSpPr>
        <a:xfrm>
          <a:off x="0" y="0"/>
          <a:ext cx="0" cy="0"/>
          <a:chOff x="0" y="0"/>
          <a:chExt cx="0" cy="0"/>
        </a:xfrm>
      </p:grpSpPr>
      <p:grpSp>
        <p:nvGrpSpPr>
          <p:cNvPr id="311" name="Google Shape;311;p9"/>
          <p:cNvGrpSpPr/>
          <p:nvPr/>
        </p:nvGrpSpPr>
        <p:grpSpPr>
          <a:xfrm>
            <a:off x="367" y="4156606"/>
            <a:ext cx="12223208" cy="2720188"/>
            <a:chOff x="271" y="2964551"/>
            <a:chExt cx="9167406" cy="2193229"/>
          </a:xfrm>
        </p:grpSpPr>
        <p:sp>
          <p:nvSpPr>
            <p:cNvPr id="312" name="Google Shape;312;p9"/>
            <p:cNvSpPr/>
            <p:nvPr/>
          </p:nvSpPr>
          <p:spPr>
            <a:xfrm>
              <a:off x="275" y="3538374"/>
              <a:ext cx="9167398" cy="1619406"/>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9"/>
            <p:cNvSpPr/>
            <p:nvPr/>
          </p:nvSpPr>
          <p:spPr>
            <a:xfrm>
              <a:off x="1413430" y="2964551"/>
              <a:ext cx="7754247" cy="680775"/>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9"/>
            <p:cNvSpPr/>
            <p:nvPr/>
          </p:nvSpPr>
          <p:spPr>
            <a:xfrm>
              <a:off x="271" y="3209866"/>
              <a:ext cx="4762825" cy="666541"/>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9"/>
            <p:cNvSpPr/>
            <p:nvPr/>
          </p:nvSpPr>
          <p:spPr>
            <a:xfrm>
              <a:off x="271" y="3612551"/>
              <a:ext cx="9167398" cy="362393"/>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6" name="Google Shape;316;p9"/>
          <p:cNvSpPr/>
          <p:nvPr/>
        </p:nvSpPr>
        <p:spPr>
          <a:xfrm>
            <a:off x="-47168" y="720000"/>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7" name="Google Shape;317;p9"/>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8" name="Google Shape;318;p9"/>
          <p:cNvSpPr/>
          <p:nvPr/>
        </p:nvSpPr>
        <p:spPr>
          <a:xfrm>
            <a:off x="8156693" y="4444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0" name="Google Shape;320;p9"/>
          <p:cNvSpPr txBox="1">
            <a:spLocks noGrp="1"/>
          </p:cNvSpPr>
          <p:nvPr>
            <p:ph type="title"/>
          </p:nvPr>
        </p:nvSpPr>
        <p:spPr>
          <a:xfrm>
            <a:off x="2336600" y="548895"/>
            <a:ext cx="7518800" cy="850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80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321" name="Google Shape;321;p9"/>
          <p:cNvSpPr txBox="1">
            <a:spLocks noGrp="1"/>
          </p:cNvSpPr>
          <p:nvPr>
            <p:ph type="subTitle" idx="1"/>
          </p:nvPr>
        </p:nvSpPr>
        <p:spPr>
          <a:xfrm>
            <a:off x="2182267" y="2901833"/>
            <a:ext cx="4435200" cy="236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5B595B"/>
              </a:buClr>
              <a:buSzPts val="1600"/>
              <a:buFont typeface="Lato"/>
              <a:buChar char="●"/>
              <a:defRPr sz="2400"/>
            </a:lvl1pPr>
            <a:lvl2pPr lvl="1" algn="ctr" rtl="0">
              <a:lnSpc>
                <a:spcPct val="100000"/>
              </a:lnSpc>
              <a:spcBef>
                <a:spcPts val="0"/>
              </a:spcBef>
              <a:spcAft>
                <a:spcPts val="0"/>
              </a:spcAft>
              <a:buClr>
                <a:srgbClr val="5B595B"/>
              </a:buClr>
              <a:buSzPts val="1600"/>
              <a:buFont typeface="Lato"/>
              <a:buChar char="○"/>
              <a:defRPr sz="2800"/>
            </a:lvl2pPr>
            <a:lvl3pPr lvl="2" algn="ctr" rtl="0">
              <a:lnSpc>
                <a:spcPct val="100000"/>
              </a:lnSpc>
              <a:spcBef>
                <a:spcPts val="0"/>
              </a:spcBef>
              <a:spcAft>
                <a:spcPts val="0"/>
              </a:spcAft>
              <a:buClr>
                <a:srgbClr val="5B595B"/>
              </a:buClr>
              <a:buSzPts val="1600"/>
              <a:buFont typeface="Lato"/>
              <a:buChar char="■"/>
              <a:defRPr sz="2800"/>
            </a:lvl3pPr>
            <a:lvl4pPr lvl="3" algn="ctr" rtl="0">
              <a:lnSpc>
                <a:spcPct val="100000"/>
              </a:lnSpc>
              <a:spcBef>
                <a:spcPts val="0"/>
              </a:spcBef>
              <a:spcAft>
                <a:spcPts val="0"/>
              </a:spcAft>
              <a:buClr>
                <a:srgbClr val="5B595B"/>
              </a:buClr>
              <a:buSzPts val="1600"/>
              <a:buFont typeface="Lato"/>
              <a:buChar char="●"/>
              <a:defRPr sz="2800"/>
            </a:lvl4pPr>
            <a:lvl5pPr lvl="4" algn="ctr" rtl="0">
              <a:lnSpc>
                <a:spcPct val="100000"/>
              </a:lnSpc>
              <a:spcBef>
                <a:spcPts val="0"/>
              </a:spcBef>
              <a:spcAft>
                <a:spcPts val="0"/>
              </a:spcAft>
              <a:buClr>
                <a:srgbClr val="5B595B"/>
              </a:buClr>
              <a:buSzPts val="1600"/>
              <a:buFont typeface="Lato"/>
              <a:buChar char="○"/>
              <a:defRPr sz="2800"/>
            </a:lvl5pPr>
            <a:lvl6pPr lvl="5" algn="ctr" rtl="0">
              <a:lnSpc>
                <a:spcPct val="100000"/>
              </a:lnSpc>
              <a:spcBef>
                <a:spcPts val="0"/>
              </a:spcBef>
              <a:spcAft>
                <a:spcPts val="0"/>
              </a:spcAft>
              <a:buClr>
                <a:srgbClr val="5B595B"/>
              </a:buClr>
              <a:buSzPts val="1600"/>
              <a:buFont typeface="Lato"/>
              <a:buChar char="■"/>
              <a:defRPr sz="2800"/>
            </a:lvl6pPr>
            <a:lvl7pPr lvl="6" algn="ctr" rtl="0">
              <a:lnSpc>
                <a:spcPct val="100000"/>
              </a:lnSpc>
              <a:spcBef>
                <a:spcPts val="0"/>
              </a:spcBef>
              <a:spcAft>
                <a:spcPts val="0"/>
              </a:spcAft>
              <a:buClr>
                <a:srgbClr val="5B595B"/>
              </a:buClr>
              <a:buSzPts val="1600"/>
              <a:buFont typeface="Lato"/>
              <a:buChar char="●"/>
              <a:defRPr sz="2800"/>
            </a:lvl7pPr>
            <a:lvl8pPr lvl="7" algn="ctr" rtl="0">
              <a:lnSpc>
                <a:spcPct val="100000"/>
              </a:lnSpc>
              <a:spcBef>
                <a:spcPts val="0"/>
              </a:spcBef>
              <a:spcAft>
                <a:spcPts val="0"/>
              </a:spcAft>
              <a:buClr>
                <a:srgbClr val="5B595B"/>
              </a:buClr>
              <a:buSzPts val="1600"/>
              <a:buFont typeface="Lato"/>
              <a:buChar char="○"/>
              <a:defRPr sz="2800"/>
            </a:lvl8pPr>
            <a:lvl9pPr lvl="8" algn="ctr" rtl="0">
              <a:lnSpc>
                <a:spcPct val="100000"/>
              </a:lnSpc>
              <a:spcBef>
                <a:spcPts val="0"/>
              </a:spcBef>
              <a:spcAft>
                <a:spcPts val="0"/>
              </a:spcAft>
              <a:buClr>
                <a:srgbClr val="5B595B"/>
              </a:buClr>
              <a:buSzPts val="1600"/>
              <a:buFont typeface="Lato"/>
              <a:buChar char="■"/>
              <a:defRPr sz="2800"/>
            </a:lvl9pPr>
          </a:lstStyle>
          <a:p>
            <a:endParaRPr/>
          </a:p>
        </p:txBody>
      </p:sp>
    </p:spTree>
    <p:extLst>
      <p:ext uri="{BB962C8B-B14F-4D97-AF65-F5344CB8AC3E}">
        <p14:creationId xmlns:p14="http://schemas.microsoft.com/office/powerpoint/2010/main" val="79396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25"/>
        <p:cNvGrpSpPr/>
        <p:nvPr/>
      </p:nvGrpSpPr>
      <p:grpSpPr>
        <a:xfrm>
          <a:off x="0" y="0"/>
          <a:ext cx="0" cy="0"/>
          <a:chOff x="0" y="0"/>
          <a:chExt cx="0" cy="0"/>
        </a:xfrm>
      </p:grpSpPr>
      <p:sp>
        <p:nvSpPr>
          <p:cNvPr id="326" name="Google Shape;326;p11"/>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1"/>
          <p:cNvSpPr/>
          <p:nvPr/>
        </p:nvSpPr>
        <p:spPr>
          <a:xfrm>
            <a:off x="-165295" y="3841842"/>
            <a:ext cx="12499755" cy="945404"/>
          </a:xfrm>
          <a:custGeom>
            <a:avLst/>
            <a:gdLst/>
            <a:ahLst/>
            <a:cxnLst/>
            <a:rect l="l" t="t" r="r" b="b"/>
            <a:pathLst>
              <a:path w="47603" h="5412" extrusionOk="0">
                <a:moveTo>
                  <a:pt x="36217" y="1"/>
                </a:moveTo>
                <a:cubicBezTo>
                  <a:pt x="34122" y="1"/>
                  <a:pt x="32206" y="1117"/>
                  <a:pt x="30593" y="1848"/>
                </a:cubicBezTo>
                <a:cubicBezTo>
                  <a:pt x="28988" y="2571"/>
                  <a:pt x="26764" y="3064"/>
                  <a:pt x="24764" y="3064"/>
                </a:cubicBezTo>
                <a:cubicBezTo>
                  <a:pt x="24713" y="3064"/>
                  <a:pt x="24662" y="3064"/>
                  <a:pt x="24612" y="3063"/>
                </a:cubicBezTo>
                <a:cubicBezTo>
                  <a:pt x="22331" y="3021"/>
                  <a:pt x="20361" y="2428"/>
                  <a:pt x="18579" y="1537"/>
                </a:cubicBezTo>
                <a:cubicBezTo>
                  <a:pt x="17746" y="1121"/>
                  <a:pt x="16926" y="962"/>
                  <a:pt x="16098" y="962"/>
                </a:cubicBezTo>
                <a:cubicBezTo>
                  <a:pt x="14857" y="962"/>
                  <a:pt x="13597" y="1318"/>
                  <a:pt x="12245" y="1699"/>
                </a:cubicBezTo>
                <a:cubicBezTo>
                  <a:pt x="10518" y="2185"/>
                  <a:pt x="10398" y="2820"/>
                  <a:pt x="474" y="4009"/>
                </a:cubicBezTo>
                <a:cubicBezTo>
                  <a:pt x="474" y="4521"/>
                  <a:pt x="1" y="5412"/>
                  <a:pt x="811" y="5412"/>
                </a:cubicBezTo>
                <a:lnTo>
                  <a:pt x="46563" y="5412"/>
                </a:lnTo>
                <a:cubicBezTo>
                  <a:pt x="47062" y="5412"/>
                  <a:pt x="47480" y="2522"/>
                  <a:pt x="47603" y="2065"/>
                </a:cubicBezTo>
                <a:cubicBezTo>
                  <a:pt x="45970" y="1955"/>
                  <a:pt x="44256" y="1874"/>
                  <a:pt x="42743" y="1443"/>
                </a:cubicBezTo>
                <a:cubicBezTo>
                  <a:pt x="40676" y="850"/>
                  <a:pt x="38868" y="160"/>
                  <a:pt x="36561" y="11"/>
                </a:cubicBezTo>
                <a:cubicBezTo>
                  <a:pt x="36446" y="4"/>
                  <a:pt x="36331" y="1"/>
                  <a:pt x="3621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1"/>
          <p:cNvSpPr/>
          <p:nvPr/>
        </p:nvSpPr>
        <p:spPr>
          <a:xfrm>
            <a:off x="2186075" y="4192761"/>
            <a:ext cx="10111199" cy="1351865"/>
          </a:xfrm>
          <a:custGeom>
            <a:avLst/>
            <a:gdLst/>
            <a:ahLst/>
            <a:cxnLst/>
            <a:rect l="l" t="t" r="r" b="b"/>
            <a:pathLst>
              <a:path w="40877" h="7230" extrusionOk="0">
                <a:moveTo>
                  <a:pt x="40877" y="0"/>
                </a:moveTo>
                <a:cubicBezTo>
                  <a:pt x="38042" y="81"/>
                  <a:pt x="35058" y="201"/>
                  <a:pt x="31980" y="376"/>
                </a:cubicBezTo>
                <a:cubicBezTo>
                  <a:pt x="14189" y="1364"/>
                  <a:pt x="1" y="3603"/>
                  <a:pt x="296" y="5359"/>
                </a:cubicBezTo>
                <a:cubicBezTo>
                  <a:pt x="498" y="6559"/>
                  <a:pt x="7302" y="7230"/>
                  <a:pt x="17211" y="7230"/>
                </a:cubicBezTo>
                <a:cubicBezTo>
                  <a:pt x="21911" y="7230"/>
                  <a:pt x="27309" y="7079"/>
                  <a:pt x="33033" y="6762"/>
                </a:cubicBezTo>
                <a:cubicBezTo>
                  <a:pt x="35748" y="6600"/>
                  <a:pt x="38379" y="6425"/>
                  <a:pt x="40877" y="6224"/>
                </a:cubicBezTo>
                <a:lnTo>
                  <a:pt x="40877"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1"/>
          <p:cNvSpPr/>
          <p:nvPr/>
        </p:nvSpPr>
        <p:spPr>
          <a:xfrm>
            <a:off x="-77719" y="4521842"/>
            <a:ext cx="12412149" cy="1873913"/>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1"/>
          <p:cNvSpPr/>
          <p:nvPr/>
        </p:nvSpPr>
        <p:spPr>
          <a:xfrm>
            <a:off x="4361557" y="4958520"/>
            <a:ext cx="1435659" cy="298233"/>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11"/>
          <p:cNvSpPr/>
          <p:nvPr/>
        </p:nvSpPr>
        <p:spPr>
          <a:xfrm>
            <a:off x="84313" y="4791920"/>
            <a:ext cx="1435659" cy="300664"/>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11"/>
          <p:cNvSpPr/>
          <p:nvPr/>
        </p:nvSpPr>
        <p:spPr>
          <a:xfrm>
            <a:off x="1570782" y="4770339"/>
            <a:ext cx="564468" cy="98164"/>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11"/>
          <p:cNvSpPr/>
          <p:nvPr/>
        </p:nvSpPr>
        <p:spPr>
          <a:xfrm>
            <a:off x="1506102" y="4948235"/>
            <a:ext cx="1129431" cy="209792"/>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11"/>
          <p:cNvSpPr/>
          <p:nvPr/>
        </p:nvSpPr>
        <p:spPr>
          <a:xfrm>
            <a:off x="2498239" y="4799961"/>
            <a:ext cx="874653" cy="16117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11"/>
          <p:cNvSpPr/>
          <p:nvPr/>
        </p:nvSpPr>
        <p:spPr>
          <a:xfrm>
            <a:off x="3376594" y="4948236"/>
            <a:ext cx="737617" cy="224937"/>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11"/>
          <p:cNvSpPr/>
          <p:nvPr/>
        </p:nvSpPr>
        <p:spPr>
          <a:xfrm>
            <a:off x="4324701" y="4885223"/>
            <a:ext cx="20283" cy="8040"/>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11"/>
          <p:cNvSpPr/>
          <p:nvPr/>
        </p:nvSpPr>
        <p:spPr>
          <a:xfrm>
            <a:off x="4241344" y="4875687"/>
            <a:ext cx="23499" cy="4861"/>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11"/>
          <p:cNvSpPr/>
          <p:nvPr/>
        </p:nvSpPr>
        <p:spPr>
          <a:xfrm>
            <a:off x="4287845" y="4867647"/>
            <a:ext cx="23499" cy="822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11"/>
          <p:cNvSpPr/>
          <p:nvPr/>
        </p:nvSpPr>
        <p:spPr>
          <a:xfrm>
            <a:off x="4194099" y="4887654"/>
            <a:ext cx="20283" cy="5609"/>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11"/>
          <p:cNvSpPr/>
          <p:nvPr/>
        </p:nvSpPr>
        <p:spPr>
          <a:xfrm>
            <a:off x="4367989" y="4872509"/>
            <a:ext cx="23499" cy="5609"/>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11"/>
          <p:cNvSpPr/>
          <p:nvPr/>
        </p:nvSpPr>
        <p:spPr>
          <a:xfrm>
            <a:off x="4351168" y="4904483"/>
            <a:ext cx="23499" cy="6357"/>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11"/>
          <p:cNvSpPr/>
          <p:nvPr/>
        </p:nvSpPr>
        <p:spPr>
          <a:xfrm>
            <a:off x="4204488" y="4859233"/>
            <a:ext cx="23499" cy="6171"/>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11"/>
          <p:cNvSpPr/>
          <p:nvPr/>
        </p:nvSpPr>
        <p:spPr>
          <a:xfrm>
            <a:off x="4318271" y="4850071"/>
            <a:ext cx="23499" cy="7479"/>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11"/>
          <p:cNvSpPr/>
          <p:nvPr/>
        </p:nvSpPr>
        <p:spPr>
          <a:xfrm>
            <a:off x="4414492" y="4887653"/>
            <a:ext cx="24241" cy="8040"/>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11"/>
          <p:cNvSpPr/>
          <p:nvPr/>
        </p:nvSpPr>
        <p:spPr>
          <a:xfrm>
            <a:off x="4133993" y="4875687"/>
            <a:ext cx="24241" cy="4861"/>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6" name="Google Shape;346;p11"/>
          <p:cNvSpPr/>
          <p:nvPr/>
        </p:nvSpPr>
        <p:spPr>
          <a:xfrm>
            <a:off x="4247775" y="4913083"/>
            <a:ext cx="23499" cy="822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11"/>
          <p:cNvSpPr/>
          <p:nvPr/>
        </p:nvSpPr>
        <p:spPr>
          <a:xfrm>
            <a:off x="4284631" y="4897937"/>
            <a:ext cx="23499" cy="5048"/>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8" name="Google Shape;348;p11"/>
          <p:cNvSpPr/>
          <p:nvPr/>
        </p:nvSpPr>
        <p:spPr>
          <a:xfrm>
            <a:off x="644567" y="4698618"/>
            <a:ext cx="23499" cy="7479"/>
          </a:xfrm>
          <a:custGeom>
            <a:avLst/>
            <a:gdLst/>
            <a:ahLst/>
            <a:cxnLst/>
            <a:rect l="l" t="t" r="r" b="b"/>
            <a:pathLst>
              <a:path w="95" h="40" extrusionOk="0">
                <a:moveTo>
                  <a:pt x="56" y="1"/>
                </a:moveTo>
                <a:cubicBezTo>
                  <a:pt x="30" y="1"/>
                  <a:pt x="14" y="1"/>
                  <a:pt x="1" y="14"/>
                </a:cubicBezTo>
                <a:cubicBezTo>
                  <a:pt x="1" y="27"/>
                  <a:pt x="30" y="27"/>
                  <a:pt x="56" y="40"/>
                </a:cubicBezTo>
                <a:cubicBezTo>
                  <a:pt x="69" y="40"/>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9" name="Google Shape;349;p11"/>
          <p:cNvSpPr/>
          <p:nvPr/>
        </p:nvSpPr>
        <p:spPr>
          <a:xfrm>
            <a:off x="564423" y="4688335"/>
            <a:ext cx="23499" cy="5796"/>
          </a:xfrm>
          <a:custGeom>
            <a:avLst/>
            <a:gdLst/>
            <a:ahLst/>
            <a:cxnLst/>
            <a:rect l="l" t="t" r="r" b="b"/>
            <a:pathLst>
              <a:path w="95" h="31" extrusionOk="0">
                <a:moveTo>
                  <a:pt x="43" y="1"/>
                </a:moveTo>
                <a:cubicBezTo>
                  <a:pt x="30" y="1"/>
                  <a:pt x="1" y="1"/>
                  <a:pt x="1" y="14"/>
                </a:cubicBezTo>
                <a:cubicBezTo>
                  <a:pt x="1" y="14"/>
                  <a:pt x="14" y="30"/>
                  <a:pt x="43" y="30"/>
                </a:cubicBezTo>
                <a:cubicBezTo>
                  <a:pt x="69" y="30"/>
                  <a:pt x="95" y="30"/>
                  <a:pt x="95" y="14"/>
                </a:cubicBezTo>
                <a:cubicBezTo>
                  <a:pt x="95"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0" name="Google Shape;350;p11"/>
          <p:cNvSpPr/>
          <p:nvPr/>
        </p:nvSpPr>
        <p:spPr>
          <a:xfrm>
            <a:off x="611668" y="4681230"/>
            <a:ext cx="20283" cy="7292"/>
          </a:xfrm>
          <a:custGeom>
            <a:avLst/>
            <a:gdLst/>
            <a:ahLst/>
            <a:cxnLst/>
            <a:rect l="l" t="t" r="r" b="b"/>
            <a:pathLst>
              <a:path w="82" h="39" extrusionOk="0">
                <a:moveTo>
                  <a:pt x="40" y="0"/>
                </a:moveTo>
                <a:cubicBezTo>
                  <a:pt x="14" y="0"/>
                  <a:pt x="1" y="13"/>
                  <a:pt x="1" y="13"/>
                </a:cubicBezTo>
                <a:cubicBezTo>
                  <a:pt x="1" y="26"/>
                  <a:pt x="14" y="39"/>
                  <a:pt x="40" y="39"/>
                </a:cubicBezTo>
                <a:cubicBezTo>
                  <a:pt x="66" y="39"/>
                  <a:pt x="82" y="26"/>
                  <a:pt x="82" y="26"/>
                </a:cubicBezTo>
                <a:cubicBezTo>
                  <a:pt x="82" y="13"/>
                  <a:pt x="66" y="0"/>
                  <a:pt x="4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11"/>
          <p:cNvSpPr/>
          <p:nvPr/>
        </p:nvSpPr>
        <p:spPr>
          <a:xfrm>
            <a:off x="514705" y="4701048"/>
            <a:ext cx="23499" cy="5048"/>
          </a:xfrm>
          <a:custGeom>
            <a:avLst/>
            <a:gdLst/>
            <a:ahLst/>
            <a:cxnLst/>
            <a:rect l="l" t="t" r="r" b="b"/>
            <a:pathLst>
              <a:path w="95" h="27" extrusionOk="0">
                <a:moveTo>
                  <a:pt x="53" y="1"/>
                </a:moveTo>
                <a:cubicBezTo>
                  <a:pt x="27" y="1"/>
                  <a:pt x="14" y="1"/>
                  <a:pt x="1" y="14"/>
                </a:cubicBezTo>
                <a:cubicBezTo>
                  <a:pt x="1" y="14"/>
                  <a:pt x="27" y="27"/>
                  <a:pt x="53" y="27"/>
                </a:cubicBezTo>
                <a:cubicBezTo>
                  <a:pt x="69" y="27"/>
                  <a:pt x="95" y="27"/>
                  <a:pt x="95" y="14"/>
                </a:cubicBezTo>
                <a:cubicBezTo>
                  <a:pt x="95" y="14"/>
                  <a:pt x="82"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11"/>
          <p:cNvSpPr/>
          <p:nvPr/>
        </p:nvSpPr>
        <p:spPr>
          <a:xfrm>
            <a:off x="691811" y="4684968"/>
            <a:ext cx="23499" cy="5984"/>
          </a:xfrm>
          <a:custGeom>
            <a:avLst/>
            <a:gdLst/>
            <a:ahLst/>
            <a:cxnLst/>
            <a:rect l="l" t="t" r="r" b="b"/>
            <a:pathLst>
              <a:path w="95" h="32" extrusionOk="0">
                <a:moveTo>
                  <a:pt x="18" y="0"/>
                </a:moveTo>
                <a:cubicBezTo>
                  <a:pt x="7" y="0"/>
                  <a:pt x="1" y="6"/>
                  <a:pt x="1" y="6"/>
                </a:cubicBezTo>
                <a:cubicBezTo>
                  <a:pt x="1" y="19"/>
                  <a:pt x="14" y="32"/>
                  <a:pt x="40" y="32"/>
                </a:cubicBezTo>
                <a:cubicBezTo>
                  <a:pt x="66" y="32"/>
                  <a:pt x="82" y="32"/>
                  <a:pt x="82" y="19"/>
                </a:cubicBezTo>
                <a:cubicBezTo>
                  <a:pt x="95" y="6"/>
                  <a:pt x="66" y="6"/>
                  <a:pt x="40" y="6"/>
                </a:cubicBezTo>
                <a:cubicBezTo>
                  <a:pt x="31" y="2"/>
                  <a:pt x="24" y="0"/>
                  <a:pt x="1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11"/>
          <p:cNvSpPr/>
          <p:nvPr/>
        </p:nvSpPr>
        <p:spPr>
          <a:xfrm>
            <a:off x="674991" y="4716193"/>
            <a:ext cx="20283" cy="8227"/>
          </a:xfrm>
          <a:custGeom>
            <a:avLst/>
            <a:gdLst/>
            <a:ahLst/>
            <a:cxnLst/>
            <a:rect l="l" t="t" r="r" b="b"/>
            <a:pathLst>
              <a:path w="82" h="44" extrusionOk="0">
                <a:moveTo>
                  <a:pt x="40" y="1"/>
                </a:moveTo>
                <a:cubicBezTo>
                  <a:pt x="14" y="1"/>
                  <a:pt x="1" y="14"/>
                  <a:pt x="1" y="14"/>
                </a:cubicBezTo>
                <a:cubicBezTo>
                  <a:pt x="1" y="27"/>
                  <a:pt x="14" y="43"/>
                  <a:pt x="40" y="43"/>
                </a:cubicBezTo>
                <a:cubicBezTo>
                  <a:pt x="69" y="43"/>
                  <a:pt x="82" y="43"/>
                  <a:pt x="82" y="27"/>
                </a:cubicBezTo>
                <a:cubicBezTo>
                  <a:pt x="82" y="14"/>
                  <a:pt x="69" y="14"/>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4" name="Google Shape;354;p11"/>
          <p:cNvSpPr/>
          <p:nvPr/>
        </p:nvSpPr>
        <p:spPr>
          <a:xfrm>
            <a:off x="527568" y="4672253"/>
            <a:ext cx="20283" cy="6731"/>
          </a:xfrm>
          <a:custGeom>
            <a:avLst/>
            <a:gdLst/>
            <a:ahLst/>
            <a:cxnLst/>
            <a:rect l="l" t="t" r="r" b="b"/>
            <a:pathLst>
              <a:path w="82" h="36" extrusionOk="0">
                <a:moveTo>
                  <a:pt x="20" y="0"/>
                </a:moveTo>
                <a:cubicBezTo>
                  <a:pt x="8" y="0"/>
                  <a:pt x="1" y="6"/>
                  <a:pt x="1" y="6"/>
                </a:cubicBezTo>
                <a:cubicBezTo>
                  <a:pt x="1" y="19"/>
                  <a:pt x="17" y="35"/>
                  <a:pt x="43" y="35"/>
                </a:cubicBezTo>
                <a:cubicBezTo>
                  <a:pt x="69" y="35"/>
                  <a:pt x="82" y="35"/>
                  <a:pt x="82" y="19"/>
                </a:cubicBezTo>
                <a:cubicBezTo>
                  <a:pt x="82" y="6"/>
                  <a:pt x="69" y="6"/>
                  <a:pt x="43" y="6"/>
                </a:cubicBezTo>
                <a:cubicBezTo>
                  <a:pt x="34" y="2"/>
                  <a:pt x="27" y="0"/>
                  <a:pt x="2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5" name="Google Shape;355;p11"/>
          <p:cNvSpPr/>
          <p:nvPr/>
        </p:nvSpPr>
        <p:spPr>
          <a:xfrm>
            <a:off x="641351" y="4663654"/>
            <a:ext cx="20283" cy="7292"/>
          </a:xfrm>
          <a:custGeom>
            <a:avLst/>
            <a:gdLst/>
            <a:ahLst/>
            <a:cxnLst/>
            <a:rect l="l" t="t" r="r" b="b"/>
            <a:pathLst>
              <a:path w="82" h="39" extrusionOk="0">
                <a:moveTo>
                  <a:pt x="43" y="0"/>
                </a:moveTo>
                <a:cubicBezTo>
                  <a:pt x="14" y="0"/>
                  <a:pt x="1" y="0"/>
                  <a:pt x="1" y="13"/>
                </a:cubicBezTo>
                <a:cubicBezTo>
                  <a:pt x="1" y="26"/>
                  <a:pt x="14" y="26"/>
                  <a:pt x="43" y="39"/>
                </a:cubicBezTo>
                <a:cubicBezTo>
                  <a:pt x="69" y="39"/>
                  <a:pt x="82" y="26"/>
                  <a:pt x="82" y="26"/>
                </a:cubicBezTo>
                <a:cubicBezTo>
                  <a:pt x="82" y="13"/>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11"/>
          <p:cNvSpPr/>
          <p:nvPr/>
        </p:nvSpPr>
        <p:spPr>
          <a:xfrm>
            <a:off x="738313" y="4701048"/>
            <a:ext cx="23499" cy="6544"/>
          </a:xfrm>
          <a:custGeom>
            <a:avLst/>
            <a:gdLst/>
            <a:ahLst/>
            <a:cxnLst/>
            <a:rect l="l" t="t" r="r" b="b"/>
            <a:pathLst>
              <a:path w="95" h="35" extrusionOk="0">
                <a:moveTo>
                  <a:pt x="40" y="1"/>
                </a:moveTo>
                <a:cubicBezTo>
                  <a:pt x="14" y="1"/>
                  <a:pt x="1" y="1"/>
                  <a:pt x="1" y="14"/>
                </a:cubicBezTo>
                <a:cubicBezTo>
                  <a:pt x="1" y="27"/>
                  <a:pt x="14" y="27"/>
                  <a:pt x="40" y="27"/>
                </a:cubicBezTo>
                <a:cubicBezTo>
                  <a:pt x="49" y="32"/>
                  <a:pt x="57" y="34"/>
                  <a:pt x="64" y="34"/>
                </a:cubicBezTo>
                <a:cubicBezTo>
                  <a:pt x="76" y="34"/>
                  <a:pt x="82" y="27"/>
                  <a:pt x="82" y="27"/>
                </a:cubicBezTo>
                <a:cubicBezTo>
                  <a:pt x="95"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11"/>
          <p:cNvSpPr/>
          <p:nvPr/>
        </p:nvSpPr>
        <p:spPr>
          <a:xfrm>
            <a:off x="457813" y="4688335"/>
            <a:ext cx="23499" cy="5796"/>
          </a:xfrm>
          <a:custGeom>
            <a:avLst/>
            <a:gdLst/>
            <a:ahLst/>
            <a:cxnLst/>
            <a:rect l="l" t="t" r="r" b="b"/>
            <a:pathLst>
              <a:path w="95" h="31" extrusionOk="0">
                <a:moveTo>
                  <a:pt x="56" y="1"/>
                </a:moveTo>
                <a:cubicBezTo>
                  <a:pt x="27" y="1"/>
                  <a:pt x="1" y="1"/>
                  <a:pt x="1" y="14"/>
                </a:cubicBezTo>
                <a:cubicBezTo>
                  <a:pt x="1" y="14"/>
                  <a:pt x="27" y="30"/>
                  <a:pt x="56" y="30"/>
                </a:cubicBezTo>
                <a:cubicBezTo>
                  <a:pt x="69" y="30"/>
                  <a:pt x="95" y="30"/>
                  <a:pt x="95" y="14"/>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11"/>
          <p:cNvSpPr/>
          <p:nvPr/>
        </p:nvSpPr>
        <p:spPr>
          <a:xfrm>
            <a:off x="571596" y="4726666"/>
            <a:ext cx="23499" cy="7292"/>
          </a:xfrm>
          <a:custGeom>
            <a:avLst/>
            <a:gdLst/>
            <a:ahLst/>
            <a:cxnLst/>
            <a:rect l="l" t="t" r="r" b="b"/>
            <a:pathLst>
              <a:path w="95" h="39" extrusionOk="0">
                <a:moveTo>
                  <a:pt x="53" y="0"/>
                </a:moveTo>
                <a:cubicBezTo>
                  <a:pt x="27" y="0"/>
                  <a:pt x="1" y="0"/>
                  <a:pt x="1" y="13"/>
                </a:cubicBezTo>
                <a:cubicBezTo>
                  <a:pt x="1" y="26"/>
                  <a:pt x="27" y="26"/>
                  <a:pt x="40" y="39"/>
                </a:cubicBezTo>
                <a:cubicBezTo>
                  <a:pt x="66" y="39"/>
                  <a:pt x="95" y="26"/>
                  <a:pt x="95" y="26"/>
                </a:cubicBezTo>
                <a:cubicBezTo>
                  <a:pt x="95" y="13"/>
                  <a:pt x="66"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11"/>
          <p:cNvSpPr/>
          <p:nvPr/>
        </p:nvSpPr>
        <p:spPr>
          <a:xfrm>
            <a:off x="607712" y="4711520"/>
            <a:ext cx="24241" cy="4861"/>
          </a:xfrm>
          <a:custGeom>
            <a:avLst/>
            <a:gdLst/>
            <a:ahLst/>
            <a:cxnLst/>
            <a:rect l="l" t="t" r="r" b="b"/>
            <a:pathLst>
              <a:path w="98" h="26" extrusionOk="0">
                <a:moveTo>
                  <a:pt x="43" y="0"/>
                </a:moveTo>
                <a:cubicBezTo>
                  <a:pt x="30" y="0"/>
                  <a:pt x="1" y="0"/>
                  <a:pt x="1" y="13"/>
                </a:cubicBezTo>
                <a:cubicBezTo>
                  <a:pt x="1" y="13"/>
                  <a:pt x="17" y="26"/>
                  <a:pt x="43" y="26"/>
                </a:cubicBezTo>
                <a:cubicBezTo>
                  <a:pt x="69" y="26"/>
                  <a:pt x="82" y="26"/>
                  <a:pt x="98" y="13"/>
                </a:cubicBezTo>
                <a:cubicBezTo>
                  <a:pt x="98"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11"/>
          <p:cNvSpPr/>
          <p:nvPr/>
        </p:nvSpPr>
        <p:spPr>
          <a:xfrm>
            <a:off x="2407707" y="4851567"/>
            <a:ext cx="23499" cy="5984"/>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11"/>
          <p:cNvSpPr/>
          <p:nvPr/>
        </p:nvSpPr>
        <p:spPr>
          <a:xfrm>
            <a:off x="2491065" y="4839787"/>
            <a:ext cx="20283" cy="8040"/>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11"/>
          <p:cNvSpPr/>
          <p:nvPr/>
        </p:nvSpPr>
        <p:spPr>
          <a:xfrm>
            <a:off x="2444563" y="4834925"/>
            <a:ext cx="23499" cy="5048"/>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11"/>
          <p:cNvSpPr/>
          <p:nvPr/>
        </p:nvSpPr>
        <p:spPr>
          <a:xfrm>
            <a:off x="2538309" y="4852501"/>
            <a:ext cx="23499" cy="822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11"/>
          <p:cNvSpPr/>
          <p:nvPr/>
        </p:nvSpPr>
        <p:spPr>
          <a:xfrm>
            <a:off x="2364420" y="4837356"/>
            <a:ext cx="20283" cy="5048"/>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11"/>
          <p:cNvSpPr/>
          <p:nvPr/>
        </p:nvSpPr>
        <p:spPr>
          <a:xfrm>
            <a:off x="2381240" y="4870078"/>
            <a:ext cx="23499" cy="5796"/>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11"/>
          <p:cNvSpPr/>
          <p:nvPr/>
        </p:nvSpPr>
        <p:spPr>
          <a:xfrm>
            <a:off x="2527921" y="4824642"/>
            <a:ext cx="23499" cy="5796"/>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11"/>
          <p:cNvSpPr/>
          <p:nvPr/>
        </p:nvSpPr>
        <p:spPr>
          <a:xfrm>
            <a:off x="2414880" y="4816415"/>
            <a:ext cx="23499" cy="5984"/>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11"/>
          <p:cNvSpPr/>
          <p:nvPr/>
        </p:nvSpPr>
        <p:spPr>
          <a:xfrm>
            <a:off x="2317917" y="4852501"/>
            <a:ext cx="20283" cy="822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11"/>
          <p:cNvSpPr/>
          <p:nvPr/>
        </p:nvSpPr>
        <p:spPr>
          <a:xfrm>
            <a:off x="2595201" y="4839787"/>
            <a:ext cx="23499" cy="8040"/>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11"/>
          <p:cNvSpPr/>
          <p:nvPr/>
        </p:nvSpPr>
        <p:spPr>
          <a:xfrm>
            <a:off x="2481419" y="4878118"/>
            <a:ext cx="23499" cy="7292"/>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11"/>
          <p:cNvSpPr/>
          <p:nvPr/>
        </p:nvSpPr>
        <p:spPr>
          <a:xfrm>
            <a:off x="2447779" y="4862972"/>
            <a:ext cx="20283" cy="5984"/>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11"/>
          <p:cNvSpPr/>
          <p:nvPr/>
        </p:nvSpPr>
        <p:spPr>
          <a:xfrm>
            <a:off x="9135255" y="4810335"/>
            <a:ext cx="815288" cy="630684"/>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11"/>
          <p:cNvSpPr/>
          <p:nvPr/>
        </p:nvSpPr>
        <p:spPr>
          <a:xfrm>
            <a:off x="8708075" y="5016760"/>
            <a:ext cx="584504" cy="452117"/>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11"/>
          <p:cNvSpPr/>
          <p:nvPr/>
        </p:nvSpPr>
        <p:spPr>
          <a:xfrm>
            <a:off x="1792023" y="5159629"/>
            <a:ext cx="10542341" cy="2003491"/>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11"/>
          <p:cNvSpPr/>
          <p:nvPr/>
        </p:nvSpPr>
        <p:spPr>
          <a:xfrm>
            <a:off x="43496" y="4986379"/>
            <a:ext cx="772000" cy="601328"/>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11"/>
          <p:cNvSpPr/>
          <p:nvPr/>
        </p:nvSpPr>
        <p:spPr>
          <a:xfrm>
            <a:off x="-77718" y="5421775"/>
            <a:ext cx="6708033" cy="2011157"/>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11"/>
          <p:cNvSpPr/>
          <p:nvPr/>
        </p:nvSpPr>
        <p:spPr>
          <a:xfrm>
            <a:off x="-77733" y="6026231"/>
            <a:ext cx="12435025" cy="1220559"/>
          </a:xfrm>
          <a:custGeom>
            <a:avLst/>
            <a:gdLst/>
            <a:ahLst/>
            <a:cxnLst/>
            <a:rect l="l" t="t" r="r" b="b"/>
            <a:pathLst>
              <a:path w="50179" h="7521" extrusionOk="0">
                <a:moveTo>
                  <a:pt x="23964" y="1"/>
                </a:moveTo>
                <a:cubicBezTo>
                  <a:pt x="14458" y="1"/>
                  <a:pt x="5927" y="529"/>
                  <a:pt x="1" y="1378"/>
                </a:cubicBezTo>
                <a:lnTo>
                  <a:pt x="1" y="7009"/>
                </a:lnTo>
                <a:cubicBezTo>
                  <a:pt x="1323" y="7197"/>
                  <a:pt x="2794" y="7372"/>
                  <a:pt x="4362" y="7521"/>
                </a:cubicBezTo>
                <a:lnTo>
                  <a:pt x="43566" y="7521"/>
                </a:lnTo>
                <a:cubicBezTo>
                  <a:pt x="46090" y="7278"/>
                  <a:pt x="48316" y="6983"/>
                  <a:pt x="50179" y="6643"/>
                </a:cubicBezTo>
                <a:lnTo>
                  <a:pt x="50179" y="1731"/>
                </a:lnTo>
                <a:cubicBezTo>
                  <a:pt x="44308" y="691"/>
                  <a:pt x="34750" y="1"/>
                  <a:pt x="2396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11"/>
          <p:cNvSpPr/>
          <p:nvPr/>
        </p:nvSpPr>
        <p:spPr>
          <a:xfrm>
            <a:off x="7156538" y="6212605"/>
            <a:ext cx="4267892" cy="662096"/>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11"/>
          <p:cNvSpPr/>
          <p:nvPr/>
        </p:nvSpPr>
        <p:spPr>
          <a:xfrm>
            <a:off x="7973186" y="5337991"/>
            <a:ext cx="2634596" cy="409112"/>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11"/>
          <p:cNvSpPr/>
          <p:nvPr/>
        </p:nvSpPr>
        <p:spPr>
          <a:xfrm>
            <a:off x="-2605834" y="565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11"/>
          <p:cNvSpPr/>
          <p:nvPr/>
        </p:nvSpPr>
        <p:spPr>
          <a:xfrm>
            <a:off x="10104193" y="-535248"/>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2" name="Google Shape;382;p11"/>
          <p:cNvGrpSpPr/>
          <p:nvPr/>
        </p:nvGrpSpPr>
        <p:grpSpPr>
          <a:xfrm>
            <a:off x="1088292" y="4192999"/>
            <a:ext cx="218584" cy="325603"/>
            <a:chOff x="-1716306" y="2279074"/>
            <a:chExt cx="163938" cy="244202"/>
          </a:xfrm>
        </p:grpSpPr>
        <p:sp>
          <p:nvSpPr>
            <p:cNvPr id="383" name="Google Shape;383;p11"/>
            <p:cNvSpPr/>
            <p:nvPr/>
          </p:nvSpPr>
          <p:spPr>
            <a:xfrm>
              <a:off x="-1692019" y="2487794"/>
              <a:ext cx="17077" cy="35482"/>
            </a:xfrm>
            <a:custGeom>
              <a:avLst/>
              <a:gdLst/>
              <a:ahLst/>
              <a:cxnLst/>
              <a:rect l="l" t="t" r="r" b="b"/>
              <a:pathLst>
                <a:path w="90" h="187" extrusionOk="0">
                  <a:moveTo>
                    <a:pt x="57" y="1"/>
                  </a:moveTo>
                  <a:cubicBezTo>
                    <a:pt x="32" y="1"/>
                    <a:pt x="1" y="22"/>
                    <a:pt x="9" y="38"/>
                  </a:cubicBezTo>
                  <a:cubicBezTo>
                    <a:pt x="51" y="80"/>
                    <a:pt x="35" y="187"/>
                    <a:pt x="35" y="187"/>
                  </a:cubicBezTo>
                  <a:lnTo>
                    <a:pt x="77" y="187"/>
                  </a:lnTo>
                  <a:cubicBezTo>
                    <a:pt x="64" y="80"/>
                    <a:pt x="90" y="38"/>
                    <a:pt x="90" y="38"/>
                  </a:cubicBezTo>
                  <a:cubicBezTo>
                    <a:pt x="90" y="11"/>
                    <a:pt x="75" y="1"/>
                    <a:pt x="57"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1"/>
            <p:cNvSpPr/>
            <p:nvPr/>
          </p:nvSpPr>
          <p:spPr>
            <a:xfrm>
              <a:off x="-1713270" y="2279454"/>
              <a:ext cx="63753" cy="228643"/>
            </a:xfrm>
            <a:custGeom>
              <a:avLst/>
              <a:gdLst/>
              <a:ahLst/>
              <a:cxnLst/>
              <a:rect l="l" t="t" r="r" b="b"/>
              <a:pathLst>
                <a:path w="336" h="1205" extrusionOk="0">
                  <a:moveTo>
                    <a:pt x="169" y="1"/>
                  </a:moveTo>
                  <a:cubicBezTo>
                    <a:pt x="152" y="1"/>
                    <a:pt x="135" y="37"/>
                    <a:pt x="121" y="125"/>
                  </a:cubicBezTo>
                  <a:cubicBezTo>
                    <a:pt x="121" y="125"/>
                    <a:pt x="1" y="1097"/>
                    <a:pt x="82" y="1165"/>
                  </a:cubicBezTo>
                  <a:cubicBezTo>
                    <a:pt x="105" y="1188"/>
                    <a:pt x="140" y="1205"/>
                    <a:pt x="177" y="1205"/>
                  </a:cubicBezTo>
                  <a:cubicBezTo>
                    <a:pt x="243" y="1205"/>
                    <a:pt x="314" y="1149"/>
                    <a:pt x="325" y="974"/>
                  </a:cubicBezTo>
                  <a:cubicBezTo>
                    <a:pt x="335" y="764"/>
                    <a:pt x="246" y="1"/>
                    <a:pt x="169"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1"/>
            <p:cNvSpPr/>
            <p:nvPr/>
          </p:nvSpPr>
          <p:spPr>
            <a:xfrm>
              <a:off x="-1716306" y="2279074"/>
              <a:ext cx="38897" cy="226366"/>
            </a:xfrm>
            <a:custGeom>
              <a:avLst/>
              <a:gdLst/>
              <a:ahLst/>
              <a:cxnLst/>
              <a:rect l="l" t="t" r="r" b="b"/>
              <a:pathLst>
                <a:path w="205" h="1193" extrusionOk="0">
                  <a:moveTo>
                    <a:pt x="183" y="0"/>
                  </a:moveTo>
                  <a:cubicBezTo>
                    <a:pt x="164" y="0"/>
                    <a:pt x="146" y="38"/>
                    <a:pt x="137" y="127"/>
                  </a:cubicBezTo>
                  <a:cubicBezTo>
                    <a:pt x="137" y="127"/>
                    <a:pt x="1" y="1031"/>
                    <a:pt x="98" y="1167"/>
                  </a:cubicBezTo>
                  <a:cubicBezTo>
                    <a:pt x="98" y="1180"/>
                    <a:pt x="111" y="1180"/>
                    <a:pt x="124" y="1193"/>
                  </a:cubicBezTo>
                  <a:cubicBezTo>
                    <a:pt x="69" y="989"/>
                    <a:pt x="150" y="114"/>
                    <a:pt x="150" y="114"/>
                  </a:cubicBezTo>
                  <a:cubicBezTo>
                    <a:pt x="163" y="4"/>
                    <a:pt x="192" y="33"/>
                    <a:pt x="205" y="17"/>
                  </a:cubicBezTo>
                  <a:cubicBezTo>
                    <a:pt x="198" y="6"/>
                    <a:pt x="190" y="0"/>
                    <a:pt x="183"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1"/>
            <p:cNvSpPr/>
            <p:nvPr/>
          </p:nvSpPr>
          <p:spPr>
            <a:xfrm>
              <a:off x="-1593543" y="2487794"/>
              <a:ext cx="18785" cy="35482"/>
            </a:xfrm>
            <a:custGeom>
              <a:avLst/>
              <a:gdLst/>
              <a:ahLst/>
              <a:cxnLst/>
              <a:rect l="l" t="t" r="r" b="b"/>
              <a:pathLst>
                <a:path w="99" h="187" extrusionOk="0">
                  <a:moveTo>
                    <a:pt x="55" y="1"/>
                  </a:moveTo>
                  <a:cubicBezTo>
                    <a:pt x="27" y="1"/>
                    <a:pt x="0" y="22"/>
                    <a:pt x="18" y="38"/>
                  </a:cubicBezTo>
                  <a:cubicBezTo>
                    <a:pt x="44" y="80"/>
                    <a:pt x="31" y="187"/>
                    <a:pt x="31" y="187"/>
                  </a:cubicBezTo>
                  <a:lnTo>
                    <a:pt x="70" y="187"/>
                  </a:lnTo>
                  <a:cubicBezTo>
                    <a:pt x="70" y="80"/>
                    <a:pt x="99" y="38"/>
                    <a:pt x="99" y="38"/>
                  </a:cubicBezTo>
                  <a:cubicBezTo>
                    <a:pt x="92" y="11"/>
                    <a:pt x="73" y="1"/>
                    <a:pt x="5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1"/>
            <p:cNvSpPr/>
            <p:nvPr/>
          </p:nvSpPr>
          <p:spPr>
            <a:xfrm>
              <a:off x="-1616122" y="2279454"/>
              <a:ext cx="63753" cy="228643"/>
            </a:xfrm>
            <a:custGeom>
              <a:avLst/>
              <a:gdLst/>
              <a:ahLst/>
              <a:cxnLst/>
              <a:rect l="l" t="t" r="r" b="b"/>
              <a:pathLst>
                <a:path w="336" h="1205" extrusionOk="0">
                  <a:moveTo>
                    <a:pt x="174" y="1"/>
                  </a:moveTo>
                  <a:cubicBezTo>
                    <a:pt x="156" y="1"/>
                    <a:pt x="138" y="37"/>
                    <a:pt x="121" y="125"/>
                  </a:cubicBezTo>
                  <a:cubicBezTo>
                    <a:pt x="121" y="125"/>
                    <a:pt x="1" y="1097"/>
                    <a:pt x="82" y="1165"/>
                  </a:cubicBezTo>
                  <a:cubicBezTo>
                    <a:pt x="106" y="1188"/>
                    <a:pt x="142" y="1205"/>
                    <a:pt x="179" y="1205"/>
                  </a:cubicBezTo>
                  <a:cubicBezTo>
                    <a:pt x="246" y="1205"/>
                    <a:pt x="316" y="1149"/>
                    <a:pt x="325" y="974"/>
                  </a:cubicBezTo>
                  <a:cubicBezTo>
                    <a:pt x="335" y="764"/>
                    <a:pt x="257" y="1"/>
                    <a:pt x="174"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1"/>
            <p:cNvSpPr/>
            <p:nvPr/>
          </p:nvSpPr>
          <p:spPr>
            <a:xfrm>
              <a:off x="-1618589" y="2279074"/>
              <a:ext cx="38328" cy="226366"/>
            </a:xfrm>
            <a:custGeom>
              <a:avLst/>
              <a:gdLst/>
              <a:ahLst/>
              <a:cxnLst/>
              <a:rect l="l" t="t" r="r" b="b"/>
              <a:pathLst>
                <a:path w="202" h="1193" extrusionOk="0">
                  <a:moveTo>
                    <a:pt x="182" y="0"/>
                  </a:moveTo>
                  <a:cubicBezTo>
                    <a:pt x="167" y="0"/>
                    <a:pt x="155" y="38"/>
                    <a:pt x="134" y="127"/>
                  </a:cubicBezTo>
                  <a:cubicBezTo>
                    <a:pt x="134" y="127"/>
                    <a:pt x="1" y="1031"/>
                    <a:pt x="95" y="1167"/>
                  </a:cubicBezTo>
                  <a:cubicBezTo>
                    <a:pt x="108" y="1180"/>
                    <a:pt x="121" y="1180"/>
                    <a:pt x="134" y="1193"/>
                  </a:cubicBezTo>
                  <a:cubicBezTo>
                    <a:pt x="82" y="989"/>
                    <a:pt x="163" y="114"/>
                    <a:pt x="163" y="114"/>
                  </a:cubicBezTo>
                  <a:cubicBezTo>
                    <a:pt x="176" y="4"/>
                    <a:pt x="202" y="33"/>
                    <a:pt x="202" y="17"/>
                  </a:cubicBezTo>
                  <a:cubicBezTo>
                    <a:pt x="194" y="6"/>
                    <a:pt x="188" y="0"/>
                    <a:pt x="18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9" name="Google Shape;389;p11"/>
          <p:cNvGrpSpPr/>
          <p:nvPr/>
        </p:nvGrpSpPr>
        <p:grpSpPr>
          <a:xfrm>
            <a:off x="2202558" y="3841844"/>
            <a:ext cx="2333073" cy="1027912"/>
            <a:chOff x="-1936407" y="2490071"/>
            <a:chExt cx="1749805" cy="770934"/>
          </a:xfrm>
        </p:grpSpPr>
        <p:sp>
          <p:nvSpPr>
            <p:cNvPr id="390" name="Google Shape;390;p11"/>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1"/>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1"/>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1"/>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1"/>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1"/>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1"/>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1"/>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1"/>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1"/>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1"/>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1"/>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1"/>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1"/>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1"/>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1"/>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0" name="Google Shape;440;p11"/>
          <p:cNvSpPr txBox="1">
            <a:spLocks noGrp="1"/>
          </p:cNvSpPr>
          <p:nvPr>
            <p:ph type="title" hasCustomPrompt="1"/>
          </p:nvPr>
        </p:nvSpPr>
        <p:spPr>
          <a:xfrm>
            <a:off x="1792400" y="1024067"/>
            <a:ext cx="8607200" cy="211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128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41" name="Google Shape;441;p11"/>
          <p:cNvSpPr txBox="1">
            <a:spLocks noGrp="1"/>
          </p:cNvSpPr>
          <p:nvPr>
            <p:ph type="body" idx="1"/>
          </p:nvPr>
        </p:nvSpPr>
        <p:spPr>
          <a:xfrm>
            <a:off x="1792400" y="3029400"/>
            <a:ext cx="8607200" cy="5160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lvl1pPr>
            <a:lvl2pPr marL="1219170" lvl="1" indent="-440256" algn="ctr" rtl="0">
              <a:spcBef>
                <a:spcPts val="0"/>
              </a:spcBef>
              <a:spcAft>
                <a:spcPts val="0"/>
              </a:spcAft>
              <a:buSzPts val="1600"/>
              <a:buChar char="○"/>
              <a:defRPr/>
            </a:lvl2pPr>
            <a:lvl3pPr marL="1828754" lvl="2" indent="-440256" algn="ctr" rtl="0">
              <a:spcBef>
                <a:spcPts val="0"/>
              </a:spcBef>
              <a:spcAft>
                <a:spcPts val="0"/>
              </a:spcAft>
              <a:buSzPts val="1600"/>
              <a:buChar char="■"/>
              <a:defRPr/>
            </a:lvl3pPr>
            <a:lvl4pPr marL="2438339" lvl="3" indent="-440256" algn="ctr" rtl="0">
              <a:spcBef>
                <a:spcPts val="0"/>
              </a:spcBef>
              <a:spcAft>
                <a:spcPts val="0"/>
              </a:spcAft>
              <a:buSzPts val="1600"/>
              <a:buChar char="●"/>
              <a:defRPr/>
            </a:lvl4pPr>
            <a:lvl5pPr marL="3047924" lvl="4" indent="-440256" algn="ctr" rtl="0">
              <a:spcBef>
                <a:spcPts val="0"/>
              </a:spcBef>
              <a:spcAft>
                <a:spcPts val="0"/>
              </a:spcAft>
              <a:buSzPts val="1600"/>
              <a:buChar char="○"/>
              <a:defRPr/>
            </a:lvl5pPr>
            <a:lvl6pPr marL="3657509" lvl="5" indent="-440256" algn="ctr" rtl="0">
              <a:spcBef>
                <a:spcPts val="0"/>
              </a:spcBef>
              <a:spcAft>
                <a:spcPts val="0"/>
              </a:spcAft>
              <a:buSzPts val="1600"/>
              <a:buChar char="■"/>
              <a:defRPr/>
            </a:lvl6pPr>
            <a:lvl7pPr marL="4267093" lvl="6" indent="-440256" algn="ctr" rtl="0">
              <a:spcBef>
                <a:spcPts val="0"/>
              </a:spcBef>
              <a:spcAft>
                <a:spcPts val="0"/>
              </a:spcAft>
              <a:buSzPts val="1600"/>
              <a:buChar char="●"/>
              <a:defRPr/>
            </a:lvl7pPr>
            <a:lvl8pPr marL="4876678" lvl="7" indent="-440256" algn="ctr" rtl="0">
              <a:spcBef>
                <a:spcPts val="0"/>
              </a:spcBef>
              <a:spcAft>
                <a:spcPts val="0"/>
              </a:spcAft>
              <a:buSzPts val="1600"/>
              <a:buChar char="○"/>
              <a:defRPr/>
            </a:lvl8pPr>
            <a:lvl9pPr marL="5486263" lvl="8" indent="-440256" algn="ctr" rtl="0">
              <a:spcBef>
                <a:spcPts val="0"/>
              </a:spcBef>
              <a:spcAft>
                <a:spcPts val="0"/>
              </a:spcAft>
              <a:buSzPts val="1600"/>
              <a:buChar char="■"/>
              <a:defRPr/>
            </a:lvl9pPr>
          </a:lstStyle>
          <a:p>
            <a:endParaRPr/>
          </a:p>
        </p:txBody>
      </p:sp>
    </p:spTree>
    <p:extLst>
      <p:ext uri="{BB962C8B-B14F-4D97-AF65-F5344CB8AC3E}">
        <p14:creationId xmlns:p14="http://schemas.microsoft.com/office/powerpoint/2010/main" val="211731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 number">
  <p:cSld name="1_Big number">
    <p:spTree>
      <p:nvGrpSpPr>
        <p:cNvPr id="1" name="Shape 325"/>
        <p:cNvGrpSpPr/>
        <p:nvPr/>
      </p:nvGrpSpPr>
      <p:grpSpPr>
        <a:xfrm>
          <a:off x="0" y="0"/>
          <a:ext cx="0" cy="0"/>
          <a:chOff x="0" y="0"/>
          <a:chExt cx="0" cy="0"/>
        </a:xfrm>
      </p:grpSpPr>
      <p:sp>
        <p:nvSpPr>
          <p:cNvPr id="326" name="Google Shape;326;p11"/>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1"/>
          <p:cNvSpPr/>
          <p:nvPr/>
        </p:nvSpPr>
        <p:spPr>
          <a:xfrm>
            <a:off x="-165295" y="3841842"/>
            <a:ext cx="12499755" cy="945404"/>
          </a:xfrm>
          <a:custGeom>
            <a:avLst/>
            <a:gdLst/>
            <a:ahLst/>
            <a:cxnLst/>
            <a:rect l="l" t="t" r="r" b="b"/>
            <a:pathLst>
              <a:path w="47603" h="5412" extrusionOk="0">
                <a:moveTo>
                  <a:pt x="36217" y="1"/>
                </a:moveTo>
                <a:cubicBezTo>
                  <a:pt x="34122" y="1"/>
                  <a:pt x="32206" y="1117"/>
                  <a:pt x="30593" y="1848"/>
                </a:cubicBezTo>
                <a:cubicBezTo>
                  <a:pt x="28988" y="2571"/>
                  <a:pt x="26764" y="3064"/>
                  <a:pt x="24764" y="3064"/>
                </a:cubicBezTo>
                <a:cubicBezTo>
                  <a:pt x="24713" y="3064"/>
                  <a:pt x="24662" y="3064"/>
                  <a:pt x="24612" y="3063"/>
                </a:cubicBezTo>
                <a:cubicBezTo>
                  <a:pt x="22331" y="3021"/>
                  <a:pt x="20361" y="2428"/>
                  <a:pt x="18579" y="1537"/>
                </a:cubicBezTo>
                <a:cubicBezTo>
                  <a:pt x="17746" y="1121"/>
                  <a:pt x="16926" y="962"/>
                  <a:pt x="16098" y="962"/>
                </a:cubicBezTo>
                <a:cubicBezTo>
                  <a:pt x="14857" y="962"/>
                  <a:pt x="13597" y="1318"/>
                  <a:pt x="12245" y="1699"/>
                </a:cubicBezTo>
                <a:cubicBezTo>
                  <a:pt x="10518" y="2185"/>
                  <a:pt x="10398" y="2820"/>
                  <a:pt x="474" y="4009"/>
                </a:cubicBezTo>
                <a:cubicBezTo>
                  <a:pt x="474" y="4521"/>
                  <a:pt x="1" y="5412"/>
                  <a:pt x="811" y="5412"/>
                </a:cubicBezTo>
                <a:lnTo>
                  <a:pt x="46563" y="5412"/>
                </a:lnTo>
                <a:cubicBezTo>
                  <a:pt x="47062" y="5412"/>
                  <a:pt x="47480" y="2522"/>
                  <a:pt x="47603" y="2065"/>
                </a:cubicBezTo>
                <a:cubicBezTo>
                  <a:pt x="45970" y="1955"/>
                  <a:pt x="44256" y="1874"/>
                  <a:pt x="42743" y="1443"/>
                </a:cubicBezTo>
                <a:cubicBezTo>
                  <a:pt x="40676" y="850"/>
                  <a:pt x="38868" y="160"/>
                  <a:pt x="36561" y="11"/>
                </a:cubicBezTo>
                <a:cubicBezTo>
                  <a:pt x="36446" y="4"/>
                  <a:pt x="36331" y="1"/>
                  <a:pt x="3621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1"/>
          <p:cNvSpPr/>
          <p:nvPr/>
        </p:nvSpPr>
        <p:spPr>
          <a:xfrm>
            <a:off x="2186075" y="4192761"/>
            <a:ext cx="10111199" cy="1351865"/>
          </a:xfrm>
          <a:custGeom>
            <a:avLst/>
            <a:gdLst/>
            <a:ahLst/>
            <a:cxnLst/>
            <a:rect l="l" t="t" r="r" b="b"/>
            <a:pathLst>
              <a:path w="40877" h="7230" extrusionOk="0">
                <a:moveTo>
                  <a:pt x="40877" y="0"/>
                </a:moveTo>
                <a:cubicBezTo>
                  <a:pt x="38042" y="81"/>
                  <a:pt x="35058" y="201"/>
                  <a:pt x="31980" y="376"/>
                </a:cubicBezTo>
                <a:cubicBezTo>
                  <a:pt x="14189" y="1364"/>
                  <a:pt x="1" y="3603"/>
                  <a:pt x="296" y="5359"/>
                </a:cubicBezTo>
                <a:cubicBezTo>
                  <a:pt x="498" y="6559"/>
                  <a:pt x="7302" y="7230"/>
                  <a:pt x="17211" y="7230"/>
                </a:cubicBezTo>
                <a:cubicBezTo>
                  <a:pt x="21911" y="7230"/>
                  <a:pt x="27309" y="7079"/>
                  <a:pt x="33033" y="6762"/>
                </a:cubicBezTo>
                <a:cubicBezTo>
                  <a:pt x="35748" y="6600"/>
                  <a:pt x="38379" y="6425"/>
                  <a:pt x="40877" y="6224"/>
                </a:cubicBezTo>
                <a:lnTo>
                  <a:pt x="40877"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1"/>
          <p:cNvSpPr/>
          <p:nvPr/>
        </p:nvSpPr>
        <p:spPr>
          <a:xfrm>
            <a:off x="-77719" y="4521842"/>
            <a:ext cx="12412149" cy="1873913"/>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1"/>
          <p:cNvSpPr/>
          <p:nvPr/>
        </p:nvSpPr>
        <p:spPr>
          <a:xfrm>
            <a:off x="4361557" y="4958520"/>
            <a:ext cx="1435659" cy="298233"/>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11"/>
          <p:cNvSpPr/>
          <p:nvPr/>
        </p:nvSpPr>
        <p:spPr>
          <a:xfrm>
            <a:off x="84313" y="4791920"/>
            <a:ext cx="1435659" cy="300664"/>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11"/>
          <p:cNvSpPr/>
          <p:nvPr/>
        </p:nvSpPr>
        <p:spPr>
          <a:xfrm>
            <a:off x="1570782" y="4770339"/>
            <a:ext cx="564468" cy="98164"/>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11"/>
          <p:cNvSpPr/>
          <p:nvPr/>
        </p:nvSpPr>
        <p:spPr>
          <a:xfrm>
            <a:off x="1506102" y="4948235"/>
            <a:ext cx="1129431" cy="209792"/>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11"/>
          <p:cNvSpPr/>
          <p:nvPr/>
        </p:nvSpPr>
        <p:spPr>
          <a:xfrm>
            <a:off x="2498239" y="4799961"/>
            <a:ext cx="874653" cy="16117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11"/>
          <p:cNvSpPr/>
          <p:nvPr/>
        </p:nvSpPr>
        <p:spPr>
          <a:xfrm>
            <a:off x="3376594" y="4948236"/>
            <a:ext cx="737617" cy="224937"/>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11"/>
          <p:cNvSpPr/>
          <p:nvPr/>
        </p:nvSpPr>
        <p:spPr>
          <a:xfrm>
            <a:off x="4324701" y="4885223"/>
            <a:ext cx="20283" cy="8040"/>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11"/>
          <p:cNvSpPr/>
          <p:nvPr/>
        </p:nvSpPr>
        <p:spPr>
          <a:xfrm>
            <a:off x="4241344" y="4875687"/>
            <a:ext cx="23499" cy="4861"/>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11"/>
          <p:cNvSpPr/>
          <p:nvPr/>
        </p:nvSpPr>
        <p:spPr>
          <a:xfrm>
            <a:off x="4287845" y="4867647"/>
            <a:ext cx="23499" cy="822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11"/>
          <p:cNvSpPr/>
          <p:nvPr/>
        </p:nvSpPr>
        <p:spPr>
          <a:xfrm>
            <a:off x="4194099" y="4887654"/>
            <a:ext cx="20283" cy="5609"/>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11"/>
          <p:cNvSpPr/>
          <p:nvPr/>
        </p:nvSpPr>
        <p:spPr>
          <a:xfrm>
            <a:off x="4367989" y="4872509"/>
            <a:ext cx="23499" cy="5609"/>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11"/>
          <p:cNvSpPr/>
          <p:nvPr/>
        </p:nvSpPr>
        <p:spPr>
          <a:xfrm>
            <a:off x="4351168" y="4904483"/>
            <a:ext cx="23499" cy="6357"/>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11"/>
          <p:cNvSpPr/>
          <p:nvPr/>
        </p:nvSpPr>
        <p:spPr>
          <a:xfrm>
            <a:off x="4204488" y="4859233"/>
            <a:ext cx="23499" cy="6171"/>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11"/>
          <p:cNvSpPr/>
          <p:nvPr/>
        </p:nvSpPr>
        <p:spPr>
          <a:xfrm>
            <a:off x="4318271" y="4850071"/>
            <a:ext cx="23499" cy="7479"/>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11"/>
          <p:cNvSpPr/>
          <p:nvPr/>
        </p:nvSpPr>
        <p:spPr>
          <a:xfrm>
            <a:off x="4414492" y="4887653"/>
            <a:ext cx="24241" cy="8040"/>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11"/>
          <p:cNvSpPr/>
          <p:nvPr/>
        </p:nvSpPr>
        <p:spPr>
          <a:xfrm>
            <a:off x="4133993" y="4875687"/>
            <a:ext cx="24241" cy="4861"/>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6" name="Google Shape;346;p11"/>
          <p:cNvSpPr/>
          <p:nvPr/>
        </p:nvSpPr>
        <p:spPr>
          <a:xfrm>
            <a:off x="4247775" y="4913083"/>
            <a:ext cx="23499" cy="822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11"/>
          <p:cNvSpPr/>
          <p:nvPr/>
        </p:nvSpPr>
        <p:spPr>
          <a:xfrm>
            <a:off x="4284631" y="4897937"/>
            <a:ext cx="23499" cy="5048"/>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8" name="Google Shape;348;p11"/>
          <p:cNvSpPr/>
          <p:nvPr/>
        </p:nvSpPr>
        <p:spPr>
          <a:xfrm>
            <a:off x="644567" y="4698618"/>
            <a:ext cx="23499" cy="7479"/>
          </a:xfrm>
          <a:custGeom>
            <a:avLst/>
            <a:gdLst/>
            <a:ahLst/>
            <a:cxnLst/>
            <a:rect l="l" t="t" r="r" b="b"/>
            <a:pathLst>
              <a:path w="95" h="40" extrusionOk="0">
                <a:moveTo>
                  <a:pt x="56" y="1"/>
                </a:moveTo>
                <a:cubicBezTo>
                  <a:pt x="30" y="1"/>
                  <a:pt x="14" y="1"/>
                  <a:pt x="1" y="14"/>
                </a:cubicBezTo>
                <a:cubicBezTo>
                  <a:pt x="1" y="27"/>
                  <a:pt x="30" y="27"/>
                  <a:pt x="56" y="40"/>
                </a:cubicBezTo>
                <a:cubicBezTo>
                  <a:pt x="69" y="40"/>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9" name="Google Shape;349;p11"/>
          <p:cNvSpPr/>
          <p:nvPr/>
        </p:nvSpPr>
        <p:spPr>
          <a:xfrm>
            <a:off x="564423" y="4688335"/>
            <a:ext cx="23499" cy="5796"/>
          </a:xfrm>
          <a:custGeom>
            <a:avLst/>
            <a:gdLst/>
            <a:ahLst/>
            <a:cxnLst/>
            <a:rect l="l" t="t" r="r" b="b"/>
            <a:pathLst>
              <a:path w="95" h="31" extrusionOk="0">
                <a:moveTo>
                  <a:pt x="43" y="1"/>
                </a:moveTo>
                <a:cubicBezTo>
                  <a:pt x="30" y="1"/>
                  <a:pt x="1" y="1"/>
                  <a:pt x="1" y="14"/>
                </a:cubicBezTo>
                <a:cubicBezTo>
                  <a:pt x="1" y="14"/>
                  <a:pt x="14" y="30"/>
                  <a:pt x="43" y="30"/>
                </a:cubicBezTo>
                <a:cubicBezTo>
                  <a:pt x="69" y="30"/>
                  <a:pt x="95" y="30"/>
                  <a:pt x="95" y="14"/>
                </a:cubicBezTo>
                <a:cubicBezTo>
                  <a:pt x="95"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0" name="Google Shape;350;p11"/>
          <p:cNvSpPr/>
          <p:nvPr/>
        </p:nvSpPr>
        <p:spPr>
          <a:xfrm>
            <a:off x="611668" y="4681230"/>
            <a:ext cx="20283" cy="7292"/>
          </a:xfrm>
          <a:custGeom>
            <a:avLst/>
            <a:gdLst/>
            <a:ahLst/>
            <a:cxnLst/>
            <a:rect l="l" t="t" r="r" b="b"/>
            <a:pathLst>
              <a:path w="82" h="39" extrusionOk="0">
                <a:moveTo>
                  <a:pt x="40" y="0"/>
                </a:moveTo>
                <a:cubicBezTo>
                  <a:pt x="14" y="0"/>
                  <a:pt x="1" y="13"/>
                  <a:pt x="1" y="13"/>
                </a:cubicBezTo>
                <a:cubicBezTo>
                  <a:pt x="1" y="26"/>
                  <a:pt x="14" y="39"/>
                  <a:pt x="40" y="39"/>
                </a:cubicBezTo>
                <a:cubicBezTo>
                  <a:pt x="66" y="39"/>
                  <a:pt x="82" y="26"/>
                  <a:pt x="82" y="26"/>
                </a:cubicBezTo>
                <a:cubicBezTo>
                  <a:pt x="82" y="13"/>
                  <a:pt x="66" y="0"/>
                  <a:pt x="4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11"/>
          <p:cNvSpPr/>
          <p:nvPr/>
        </p:nvSpPr>
        <p:spPr>
          <a:xfrm>
            <a:off x="514705" y="4701048"/>
            <a:ext cx="23499" cy="5048"/>
          </a:xfrm>
          <a:custGeom>
            <a:avLst/>
            <a:gdLst/>
            <a:ahLst/>
            <a:cxnLst/>
            <a:rect l="l" t="t" r="r" b="b"/>
            <a:pathLst>
              <a:path w="95" h="27" extrusionOk="0">
                <a:moveTo>
                  <a:pt x="53" y="1"/>
                </a:moveTo>
                <a:cubicBezTo>
                  <a:pt x="27" y="1"/>
                  <a:pt x="14" y="1"/>
                  <a:pt x="1" y="14"/>
                </a:cubicBezTo>
                <a:cubicBezTo>
                  <a:pt x="1" y="14"/>
                  <a:pt x="27" y="27"/>
                  <a:pt x="53" y="27"/>
                </a:cubicBezTo>
                <a:cubicBezTo>
                  <a:pt x="69" y="27"/>
                  <a:pt x="95" y="27"/>
                  <a:pt x="95" y="14"/>
                </a:cubicBezTo>
                <a:cubicBezTo>
                  <a:pt x="95" y="14"/>
                  <a:pt x="82"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11"/>
          <p:cNvSpPr/>
          <p:nvPr/>
        </p:nvSpPr>
        <p:spPr>
          <a:xfrm>
            <a:off x="691811" y="4684968"/>
            <a:ext cx="23499" cy="5984"/>
          </a:xfrm>
          <a:custGeom>
            <a:avLst/>
            <a:gdLst/>
            <a:ahLst/>
            <a:cxnLst/>
            <a:rect l="l" t="t" r="r" b="b"/>
            <a:pathLst>
              <a:path w="95" h="32" extrusionOk="0">
                <a:moveTo>
                  <a:pt x="18" y="0"/>
                </a:moveTo>
                <a:cubicBezTo>
                  <a:pt x="7" y="0"/>
                  <a:pt x="1" y="6"/>
                  <a:pt x="1" y="6"/>
                </a:cubicBezTo>
                <a:cubicBezTo>
                  <a:pt x="1" y="19"/>
                  <a:pt x="14" y="32"/>
                  <a:pt x="40" y="32"/>
                </a:cubicBezTo>
                <a:cubicBezTo>
                  <a:pt x="66" y="32"/>
                  <a:pt x="82" y="32"/>
                  <a:pt x="82" y="19"/>
                </a:cubicBezTo>
                <a:cubicBezTo>
                  <a:pt x="95" y="6"/>
                  <a:pt x="66" y="6"/>
                  <a:pt x="40" y="6"/>
                </a:cubicBezTo>
                <a:cubicBezTo>
                  <a:pt x="31" y="2"/>
                  <a:pt x="24" y="0"/>
                  <a:pt x="1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11"/>
          <p:cNvSpPr/>
          <p:nvPr/>
        </p:nvSpPr>
        <p:spPr>
          <a:xfrm>
            <a:off x="674991" y="4716193"/>
            <a:ext cx="20283" cy="8227"/>
          </a:xfrm>
          <a:custGeom>
            <a:avLst/>
            <a:gdLst/>
            <a:ahLst/>
            <a:cxnLst/>
            <a:rect l="l" t="t" r="r" b="b"/>
            <a:pathLst>
              <a:path w="82" h="44" extrusionOk="0">
                <a:moveTo>
                  <a:pt x="40" y="1"/>
                </a:moveTo>
                <a:cubicBezTo>
                  <a:pt x="14" y="1"/>
                  <a:pt x="1" y="14"/>
                  <a:pt x="1" y="14"/>
                </a:cubicBezTo>
                <a:cubicBezTo>
                  <a:pt x="1" y="27"/>
                  <a:pt x="14" y="43"/>
                  <a:pt x="40" y="43"/>
                </a:cubicBezTo>
                <a:cubicBezTo>
                  <a:pt x="69" y="43"/>
                  <a:pt x="82" y="43"/>
                  <a:pt x="82" y="27"/>
                </a:cubicBezTo>
                <a:cubicBezTo>
                  <a:pt x="82" y="14"/>
                  <a:pt x="69" y="14"/>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4" name="Google Shape;354;p11"/>
          <p:cNvSpPr/>
          <p:nvPr/>
        </p:nvSpPr>
        <p:spPr>
          <a:xfrm>
            <a:off x="527568" y="4672253"/>
            <a:ext cx="20283" cy="6731"/>
          </a:xfrm>
          <a:custGeom>
            <a:avLst/>
            <a:gdLst/>
            <a:ahLst/>
            <a:cxnLst/>
            <a:rect l="l" t="t" r="r" b="b"/>
            <a:pathLst>
              <a:path w="82" h="36" extrusionOk="0">
                <a:moveTo>
                  <a:pt x="20" y="0"/>
                </a:moveTo>
                <a:cubicBezTo>
                  <a:pt x="8" y="0"/>
                  <a:pt x="1" y="6"/>
                  <a:pt x="1" y="6"/>
                </a:cubicBezTo>
                <a:cubicBezTo>
                  <a:pt x="1" y="19"/>
                  <a:pt x="17" y="35"/>
                  <a:pt x="43" y="35"/>
                </a:cubicBezTo>
                <a:cubicBezTo>
                  <a:pt x="69" y="35"/>
                  <a:pt x="82" y="35"/>
                  <a:pt x="82" y="19"/>
                </a:cubicBezTo>
                <a:cubicBezTo>
                  <a:pt x="82" y="6"/>
                  <a:pt x="69" y="6"/>
                  <a:pt x="43" y="6"/>
                </a:cubicBezTo>
                <a:cubicBezTo>
                  <a:pt x="34" y="2"/>
                  <a:pt x="27" y="0"/>
                  <a:pt x="2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5" name="Google Shape;355;p11"/>
          <p:cNvSpPr/>
          <p:nvPr/>
        </p:nvSpPr>
        <p:spPr>
          <a:xfrm>
            <a:off x="641351" y="4663654"/>
            <a:ext cx="20283" cy="7292"/>
          </a:xfrm>
          <a:custGeom>
            <a:avLst/>
            <a:gdLst/>
            <a:ahLst/>
            <a:cxnLst/>
            <a:rect l="l" t="t" r="r" b="b"/>
            <a:pathLst>
              <a:path w="82" h="39" extrusionOk="0">
                <a:moveTo>
                  <a:pt x="43" y="0"/>
                </a:moveTo>
                <a:cubicBezTo>
                  <a:pt x="14" y="0"/>
                  <a:pt x="1" y="0"/>
                  <a:pt x="1" y="13"/>
                </a:cubicBezTo>
                <a:cubicBezTo>
                  <a:pt x="1" y="26"/>
                  <a:pt x="14" y="26"/>
                  <a:pt x="43" y="39"/>
                </a:cubicBezTo>
                <a:cubicBezTo>
                  <a:pt x="69" y="39"/>
                  <a:pt x="82" y="26"/>
                  <a:pt x="82" y="26"/>
                </a:cubicBezTo>
                <a:cubicBezTo>
                  <a:pt x="82" y="13"/>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11"/>
          <p:cNvSpPr/>
          <p:nvPr/>
        </p:nvSpPr>
        <p:spPr>
          <a:xfrm>
            <a:off x="738313" y="4701048"/>
            <a:ext cx="23499" cy="6544"/>
          </a:xfrm>
          <a:custGeom>
            <a:avLst/>
            <a:gdLst/>
            <a:ahLst/>
            <a:cxnLst/>
            <a:rect l="l" t="t" r="r" b="b"/>
            <a:pathLst>
              <a:path w="95" h="35" extrusionOk="0">
                <a:moveTo>
                  <a:pt x="40" y="1"/>
                </a:moveTo>
                <a:cubicBezTo>
                  <a:pt x="14" y="1"/>
                  <a:pt x="1" y="1"/>
                  <a:pt x="1" y="14"/>
                </a:cubicBezTo>
                <a:cubicBezTo>
                  <a:pt x="1" y="27"/>
                  <a:pt x="14" y="27"/>
                  <a:pt x="40" y="27"/>
                </a:cubicBezTo>
                <a:cubicBezTo>
                  <a:pt x="49" y="32"/>
                  <a:pt x="57" y="34"/>
                  <a:pt x="64" y="34"/>
                </a:cubicBezTo>
                <a:cubicBezTo>
                  <a:pt x="76" y="34"/>
                  <a:pt x="82" y="27"/>
                  <a:pt x="82" y="27"/>
                </a:cubicBezTo>
                <a:cubicBezTo>
                  <a:pt x="95"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11"/>
          <p:cNvSpPr/>
          <p:nvPr/>
        </p:nvSpPr>
        <p:spPr>
          <a:xfrm>
            <a:off x="457813" y="4688335"/>
            <a:ext cx="23499" cy="5796"/>
          </a:xfrm>
          <a:custGeom>
            <a:avLst/>
            <a:gdLst/>
            <a:ahLst/>
            <a:cxnLst/>
            <a:rect l="l" t="t" r="r" b="b"/>
            <a:pathLst>
              <a:path w="95" h="31" extrusionOk="0">
                <a:moveTo>
                  <a:pt x="56" y="1"/>
                </a:moveTo>
                <a:cubicBezTo>
                  <a:pt x="27" y="1"/>
                  <a:pt x="1" y="1"/>
                  <a:pt x="1" y="14"/>
                </a:cubicBezTo>
                <a:cubicBezTo>
                  <a:pt x="1" y="14"/>
                  <a:pt x="27" y="30"/>
                  <a:pt x="56" y="30"/>
                </a:cubicBezTo>
                <a:cubicBezTo>
                  <a:pt x="69" y="30"/>
                  <a:pt x="95" y="30"/>
                  <a:pt x="95" y="14"/>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11"/>
          <p:cNvSpPr/>
          <p:nvPr/>
        </p:nvSpPr>
        <p:spPr>
          <a:xfrm>
            <a:off x="571596" y="4726666"/>
            <a:ext cx="23499" cy="7292"/>
          </a:xfrm>
          <a:custGeom>
            <a:avLst/>
            <a:gdLst/>
            <a:ahLst/>
            <a:cxnLst/>
            <a:rect l="l" t="t" r="r" b="b"/>
            <a:pathLst>
              <a:path w="95" h="39" extrusionOk="0">
                <a:moveTo>
                  <a:pt x="53" y="0"/>
                </a:moveTo>
                <a:cubicBezTo>
                  <a:pt x="27" y="0"/>
                  <a:pt x="1" y="0"/>
                  <a:pt x="1" y="13"/>
                </a:cubicBezTo>
                <a:cubicBezTo>
                  <a:pt x="1" y="26"/>
                  <a:pt x="27" y="26"/>
                  <a:pt x="40" y="39"/>
                </a:cubicBezTo>
                <a:cubicBezTo>
                  <a:pt x="66" y="39"/>
                  <a:pt x="95" y="26"/>
                  <a:pt x="95" y="26"/>
                </a:cubicBezTo>
                <a:cubicBezTo>
                  <a:pt x="95" y="13"/>
                  <a:pt x="66"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11"/>
          <p:cNvSpPr/>
          <p:nvPr/>
        </p:nvSpPr>
        <p:spPr>
          <a:xfrm>
            <a:off x="607712" y="4711520"/>
            <a:ext cx="24241" cy="4861"/>
          </a:xfrm>
          <a:custGeom>
            <a:avLst/>
            <a:gdLst/>
            <a:ahLst/>
            <a:cxnLst/>
            <a:rect l="l" t="t" r="r" b="b"/>
            <a:pathLst>
              <a:path w="98" h="26" extrusionOk="0">
                <a:moveTo>
                  <a:pt x="43" y="0"/>
                </a:moveTo>
                <a:cubicBezTo>
                  <a:pt x="30" y="0"/>
                  <a:pt x="1" y="0"/>
                  <a:pt x="1" y="13"/>
                </a:cubicBezTo>
                <a:cubicBezTo>
                  <a:pt x="1" y="13"/>
                  <a:pt x="17" y="26"/>
                  <a:pt x="43" y="26"/>
                </a:cubicBezTo>
                <a:cubicBezTo>
                  <a:pt x="69" y="26"/>
                  <a:pt x="82" y="26"/>
                  <a:pt x="98" y="13"/>
                </a:cubicBezTo>
                <a:cubicBezTo>
                  <a:pt x="98"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11"/>
          <p:cNvSpPr/>
          <p:nvPr/>
        </p:nvSpPr>
        <p:spPr>
          <a:xfrm>
            <a:off x="2407707" y="4851567"/>
            <a:ext cx="23499" cy="5984"/>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11"/>
          <p:cNvSpPr/>
          <p:nvPr/>
        </p:nvSpPr>
        <p:spPr>
          <a:xfrm>
            <a:off x="2491065" y="4839787"/>
            <a:ext cx="20283" cy="8040"/>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11"/>
          <p:cNvSpPr/>
          <p:nvPr/>
        </p:nvSpPr>
        <p:spPr>
          <a:xfrm>
            <a:off x="2444563" y="4834925"/>
            <a:ext cx="23499" cy="5048"/>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11"/>
          <p:cNvSpPr/>
          <p:nvPr/>
        </p:nvSpPr>
        <p:spPr>
          <a:xfrm>
            <a:off x="2538309" y="4852501"/>
            <a:ext cx="23499" cy="822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11"/>
          <p:cNvSpPr/>
          <p:nvPr/>
        </p:nvSpPr>
        <p:spPr>
          <a:xfrm>
            <a:off x="2364420" y="4837356"/>
            <a:ext cx="20283" cy="5048"/>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11"/>
          <p:cNvSpPr/>
          <p:nvPr/>
        </p:nvSpPr>
        <p:spPr>
          <a:xfrm>
            <a:off x="2381240" y="4870078"/>
            <a:ext cx="23499" cy="5796"/>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11"/>
          <p:cNvSpPr/>
          <p:nvPr/>
        </p:nvSpPr>
        <p:spPr>
          <a:xfrm>
            <a:off x="2527921" y="4824642"/>
            <a:ext cx="23499" cy="5796"/>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11"/>
          <p:cNvSpPr/>
          <p:nvPr/>
        </p:nvSpPr>
        <p:spPr>
          <a:xfrm>
            <a:off x="2414880" y="4816415"/>
            <a:ext cx="23499" cy="5984"/>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11"/>
          <p:cNvSpPr/>
          <p:nvPr/>
        </p:nvSpPr>
        <p:spPr>
          <a:xfrm>
            <a:off x="2317917" y="4852501"/>
            <a:ext cx="20283" cy="822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11"/>
          <p:cNvSpPr/>
          <p:nvPr/>
        </p:nvSpPr>
        <p:spPr>
          <a:xfrm>
            <a:off x="2595201" y="4839787"/>
            <a:ext cx="23499" cy="8040"/>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11"/>
          <p:cNvSpPr/>
          <p:nvPr/>
        </p:nvSpPr>
        <p:spPr>
          <a:xfrm>
            <a:off x="2481419" y="4878118"/>
            <a:ext cx="23499" cy="7292"/>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11"/>
          <p:cNvSpPr/>
          <p:nvPr/>
        </p:nvSpPr>
        <p:spPr>
          <a:xfrm>
            <a:off x="2447779" y="4862972"/>
            <a:ext cx="20283" cy="5984"/>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11"/>
          <p:cNvSpPr/>
          <p:nvPr/>
        </p:nvSpPr>
        <p:spPr>
          <a:xfrm>
            <a:off x="9135255" y="4810335"/>
            <a:ext cx="815288" cy="630684"/>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11"/>
          <p:cNvSpPr/>
          <p:nvPr/>
        </p:nvSpPr>
        <p:spPr>
          <a:xfrm>
            <a:off x="8708075" y="5016760"/>
            <a:ext cx="584504" cy="452117"/>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11"/>
          <p:cNvSpPr/>
          <p:nvPr/>
        </p:nvSpPr>
        <p:spPr>
          <a:xfrm>
            <a:off x="1792023" y="5159629"/>
            <a:ext cx="10542341" cy="2003491"/>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11"/>
          <p:cNvSpPr/>
          <p:nvPr/>
        </p:nvSpPr>
        <p:spPr>
          <a:xfrm>
            <a:off x="43496" y="4986379"/>
            <a:ext cx="772000" cy="601328"/>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11"/>
          <p:cNvSpPr/>
          <p:nvPr/>
        </p:nvSpPr>
        <p:spPr>
          <a:xfrm>
            <a:off x="-77718" y="5421775"/>
            <a:ext cx="6708033" cy="2011157"/>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11"/>
          <p:cNvSpPr/>
          <p:nvPr/>
        </p:nvSpPr>
        <p:spPr>
          <a:xfrm>
            <a:off x="-77733" y="6026231"/>
            <a:ext cx="12435025" cy="1220559"/>
          </a:xfrm>
          <a:custGeom>
            <a:avLst/>
            <a:gdLst/>
            <a:ahLst/>
            <a:cxnLst/>
            <a:rect l="l" t="t" r="r" b="b"/>
            <a:pathLst>
              <a:path w="50179" h="7521" extrusionOk="0">
                <a:moveTo>
                  <a:pt x="23964" y="1"/>
                </a:moveTo>
                <a:cubicBezTo>
                  <a:pt x="14458" y="1"/>
                  <a:pt x="5927" y="529"/>
                  <a:pt x="1" y="1378"/>
                </a:cubicBezTo>
                <a:lnTo>
                  <a:pt x="1" y="7009"/>
                </a:lnTo>
                <a:cubicBezTo>
                  <a:pt x="1323" y="7197"/>
                  <a:pt x="2794" y="7372"/>
                  <a:pt x="4362" y="7521"/>
                </a:cubicBezTo>
                <a:lnTo>
                  <a:pt x="43566" y="7521"/>
                </a:lnTo>
                <a:cubicBezTo>
                  <a:pt x="46090" y="7278"/>
                  <a:pt x="48316" y="6983"/>
                  <a:pt x="50179" y="6643"/>
                </a:cubicBezTo>
                <a:lnTo>
                  <a:pt x="50179" y="1731"/>
                </a:lnTo>
                <a:cubicBezTo>
                  <a:pt x="44308" y="691"/>
                  <a:pt x="34750" y="1"/>
                  <a:pt x="2396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11"/>
          <p:cNvSpPr/>
          <p:nvPr/>
        </p:nvSpPr>
        <p:spPr>
          <a:xfrm>
            <a:off x="7156538" y="6212605"/>
            <a:ext cx="4267892" cy="662096"/>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11"/>
          <p:cNvSpPr/>
          <p:nvPr/>
        </p:nvSpPr>
        <p:spPr>
          <a:xfrm>
            <a:off x="7973186" y="5337991"/>
            <a:ext cx="2634596" cy="409112"/>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11"/>
          <p:cNvSpPr/>
          <p:nvPr/>
        </p:nvSpPr>
        <p:spPr>
          <a:xfrm>
            <a:off x="-2605834" y="565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11"/>
          <p:cNvSpPr/>
          <p:nvPr/>
        </p:nvSpPr>
        <p:spPr>
          <a:xfrm>
            <a:off x="10104193" y="-535248"/>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2" name="Google Shape;382;p11"/>
          <p:cNvGrpSpPr/>
          <p:nvPr/>
        </p:nvGrpSpPr>
        <p:grpSpPr>
          <a:xfrm>
            <a:off x="1088292" y="4192999"/>
            <a:ext cx="218584" cy="325603"/>
            <a:chOff x="-1716306" y="2279074"/>
            <a:chExt cx="163938" cy="244202"/>
          </a:xfrm>
        </p:grpSpPr>
        <p:sp>
          <p:nvSpPr>
            <p:cNvPr id="383" name="Google Shape;383;p11"/>
            <p:cNvSpPr/>
            <p:nvPr/>
          </p:nvSpPr>
          <p:spPr>
            <a:xfrm>
              <a:off x="-1692019" y="2487794"/>
              <a:ext cx="17077" cy="35482"/>
            </a:xfrm>
            <a:custGeom>
              <a:avLst/>
              <a:gdLst/>
              <a:ahLst/>
              <a:cxnLst/>
              <a:rect l="l" t="t" r="r" b="b"/>
              <a:pathLst>
                <a:path w="90" h="187" extrusionOk="0">
                  <a:moveTo>
                    <a:pt x="57" y="1"/>
                  </a:moveTo>
                  <a:cubicBezTo>
                    <a:pt x="32" y="1"/>
                    <a:pt x="1" y="22"/>
                    <a:pt x="9" y="38"/>
                  </a:cubicBezTo>
                  <a:cubicBezTo>
                    <a:pt x="51" y="80"/>
                    <a:pt x="35" y="187"/>
                    <a:pt x="35" y="187"/>
                  </a:cubicBezTo>
                  <a:lnTo>
                    <a:pt x="77" y="187"/>
                  </a:lnTo>
                  <a:cubicBezTo>
                    <a:pt x="64" y="80"/>
                    <a:pt x="90" y="38"/>
                    <a:pt x="90" y="38"/>
                  </a:cubicBezTo>
                  <a:cubicBezTo>
                    <a:pt x="90" y="11"/>
                    <a:pt x="75" y="1"/>
                    <a:pt x="57"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1"/>
            <p:cNvSpPr/>
            <p:nvPr/>
          </p:nvSpPr>
          <p:spPr>
            <a:xfrm>
              <a:off x="-1713270" y="2279454"/>
              <a:ext cx="63753" cy="228643"/>
            </a:xfrm>
            <a:custGeom>
              <a:avLst/>
              <a:gdLst/>
              <a:ahLst/>
              <a:cxnLst/>
              <a:rect l="l" t="t" r="r" b="b"/>
              <a:pathLst>
                <a:path w="336" h="1205" extrusionOk="0">
                  <a:moveTo>
                    <a:pt x="169" y="1"/>
                  </a:moveTo>
                  <a:cubicBezTo>
                    <a:pt x="152" y="1"/>
                    <a:pt x="135" y="37"/>
                    <a:pt x="121" y="125"/>
                  </a:cubicBezTo>
                  <a:cubicBezTo>
                    <a:pt x="121" y="125"/>
                    <a:pt x="1" y="1097"/>
                    <a:pt x="82" y="1165"/>
                  </a:cubicBezTo>
                  <a:cubicBezTo>
                    <a:pt x="105" y="1188"/>
                    <a:pt x="140" y="1205"/>
                    <a:pt x="177" y="1205"/>
                  </a:cubicBezTo>
                  <a:cubicBezTo>
                    <a:pt x="243" y="1205"/>
                    <a:pt x="314" y="1149"/>
                    <a:pt x="325" y="974"/>
                  </a:cubicBezTo>
                  <a:cubicBezTo>
                    <a:pt x="335" y="764"/>
                    <a:pt x="246" y="1"/>
                    <a:pt x="169"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1"/>
            <p:cNvSpPr/>
            <p:nvPr/>
          </p:nvSpPr>
          <p:spPr>
            <a:xfrm>
              <a:off x="-1716306" y="2279074"/>
              <a:ext cx="38897" cy="226366"/>
            </a:xfrm>
            <a:custGeom>
              <a:avLst/>
              <a:gdLst/>
              <a:ahLst/>
              <a:cxnLst/>
              <a:rect l="l" t="t" r="r" b="b"/>
              <a:pathLst>
                <a:path w="205" h="1193" extrusionOk="0">
                  <a:moveTo>
                    <a:pt x="183" y="0"/>
                  </a:moveTo>
                  <a:cubicBezTo>
                    <a:pt x="164" y="0"/>
                    <a:pt x="146" y="38"/>
                    <a:pt x="137" y="127"/>
                  </a:cubicBezTo>
                  <a:cubicBezTo>
                    <a:pt x="137" y="127"/>
                    <a:pt x="1" y="1031"/>
                    <a:pt x="98" y="1167"/>
                  </a:cubicBezTo>
                  <a:cubicBezTo>
                    <a:pt x="98" y="1180"/>
                    <a:pt x="111" y="1180"/>
                    <a:pt x="124" y="1193"/>
                  </a:cubicBezTo>
                  <a:cubicBezTo>
                    <a:pt x="69" y="989"/>
                    <a:pt x="150" y="114"/>
                    <a:pt x="150" y="114"/>
                  </a:cubicBezTo>
                  <a:cubicBezTo>
                    <a:pt x="163" y="4"/>
                    <a:pt x="192" y="33"/>
                    <a:pt x="205" y="17"/>
                  </a:cubicBezTo>
                  <a:cubicBezTo>
                    <a:pt x="198" y="6"/>
                    <a:pt x="190" y="0"/>
                    <a:pt x="183"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1"/>
            <p:cNvSpPr/>
            <p:nvPr/>
          </p:nvSpPr>
          <p:spPr>
            <a:xfrm>
              <a:off x="-1593543" y="2487794"/>
              <a:ext cx="18785" cy="35482"/>
            </a:xfrm>
            <a:custGeom>
              <a:avLst/>
              <a:gdLst/>
              <a:ahLst/>
              <a:cxnLst/>
              <a:rect l="l" t="t" r="r" b="b"/>
              <a:pathLst>
                <a:path w="99" h="187" extrusionOk="0">
                  <a:moveTo>
                    <a:pt x="55" y="1"/>
                  </a:moveTo>
                  <a:cubicBezTo>
                    <a:pt x="27" y="1"/>
                    <a:pt x="0" y="22"/>
                    <a:pt x="18" y="38"/>
                  </a:cubicBezTo>
                  <a:cubicBezTo>
                    <a:pt x="44" y="80"/>
                    <a:pt x="31" y="187"/>
                    <a:pt x="31" y="187"/>
                  </a:cubicBezTo>
                  <a:lnTo>
                    <a:pt x="70" y="187"/>
                  </a:lnTo>
                  <a:cubicBezTo>
                    <a:pt x="70" y="80"/>
                    <a:pt x="99" y="38"/>
                    <a:pt x="99" y="38"/>
                  </a:cubicBezTo>
                  <a:cubicBezTo>
                    <a:pt x="92" y="11"/>
                    <a:pt x="73" y="1"/>
                    <a:pt x="5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1"/>
            <p:cNvSpPr/>
            <p:nvPr/>
          </p:nvSpPr>
          <p:spPr>
            <a:xfrm>
              <a:off x="-1616122" y="2279454"/>
              <a:ext cx="63753" cy="228643"/>
            </a:xfrm>
            <a:custGeom>
              <a:avLst/>
              <a:gdLst/>
              <a:ahLst/>
              <a:cxnLst/>
              <a:rect l="l" t="t" r="r" b="b"/>
              <a:pathLst>
                <a:path w="336" h="1205" extrusionOk="0">
                  <a:moveTo>
                    <a:pt x="174" y="1"/>
                  </a:moveTo>
                  <a:cubicBezTo>
                    <a:pt x="156" y="1"/>
                    <a:pt x="138" y="37"/>
                    <a:pt x="121" y="125"/>
                  </a:cubicBezTo>
                  <a:cubicBezTo>
                    <a:pt x="121" y="125"/>
                    <a:pt x="1" y="1097"/>
                    <a:pt x="82" y="1165"/>
                  </a:cubicBezTo>
                  <a:cubicBezTo>
                    <a:pt x="106" y="1188"/>
                    <a:pt x="142" y="1205"/>
                    <a:pt x="179" y="1205"/>
                  </a:cubicBezTo>
                  <a:cubicBezTo>
                    <a:pt x="246" y="1205"/>
                    <a:pt x="316" y="1149"/>
                    <a:pt x="325" y="974"/>
                  </a:cubicBezTo>
                  <a:cubicBezTo>
                    <a:pt x="335" y="764"/>
                    <a:pt x="257" y="1"/>
                    <a:pt x="174"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1"/>
            <p:cNvSpPr/>
            <p:nvPr/>
          </p:nvSpPr>
          <p:spPr>
            <a:xfrm>
              <a:off x="-1618589" y="2279074"/>
              <a:ext cx="38328" cy="226366"/>
            </a:xfrm>
            <a:custGeom>
              <a:avLst/>
              <a:gdLst/>
              <a:ahLst/>
              <a:cxnLst/>
              <a:rect l="l" t="t" r="r" b="b"/>
              <a:pathLst>
                <a:path w="202" h="1193" extrusionOk="0">
                  <a:moveTo>
                    <a:pt x="182" y="0"/>
                  </a:moveTo>
                  <a:cubicBezTo>
                    <a:pt x="167" y="0"/>
                    <a:pt x="155" y="38"/>
                    <a:pt x="134" y="127"/>
                  </a:cubicBezTo>
                  <a:cubicBezTo>
                    <a:pt x="134" y="127"/>
                    <a:pt x="1" y="1031"/>
                    <a:pt x="95" y="1167"/>
                  </a:cubicBezTo>
                  <a:cubicBezTo>
                    <a:pt x="108" y="1180"/>
                    <a:pt x="121" y="1180"/>
                    <a:pt x="134" y="1193"/>
                  </a:cubicBezTo>
                  <a:cubicBezTo>
                    <a:pt x="82" y="989"/>
                    <a:pt x="163" y="114"/>
                    <a:pt x="163" y="114"/>
                  </a:cubicBezTo>
                  <a:cubicBezTo>
                    <a:pt x="176" y="4"/>
                    <a:pt x="202" y="33"/>
                    <a:pt x="202" y="17"/>
                  </a:cubicBezTo>
                  <a:cubicBezTo>
                    <a:pt x="194" y="6"/>
                    <a:pt x="188" y="0"/>
                    <a:pt x="18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9" name="Google Shape;389;p11"/>
          <p:cNvGrpSpPr/>
          <p:nvPr/>
        </p:nvGrpSpPr>
        <p:grpSpPr>
          <a:xfrm>
            <a:off x="2202558" y="3841844"/>
            <a:ext cx="2333073" cy="1027912"/>
            <a:chOff x="-1936407" y="2490071"/>
            <a:chExt cx="1749805" cy="770934"/>
          </a:xfrm>
        </p:grpSpPr>
        <p:sp>
          <p:nvSpPr>
            <p:cNvPr id="390" name="Google Shape;390;p11"/>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1"/>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1"/>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1"/>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1"/>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1"/>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1"/>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1"/>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1"/>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1"/>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1"/>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1"/>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1"/>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1"/>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1"/>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1"/>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0" name="Google Shape;440;p11"/>
          <p:cNvSpPr txBox="1">
            <a:spLocks noGrp="1"/>
          </p:cNvSpPr>
          <p:nvPr>
            <p:ph type="title" hasCustomPrompt="1"/>
          </p:nvPr>
        </p:nvSpPr>
        <p:spPr>
          <a:xfrm>
            <a:off x="1792400" y="1024067"/>
            <a:ext cx="8607200" cy="211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128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41" name="Google Shape;441;p11"/>
          <p:cNvSpPr txBox="1">
            <a:spLocks noGrp="1"/>
          </p:cNvSpPr>
          <p:nvPr>
            <p:ph type="body" idx="1"/>
          </p:nvPr>
        </p:nvSpPr>
        <p:spPr>
          <a:xfrm>
            <a:off x="1792400" y="3029400"/>
            <a:ext cx="8607200" cy="5160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lvl1pPr>
            <a:lvl2pPr marL="1219170" lvl="1" indent="-440256" algn="ctr" rtl="0">
              <a:spcBef>
                <a:spcPts val="0"/>
              </a:spcBef>
              <a:spcAft>
                <a:spcPts val="0"/>
              </a:spcAft>
              <a:buSzPts val="1600"/>
              <a:buChar char="○"/>
              <a:defRPr/>
            </a:lvl2pPr>
            <a:lvl3pPr marL="1828754" lvl="2" indent="-440256" algn="ctr" rtl="0">
              <a:spcBef>
                <a:spcPts val="0"/>
              </a:spcBef>
              <a:spcAft>
                <a:spcPts val="0"/>
              </a:spcAft>
              <a:buSzPts val="1600"/>
              <a:buChar char="■"/>
              <a:defRPr/>
            </a:lvl3pPr>
            <a:lvl4pPr marL="2438339" lvl="3" indent="-440256" algn="ctr" rtl="0">
              <a:spcBef>
                <a:spcPts val="0"/>
              </a:spcBef>
              <a:spcAft>
                <a:spcPts val="0"/>
              </a:spcAft>
              <a:buSzPts val="1600"/>
              <a:buChar char="●"/>
              <a:defRPr/>
            </a:lvl4pPr>
            <a:lvl5pPr marL="3047924" lvl="4" indent="-440256" algn="ctr" rtl="0">
              <a:spcBef>
                <a:spcPts val="0"/>
              </a:spcBef>
              <a:spcAft>
                <a:spcPts val="0"/>
              </a:spcAft>
              <a:buSzPts val="1600"/>
              <a:buChar char="○"/>
              <a:defRPr/>
            </a:lvl5pPr>
            <a:lvl6pPr marL="3657509" lvl="5" indent="-440256" algn="ctr" rtl="0">
              <a:spcBef>
                <a:spcPts val="0"/>
              </a:spcBef>
              <a:spcAft>
                <a:spcPts val="0"/>
              </a:spcAft>
              <a:buSzPts val="1600"/>
              <a:buChar char="■"/>
              <a:defRPr/>
            </a:lvl6pPr>
            <a:lvl7pPr marL="4267093" lvl="6" indent="-440256" algn="ctr" rtl="0">
              <a:spcBef>
                <a:spcPts val="0"/>
              </a:spcBef>
              <a:spcAft>
                <a:spcPts val="0"/>
              </a:spcAft>
              <a:buSzPts val="1600"/>
              <a:buChar char="●"/>
              <a:defRPr/>
            </a:lvl7pPr>
            <a:lvl8pPr marL="4876678" lvl="7" indent="-440256" algn="ctr" rtl="0">
              <a:spcBef>
                <a:spcPts val="0"/>
              </a:spcBef>
              <a:spcAft>
                <a:spcPts val="0"/>
              </a:spcAft>
              <a:buSzPts val="1600"/>
              <a:buChar char="○"/>
              <a:defRPr/>
            </a:lvl8pPr>
            <a:lvl9pPr marL="5486263" lvl="8" indent="-440256" algn="ctr" rtl="0">
              <a:spcBef>
                <a:spcPts val="0"/>
              </a:spcBef>
              <a:spcAft>
                <a:spcPts val="0"/>
              </a:spcAft>
              <a:buSzPts val="1600"/>
              <a:buChar char="■"/>
              <a:defRPr/>
            </a:lvl9pPr>
          </a:lstStyle>
          <a:p>
            <a:endParaRPr/>
          </a:p>
        </p:txBody>
      </p:sp>
    </p:spTree>
    <p:extLst>
      <p:ext uri="{BB962C8B-B14F-4D97-AF65-F5344CB8AC3E}">
        <p14:creationId xmlns:p14="http://schemas.microsoft.com/office/powerpoint/2010/main" val="314456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number">
  <p:cSld name="1_Big number">
    <p:spTree>
      <p:nvGrpSpPr>
        <p:cNvPr id="1" name="Shape 325"/>
        <p:cNvGrpSpPr/>
        <p:nvPr/>
      </p:nvGrpSpPr>
      <p:grpSpPr>
        <a:xfrm>
          <a:off x="0" y="0"/>
          <a:ext cx="0" cy="0"/>
          <a:chOff x="0" y="0"/>
          <a:chExt cx="0" cy="0"/>
        </a:xfrm>
      </p:grpSpPr>
      <p:sp>
        <p:nvSpPr>
          <p:cNvPr id="326" name="Google Shape;326;p11"/>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1"/>
          <p:cNvSpPr/>
          <p:nvPr/>
        </p:nvSpPr>
        <p:spPr>
          <a:xfrm>
            <a:off x="-165295" y="3841842"/>
            <a:ext cx="12499755" cy="945404"/>
          </a:xfrm>
          <a:custGeom>
            <a:avLst/>
            <a:gdLst/>
            <a:ahLst/>
            <a:cxnLst/>
            <a:rect l="l" t="t" r="r" b="b"/>
            <a:pathLst>
              <a:path w="47603" h="5412" extrusionOk="0">
                <a:moveTo>
                  <a:pt x="36217" y="1"/>
                </a:moveTo>
                <a:cubicBezTo>
                  <a:pt x="34122" y="1"/>
                  <a:pt x="32206" y="1117"/>
                  <a:pt x="30593" y="1848"/>
                </a:cubicBezTo>
                <a:cubicBezTo>
                  <a:pt x="28988" y="2571"/>
                  <a:pt x="26764" y="3064"/>
                  <a:pt x="24764" y="3064"/>
                </a:cubicBezTo>
                <a:cubicBezTo>
                  <a:pt x="24713" y="3064"/>
                  <a:pt x="24662" y="3064"/>
                  <a:pt x="24612" y="3063"/>
                </a:cubicBezTo>
                <a:cubicBezTo>
                  <a:pt x="22331" y="3021"/>
                  <a:pt x="20361" y="2428"/>
                  <a:pt x="18579" y="1537"/>
                </a:cubicBezTo>
                <a:cubicBezTo>
                  <a:pt x="17746" y="1121"/>
                  <a:pt x="16926" y="962"/>
                  <a:pt x="16098" y="962"/>
                </a:cubicBezTo>
                <a:cubicBezTo>
                  <a:pt x="14857" y="962"/>
                  <a:pt x="13597" y="1318"/>
                  <a:pt x="12245" y="1699"/>
                </a:cubicBezTo>
                <a:cubicBezTo>
                  <a:pt x="10518" y="2185"/>
                  <a:pt x="10398" y="2820"/>
                  <a:pt x="474" y="4009"/>
                </a:cubicBezTo>
                <a:cubicBezTo>
                  <a:pt x="474" y="4521"/>
                  <a:pt x="1" y="5412"/>
                  <a:pt x="811" y="5412"/>
                </a:cubicBezTo>
                <a:lnTo>
                  <a:pt x="46563" y="5412"/>
                </a:lnTo>
                <a:cubicBezTo>
                  <a:pt x="47062" y="5412"/>
                  <a:pt x="47480" y="2522"/>
                  <a:pt x="47603" y="2065"/>
                </a:cubicBezTo>
                <a:cubicBezTo>
                  <a:pt x="45970" y="1955"/>
                  <a:pt x="44256" y="1874"/>
                  <a:pt x="42743" y="1443"/>
                </a:cubicBezTo>
                <a:cubicBezTo>
                  <a:pt x="40676" y="850"/>
                  <a:pt x="38868" y="160"/>
                  <a:pt x="36561" y="11"/>
                </a:cubicBezTo>
                <a:cubicBezTo>
                  <a:pt x="36446" y="4"/>
                  <a:pt x="36331" y="1"/>
                  <a:pt x="3621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1"/>
          <p:cNvSpPr/>
          <p:nvPr/>
        </p:nvSpPr>
        <p:spPr>
          <a:xfrm>
            <a:off x="2186075" y="4192761"/>
            <a:ext cx="10111199" cy="1351865"/>
          </a:xfrm>
          <a:custGeom>
            <a:avLst/>
            <a:gdLst/>
            <a:ahLst/>
            <a:cxnLst/>
            <a:rect l="l" t="t" r="r" b="b"/>
            <a:pathLst>
              <a:path w="40877" h="7230" extrusionOk="0">
                <a:moveTo>
                  <a:pt x="40877" y="0"/>
                </a:moveTo>
                <a:cubicBezTo>
                  <a:pt x="38042" y="81"/>
                  <a:pt x="35058" y="201"/>
                  <a:pt x="31980" y="376"/>
                </a:cubicBezTo>
                <a:cubicBezTo>
                  <a:pt x="14189" y="1364"/>
                  <a:pt x="1" y="3603"/>
                  <a:pt x="296" y="5359"/>
                </a:cubicBezTo>
                <a:cubicBezTo>
                  <a:pt x="498" y="6559"/>
                  <a:pt x="7302" y="7230"/>
                  <a:pt x="17211" y="7230"/>
                </a:cubicBezTo>
                <a:cubicBezTo>
                  <a:pt x="21911" y="7230"/>
                  <a:pt x="27309" y="7079"/>
                  <a:pt x="33033" y="6762"/>
                </a:cubicBezTo>
                <a:cubicBezTo>
                  <a:pt x="35748" y="6600"/>
                  <a:pt x="38379" y="6425"/>
                  <a:pt x="40877" y="6224"/>
                </a:cubicBezTo>
                <a:lnTo>
                  <a:pt x="40877"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1"/>
          <p:cNvSpPr/>
          <p:nvPr/>
        </p:nvSpPr>
        <p:spPr>
          <a:xfrm>
            <a:off x="-77719" y="4521842"/>
            <a:ext cx="12412149" cy="1873913"/>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1"/>
          <p:cNvSpPr/>
          <p:nvPr/>
        </p:nvSpPr>
        <p:spPr>
          <a:xfrm>
            <a:off x="4361557" y="4958520"/>
            <a:ext cx="1435659" cy="298233"/>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11"/>
          <p:cNvSpPr/>
          <p:nvPr/>
        </p:nvSpPr>
        <p:spPr>
          <a:xfrm>
            <a:off x="84313" y="4791920"/>
            <a:ext cx="1435659" cy="300664"/>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11"/>
          <p:cNvSpPr/>
          <p:nvPr/>
        </p:nvSpPr>
        <p:spPr>
          <a:xfrm>
            <a:off x="1570782" y="4770339"/>
            <a:ext cx="564468" cy="98164"/>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11"/>
          <p:cNvSpPr/>
          <p:nvPr/>
        </p:nvSpPr>
        <p:spPr>
          <a:xfrm>
            <a:off x="1506102" y="4948235"/>
            <a:ext cx="1129431" cy="209792"/>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11"/>
          <p:cNvSpPr/>
          <p:nvPr/>
        </p:nvSpPr>
        <p:spPr>
          <a:xfrm>
            <a:off x="2498239" y="4799961"/>
            <a:ext cx="874653" cy="16117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11"/>
          <p:cNvSpPr/>
          <p:nvPr/>
        </p:nvSpPr>
        <p:spPr>
          <a:xfrm>
            <a:off x="3376594" y="4948236"/>
            <a:ext cx="737617" cy="224937"/>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11"/>
          <p:cNvSpPr/>
          <p:nvPr/>
        </p:nvSpPr>
        <p:spPr>
          <a:xfrm>
            <a:off x="4324701" y="4885223"/>
            <a:ext cx="20283" cy="8040"/>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11"/>
          <p:cNvSpPr/>
          <p:nvPr/>
        </p:nvSpPr>
        <p:spPr>
          <a:xfrm>
            <a:off x="4241344" y="4875687"/>
            <a:ext cx="23499" cy="4861"/>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11"/>
          <p:cNvSpPr/>
          <p:nvPr/>
        </p:nvSpPr>
        <p:spPr>
          <a:xfrm>
            <a:off x="4287845" y="4867647"/>
            <a:ext cx="23499" cy="822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11"/>
          <p:cNvSpPr/>
          <p:nvPr/>
        </p:nvSpPr>
        <p:spPr>
          <a:xfrm>
            <a:off x="4194099" y="4887654"/>
            <a:ext cx="20283" cy="5609"/>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11"/>
          <p:cNvSpPr/>
          <p:nvPr/>
        </p:nvSpPr>
        <p:spPr>
          <a:xfrm>
            <a:off x="4367989" y="4872509"/>
            <a:ext cx="23499" cy="5609"/>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11"/>
          <p:cNvSpPr/>
          <p:nvPr/>
        </p:nvSpPr>
        <p:spPr>
          <a:xfrm>
            <a:off x="4351168" y="4904483"/>
            <a:ext cx="23499" cy="6357"/>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11"/>
          <p:cNvSpPr/>
          <p:nvPr/>
        </p:nvSpPr>
        <p:spPr>
          <a:xfrm>
            <a:off x="4204488" y="4859233"/>
            <a:ext cx="23499" cy="6171"/>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11"/>
          <p:cNvSpPr/>
          <p:nvPr/>
        </p:nvSpPr>
        <p:spPr>
          <a:xfrm>
            <a:off x="4318271" y="4850071"/>
            <a:ext cx="23499" cy="7479"/>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11"/>
          <p:cNvSpPr/>
          <p:nvPr/>
        </p:nvSpPr>
        <p:spPr>
          <a:xfrm>
            <a:off x="4414492" y="4887653"/>
            <a:ext cx="24241" cy="8040"/>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11"/>
          <p:cNvSpPr/>
          <p:nvPr/>
        </p:nvSpPr>
        <p:spPr>
          <a:xfrm>
            <a:off x="4133993" y="4875687"/>
            <a:ext cx="24241" cy="4861"/>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6" name="Google Shape;346;p11"/>
          <p:cNvSpPr/>
          <p:nvPr/>
        </p:nvSpPr>
        <p:spPr>
          <a:xfrm>
            <a:off x="4247775" y="4913083"/>
            <a:ext cx="23499" cy="822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11"/>
          <p:cNvSpPr/>
          <p:nvPr/>
        </p:nvSpPr>
        <p:spPr>
          <a:xfrm>
            <a:off x="4284631" y="4897937"/>
            <a:ext cx="23499" cy="5048"/>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8" name="Google Shape;348;p11"/>
          <p:cNvSpPr/>
          <p:nvPr/>
        </p:nvSpPr>
        <p:spPr>
          <a:xfrm>
            <a:off x="644567" y="4698618"/>
            <a:ext cx="23499" cy="7479"/>
          </a:xfrm>
          <a:custGeom>
            <a:avLst/>
            <a:gdLst/>
            <a:ahLst/>
            <a:cxnLst/>
            <a:rect l="l" t="t" r="r" b="b"/>
            <a:pathLst>
              <a:path w="95" h="40" extrusionOk="0">
                <a:moveTo>
                  <a:pt x="56" y="1"/>
                </a:moveTo>
                <a:cubicBezTo>
                  <a:pt x="30" y="1"/>
                  <a:pt x="14" y="1"/>
                  <a:pt x="1" y="14"/>
                </a:cubicBezTo>
                <a:cubicBezTo>
                  <a:pt x="1" y="27"/>
                  <a:pt x="30" y="27"/>
                  <a:pt x="56" y="40"/>
                </a:cubicBezTo>
                <a:cubicBezTo>
                  <a:pt x="69" y="40"/>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9" name="Google Shape;349;p11"/>
          <p:cNvSpPr/>
          <p:nvPr/>
        </p:nvSpPr>
        <p:spPr>
          <a:xfrm>
            <a:off x="564423" y="4688335"/>
            <a:ext cx="23499" cy="5796"/>
          </a:xfrm>
          <a:custGeom>
            <a:avLst/>
            <a:gdLst/>
            <a:ahLst/>
            <a:cxnLst/>
            <a:rect l="l" t="t" r="r" b="b"/>
            <a:pathLst>
              <a:path w="95" h="31" extrusionOk="0">
                <a:moveTo>
                  <a:pt x="43" y="1"/>
                </a:moveTo>
                <a:cubicBezTo>
                  <a:pt x="30" y="1"/>
                  <a:pt x="1" y="1"/>
                  <a:pt x="1" y="14"/>
                </a:cubicBezTo>
                <a:cubicBezTo>
                  <a:pt x="1" y="14"/>
                  <a:pt x="14" y="30"/>
                  <a:pt x="43" y="30"/>
                </a:cubicBezTo>
                <a:cubicBezTo>
                  <a:pt x="69" y="30"/>
                  <a:pt x="95" y="30"/>
                  <a:pt x="95" y="14"/>
                </a:cubicBezTo>
                <a:cubicBezTo>
                  <a:pt x="95"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0" name="Google Shape;350;p11"/>
          <p:cNvSpPr/>
          <p:nvPr/>
        </p:nvSpPr>
        <p:spPr>
          <a:xfrm>
            <a:off x="611668" y="4681230"/>
            <a:ext cx="20283" cy="7292"/>
          </a:xfrm>
          <a:custGeom>
            <a:avLst/>
            <a:gdLst/>
            <a:ahLst/>
            <a:cxnLst/>
            <a:rect l="l" t="t" r="r" b="b"/>
            <a:pathLst>
              <a:path w="82" h="39" extrusionOk="0">
                <a:moveTo>
                  <a:pt x="40" y="0"/>
                </a:moveTo>
                <a:cubicBezTo>
                  <a:pt x="14" y="0"/>
                  <a:pt x="1" y="13"/>
                  <a:pt x="1" y="13"/>
                </a:cubicBezTo>
                <a:cubicBezTo>
                  <a:pt x="1" y="26"/>
                  <a:pt x="14" y="39"/>
                  <a:pt x="40" y="39"/>
                </a:cubicBezTo>
                <a:cubicBezTo>
                  <a:pt x="66" y="39"/>
                  <a:pt x="82" y="26"/>
                  <a:pt x="82" y="26"/>
                </a:cubicBezTo>
                <a:cubicBezTo>
                  <a:pt x="82" y="13"/>
                  <a:pt x="66" y="0"/>
                  <a:pt x="4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11"/>
          <p:cNvSpPr/>
          <p:nvPr/>
        </p:nvSpPr>
        <p:spPr>
          <a:xfrm>
            <a:off x="514705" y="4701048"/>
            <a:ext cx="23499" cy="5048"/>
          </a:xfrm>
          <a:custGeom>
            <a:avLst/>
            <a:gdLst/>
            <a:ahLst/>
            <a:cxnLst/>
            <a:rect l="l" t="t" r="r" b="b"/>
            <a:pathLst>
              <a:path w="95" h="27" extrusionOk="0">
                <a:moveTo>
                  <a:pt x="53" y="1"/>
                </a:moveTo>
                <a:cubicBezTo>
                  <a:pt x="27" y="1"/>
                  <a:pt x="14" y="1"/>
                  <a:pt x="1" y="14"/>
                </a:cubicBezTo>
                <a:cubicBezTo>
                  <a:pt x="1" y="14"/>
                  <a:pt x="27" y="27"/>
                  <a:pt x="53" y="27"/>
                </a:cubicBezTo>
                <a:cubicBezTo>
                  <a:pt x="69" y="27"/>
                  <a:pt x="95" y="27"/>
                  <a:pt x="95" y="14"/>
                </a:cubicBezTo>
                <a:cubicBezTo>
                  <a:pt x="95" y="14"/>
                  <a:pt x="82"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11"/>
          <p:cNvSpPr/>
          <p:nvPr/>
        </p:nvSpPr>
        <p:spPr>
          <a:xfrm>
            <a:off x="691811" y="4684968"/>
            <a:ext cx="23499" cy="5984"/>
          </a:xfrm>
          <a:custGeom>
            <a:avLst/>
            <a:gdLst/>
            <a:ahLst/>
            <a:cxnLst/>
            <a:rect l="l" t="t" r="r" b="b"/>
            <a:pathLst>
              <a:path w="95" h="32" extrusionOk="0">
                <a:moveTo>
                  <a:pt x="18" y="0"/>
                </a:moveTo>
                <a:cubicBezTo>
                  <a:pt x="7" y="0"/>
                  <a:pt x="1" y="6"/>
                  <a:pt x="1" y="6"/>
                </a:cubicBezTo>
                <a:cubicBezTo>
                  <a:pt x="1" y="19"/>
                  <a:pt x="14" y="32"/>
                  <a:pt x="40" y="32"/>
                </a:cubicBezTo>
                <a:cubicBezTo>
                  <a:pt x="66" y="32"/>
                  <a:pt x="82" y="32"/>
                  <a:pt x="82" y="19"/>
                </a:cubicBezTo>
                <a:cubicBezTo>
                  <a:pt x="95" y="6"/>
                  <a:pt x="66" y="6"/>
                  <a:pt x="40" y="6"/>
                </a:cubicBezTo>
                <a:cubicBezTo>
                  <a:pt x="31" y="2"/>
                  <a:pt x="24" y="0"/>
                  <a:pt x="1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11"/>
          <p:cNvSpPr/>
          <p:nvPr/>
        </p:nvSpPr>
        <p:spPr>
          <a:xfrm>
            <a:off x="674991" y="4716193"/>
            <a:ext cx="20283" cy="8227"/>
          </a:xfrm>
          <a:custGeom>
            <a:avLst/>
            <a:gdLst/>
            <a:ahLst/>
            <a:cxnLst/>
            <a:rect l="l" t="t" r="r" b="b"/>
            <a:pathLst>
              <a:path w="82" h="44" extrusionOk="0">
                <a:moveTo>
                  <a:pt x="40" y="1"/>
                </a:moveTo>
                <a:cubicBezTo>
                  <a:pt x="14" y="1"/>
                  <a:pt x="1" y="14"/>
                  <a:pt x="1" y="14"/>
                </a:cubicBezTo>
                <a:cubicBezTo>
                  <a:pt x="1" y="27"/>
                  <a:pt x="14" y="43"/>
                  <a:pt x="40" y="43"/>
                </a:cubicBezTo>
                <a:cubicBezTo>
                  <a:pt x="69" y="43"/>
                  <a:pt x="82" y="43"/>
                  <a:pt x="82" y="27"/>
                </a:cubicBezTo>
                <a:cubicBezTo>
                  <a:pt x="82" y="14"/>
                  <a:pt x="69" y="14"/>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4" name="Google Shape;354;p11"/>
          <p:cNvSpPr/>
          <p:nvPr/>
        </p:nvSpPr>
        <p:spPr>
          <a:xfrm>
            <a:off x="527568" y="4672253"/>
            <a:ext cx="20283" cy="6731"/>
          </a:xfrm>
          <a:custGeom>
            <a:avLst/>
            <a:gdLst/>
            <a:ahLst/>
            <a:cxnLst/>
            <a:rect l="l" t="t" r="r" b="b"/>
            <a:pathLst>
              <a:path w="82" h="36" extrusionOk="0">
                <a:moveTo>
                  <a:pt x="20" y="0"/>
                </a:moveTo>
                <a:cubicBezTo>
                  <a:pt x="8" y="0"/>
                  <a:pt x="1" y="6"/>
                  <a:pt x="1" y="6"/>
                </a:cubicBezTo>
                <a:cubicBezTo>
                  <a:pt x="1" y="19"/>
                  <a:pt x="17" y="35"/>
                  <a:pt x="43" y="35"/>
                </a:cubicBezTo>
                <a:cubicBezTo>
                  <a:pt x="69" y="35"/>
                  <a:pt x="82" y="35"/>
                  <a:pt x="82" y="19"/>
                </a:cubicBezTo>
                <a:cubicBezTo>
                  <a:pt x="82" y="6"/>
                  <a:pt x="69" y="6"/>
                  <a:pt x="43" y="6"/>
                </a:cubicBezTo>
                <a:cubicBezTo>
                  <a:pt x="34" y="2"/>
                  <a:pt x="27" y="0"/>
                  <a:pt x="2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5" name="Google Shape;355;p11"/>
          <p:cNvSpPr/>
          <p:nvPr/>
        </p:nvSpPr>
        <p:spPr>
          <a:xfrm>
            <a:off x="641351" y="4663654"/>
            <a:ext cx="20283" cy="7292"/>
          </a:xfrm>
          <a:custGeom>
            <a:avLst/>
            <a:gdLst/>
            <a:ahLst/>
            <a:cxnLst/>
            <a:rect l="l" t="t" r="r" b="b"/>
            <a:pathLst>
              <a:path w="82" h="39" extrusionOk="0">
                <a:moveTo>
                  <a:pt x="43" y="0"/>
                </a:moveTo>
                <a:cubicBezTo>
                  <a:pt x="14" y="0"/>
                  <a:pt x="1" y="0"/>
                  <a:pt x="1" y="13"/>
                </a:cubicBezTo>
                <a:cubicBezTo>
                  <a:pt x="1" y="26"/>
                  <a:pt x="14" y="26"/>
                  <a:pt x="43" y="39"/>
                </a:cubicBezTo>
                <a:cubicBezTo>
                  <a:pt x="69" y="39"/>
                  <a:pt x="82" y="26"/>
                  <a:pt x="82" y="26"/>
                </a:cubicBezTo>
                <a:cubicBezTo>
                  <a:pt x="82" y="13"/>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11"/>
          <p:cNvSpPr/>
          <p:nvPr/>
        </p:nvSpPr>
        <p:spPr>
          <a:xfrm>
            <a:off x="738313" y="4701048"/>
            <a:ext cx="23499" cy="6544"/>
          </a:xfrm>
          <a:custGeom>
            <a:avLst/>
            <a:gdLst/>
            <a:ahLst/>
            <a:cxnLst/>
            <a:rect l="l" t="t" r="r" b="b"/>
            <a:pathLst>
              <a:path w="95" h="35" extrusionOk="0">
                <a:moveTo>
                  <a:pt x="40" y="1"/>
                </a:moveTo>
                <a:cubicBezTo>
                  <a:pt x="14" y="1"/>
                  <a:pt x="1" y="1"/>
                  <a:pt x="1" y="14"/>
                </a:cubicBezTo>
                <a:cubicBezTo>
                  <a:pt x="1" y="27"/>
                  <a:pt x="14" y="27"/>
                  <a:pt x="40" y="27"/>
                </a:cubicBezTo>
                <a:cubicBezTo>
                  <a:pt x="49" y="32"/>
                  <a:pt x="57" y="34"/>
                  <a:pt x="64" y="34"/>
                </a:cubicBezTo>
                <a:cubicBezTo>
                  <a:pt x="76" y="34"/>
                  <a:pt x="82" y="27"/>
                  <a:pt x="82" y="27"/>
                </a:cubicBezTo>
                <a:cubicBezTo>
                  <a:pt x="95"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11"/>
          <p:cNvSpPr/>
          <p:nvPr/>
        </p:nvSpPr>
        <p:spPr>
          <a:xfrm>
            <a:off x="457813" y="4688335"/>
            <a:ext cx="23499" cy="5796"/>
          </a:xfrm>
          <a:custGeom>
            <a:avLst/>
            <a:gdLst/>
            <a:ahLst/>
            <a:cxnLst/>
            <a:rect l="l" t="t" r="r" b="b"/>
            <a:pathLst>
              <a:path w="95" h="31" extrusionOk="0">
                <a:moveTo>
                  <a:pt x="56" y="1"/>
                </a:moveTo>
                <a:cubicBezTo>
                  <a:pt x="27" y="1"/>
                  <a:pt x="1" y="1"/>
                  <a:pt x="1" y="14"/>
                </a:cubicBezTo>
                <a:cubicBezTo>
                  <a:pt x="1" y="14"/>
                  <a:pt x="27" y="30"/>
                  <a:pt x="56" y="30"/>
                </a:cubicBezTo>
                <a:cubicBezTo>
                  <a:pt x="69" y="30"/>
                  <a:pt x="95" y="30"/>
                  <a:pt x="95" y="14"/>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11"/>
          <p:cNvSpPr/>
          <p:nvPr/>
        </p:nvSpPr>
        <p:spPr>
          <a:xfrm>
            <a:off x="571596" y="4726666"/>
            <a:ext cx="23499" cy="7292"/>
          </a:xfrm>
          <a:custGeom>
            <a:avLst/>
            <a:gdLst/>
            <a:ahLst/>
            <a:cxnLst/>
            <a:rect l="l" t="t" r="r" b="b"/>
            <a:pathLst>
              <a:path w="95" h="39" extrusionOk="0">
                <a:moveTo>
                  <a:pt x="53" y="0"/>
                </a:moveTo>
                <a:cubicBezTo>
                  <a:pt x="27" y="0"/>
                  <a:pt x="1" y="0"/>
                  <a:pt x="1" y="13"/>
                </a:cubicBezTo>
                <a:cubicBezTo>
                  <a:pt x="1" y="26"/>
                  <a:pt x="27" y="26"/>
                  <a:pt x="40" y="39"/>
                </a:cubicBezTo>
                <a:cubicBezTo>
                  <a:pt x="66" y="39"/>
                  <a:pt x="95" y="26"/>
                  <a:pt x="95" y="26"/>
                </a:cubicBezTo>
                <a:cubicBezTo>
                  <a:pt x="95" y="13"/>
                  <a:pt x="66"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11"/>
          <p:cNvSpPr/>
          <p:nvPr/>
        </p:nvSpPr>
        <p:spPr>
          <a:xfrm>
            <a:off x="607712" y="4711520"/>
            <a:ext cx="24241" cy="4861"/>
          </a:xfrm>
          <a:custGeom>
            <a:avLst/>
            <a:gdLst/>
            <a:ahLst/>
            <a:cxnLst/>
            <a:rect l="l" t="t" r="r" b="b"/>
            <a:pathLst>
              <a:path w="98" h="26" extrusionOk="0">
                <a:moveTo>
                  <a:pt x="43" y="0"/>
                </a:moveTo>
                <a:cubicBezTo>
                  <a:pt x="30" y="0"/>
                  <a:pt x="1" y="0"/>
                  <a:pt x="1" y="13"/>
                </a:cubicBezTo>
                <a:cubicBezTo>
                  <a:pt x="1" y="13"/>
                  <a:pt x="17" y="26"/>
                  <a:pt x="43" y="26"/>
                </a:cubicBezTo>
                <a:cubicBezTo>
                  <a:pt x="69" y="26"/>
                  <a:pt x="82" y="26"/>
                  <a:pt x="98" y="13"/>
                </a:cubicBezTo>
                <a:cubicBezTo>
                  <a:pt x="98"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11"/>
          <p:cNvSpPr/>
          <p:nvPr/>
        </p:nvSpPr>
        <p:spPr>
          <a:xfrm>
            <a:off x="2407707" y="4851567"/>
            <a:ext cx="23499" cy="5984"/>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11"/>
          <p:cNvSpPr/>
          <p:nvPr/>
        </p:nvSpPr>
        <p:spPr>
          <a:xfrm>
            <a:off x="2491065" y="4839787"/>
            <a:ext cx="20283" cy="8040"/>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11"/>
          <p:cNvSpPr/>
          <p:nvPr/>
        </p:nvSpPr>
        <p:spPr>
          <a:xfrm>
            <a:off x="2444563" y="4834925"/>
            <a:ext cx="23499" cy="5048"/>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11"/>
          <p:cNvSpPr/>
          <p:nvPr/>
        </p:nvSpPr>
        <p:spPr>
          <a:xfrm>
            <a:off x="2538309" y="4852501"/>
            <a:ext cx="23499" cy="822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11"/>
          <p:cNvSpPr/>
          <p:nvPr/>
        </p:nvSpPr>
        <p:spPr>
          <a:xfrm>
            <a:off x="2364420" y="4837356"/>
            <a:ext cx="20283" cy="5048"/>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11"/>
          <p:cNvSpPr/>
          <p:nvPr/>
        </p:nvSpPr>
        <p:spPr>
          <a:xfrm>
            <a:off x="2381240" y="4870078"/>
            <a:ext cx="23499" cy="5796"/>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11"/>
          <p:cNvSpPr/>
          <p:nvPr/>
        </p:nvSpPr>
        <p:spPr>
          <a:xfrm>
            <a:off x="2527921" y="4824642"/>
            <a:ext cx="23499" cy="5796"/>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11"/>
          <p:cNvSpPr/>
          <p:nvPr/>
        </p:nvSpPr>
        <p:spPr>
          <a:xfrm>
            <a:off x="2414880" y="4816415"/>
            <a:ext cx="23499" cy="5984"/>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11"/>
          <p:cNvSpPr/>
          <p:nvPr/>
        </p:nvSpPr>
        <p:spPr>
          <a:xfrm>
            <a:off x="2317917" y="4852501"/>
            <a:ext cx="20283" cy="822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11"/>
          <p:cNvSpPr/>
          <p:nvPr/>
        </p:nvSpPr>
        <p:spPr>
          <a:xfrm>
            <a:off x="2595201" y="4839787"/>
            <a:ext cx="23499" cy="8040"/>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11"/>
          <p:cNvSpPr/>
          <p:nvPr/>
        </p:nvSpPr>
        <p:spPr>
          <a:xfrm>
            <a:off x="2481419" y="4878118"/>
            <a:ext cx="23499" cy="7292"/>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11"/>
          <p:cNvSpPr/>
          <p:nvPr/>
        </p:nvSpPr>
        <p:spPr>
          <a:xfrm>
            <a:off x="2447779" y="4862972"/>
            <a:ext cx="20283" cy="5984"/>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11"/>
          <p:cNvSpPr/>
          <p:nvPr/>
        </p:nvSpPr>
        <p:spPr>
          <a:xfrm>
            <a:off x="9135255" y="4810335"/>
            <a:ext cx="815288" cy="630684"/>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11"/>
          <p:cNvSpPr/>
          <p:nvPr/>
        </p:nvSpPr>
        <p:spPr>
          <a:xfrm>
            <a:off x="8708075" y="5016760"/>
            <a:ext cx="584504" cy="452117"/>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11"/>
          <p:cNvSpPr/>
          <p:nvPr/>
        </p:nvSpPr>
        <p:spPr>
          <a:xfrm>
            <a:off x="1792023" y="5159629"/>
            <a:ext cx="10542341" cy="2003491"/>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11"/>
          <p:cNvSpPr/>
          <p:nvPr/>
        </p:nvSpPr>
        <p:spPr>
          <a:xfrm>
            <a:off x="43496" y="4986379"/>
            <a:ext cx="772000" cy="601328"/>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11"/>
          <p:cNvSpPr/>
          <p:nvPr/>
        </p:nvSpPr>
        <p:spPr>
          <a:xfrm>
            <a:off x="-77718" y="5421775"/>
            <a:ext cx="6708033" cy="2011157"/>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11"/>
          <p:cNvSpPr/>
          <p:nvPr/>
        </p:nvSpPr>
        <p:spPr>
          <a:xfrm>
            <a:off x="-77733" y="6026231"/>
            <a:ext cx="12435025" cy="1220559"/>
          </a:xfrm>
          <a:custGeom>
            <a:avLst/>
            <a:gdLst/>
            <a:ahLst/>
            <a:cxnLst/>
            <a:rect l="l" t="t" r="r" b="b"/>
            <a:pathLst>
              <a:path w="50179" h="7521" extrusionOk="0">
                <a:moveTo>
                  <a:pt x="23964" y="1"/>
                </a:moveTo>
                <a:cubicBezTo>
                  <a:pt x="14458" y="1"/>
                  <a:pt x="5927" y="529"/>
                  <a:pt x="1" y="1378"/>
                </a:cubicBezTo>
                <a:lnTo>
                  <a:pt x="1" y="7009"/>
                </a:lnTo>
                <a:cubicBezTo>
                  <a:pt x="1323" y="7197"/>
                  <a:pt x="2794" y="7372"/>
                  <a:pt x="4362" y="7521"/>
                </a:cubicBezTo>
                <a:lnTo>
                  <a:pt x="43566" y="7521"/>
                </a:lnTo>
                <a:cubicBezTo>
                  <a:pt x="46090" y="7278"/>
                  <a:pt x="48316" y="6983"/>
                  <a:pt x="50179" y="6643"/>
                </a:cubicBezTo>
                <a:lnTo>
                  <a:pt x="50179" y="1731"/>
                </a:lnTo>
                <a:cubicBezTo>
                  <a:pt x="44308" y="691"/>
                  <a:pt x="34750" y="1"/>
                  <a:pt x="2396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11"/>
          <p:cNvSpPr/>
          <p:nvPr/>
        </p:nvSpPr>
        <p:spPr>
          <a:xfrm>
            <a:off x="7156538" y="6212605"/>
            <a:ext cx="4267892" cy="662096"/>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11"/>
          <p:cNvSpPr/>
          <p:nvPr/>
        </p:nvSpPr>
        <p:spPr>
          <a:xfrm>
            <a:off x="7973186" y="5337991"/>
            <a:ext cx="2634596" cy="409112"/>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11"/>
          <p:cNvSpPr/>
          <p:nvPr/>
        </p:nvSpPr>
        <p:spPr>
          <a:xfrm>
            <a:off x="-2605834" y="565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11"/>
          <p:cNvSpPr/>
          <p:nvPr/>
        </p:nvSpPr>
        <p:spPr>
          <a:xfrm>
            <a:off x="10104193" y="-535248"/>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2" name="Google Shape;382;p11"/>
          <p:cNvGrpSpPr/>
          <p:nvPr/>
        </p:nvGrpSpPr>
        <p:grpSpPr>
          <a:xfrm>
            <a:off x="1088292" y="4192999"/>
            <a:ext cx="218584" cy="325603"/>
            <a:chOff x="-1716306" y="2279074"/>
            <a:chExt cx="163938" cy="244202"/>
          </a:xfrm>
        </p:grpSpPr>
        <p:sp>
          <p:nvSpPr>
            <p:cNvPr id="383" name="Google Shape;383;p11"/>
            <p:cNvSpPr/>
            <p:nvPr/>
          </p:nvSpPr>
          <p:spPr>
            <a:xfrm>
              <a:off x="-1692019" y="2487794"/>
              <a:ext cx="17077" cy="35482"/>
            </a:xfrm>
            <a:custGeom>
              <a:avLst/>
              <a:gdLst/>
              <a:ahLst/>
              <a:cxnLst/>
              <a:rect l="l" t="t" r="r" b="b"/>
              <a:pathLst>
                <a:path w="90" h="187" extrusionOk="0">
                  <a:moveTo>
                    <a:pt x="57" y="1"/>
                  </a:moveTo>
                  <a:cubicBezTo>
                    <a:pt x="32" y="1"/>
                    <a:pt x="1" y="22"/>
                    <a:pt x="9" y="38"/>
                  </a:cubicBezTo>
                  <a:cubicBezTo>
                    <a:pt x="51" y="80"/>
                    <a:pt x="35" y="187"/>
                    <a:pt x="35" y="187"/>
                  </a:cubicBezTo>
                  <a:lnTo>
                    <a:pt x="77" y="187"/>
                  </a:lnTo>
                  <a:cubicBezTo>
                    <a:pt x="64" y="80"/>
                    <a:pt x="90" y="38"/>
                    <a:pt x="90" y="38"/>
                  </a:cubicBezTo>
                  <a:cubicBezTo>
                    <a:pt x="90" y="11"/>
                    <a:pt x="75" y="1"/>
                    <a:pt x="57"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1"/>
            <p:cNvSpPr/>
            <p:nvPr/>
          </p:nvSpPr>
          <p:spPr>
            <a:xfrm>
              <a:off x="-1713270" y="2279454"/>
              <a:ext cx="63753" cy="228643"/>
            </a:xfrm>
            <a:custGeom>
              <a:avLst/>
              <a:gdLst/>
              <a:ahLst/>
              <a:cxnLst/>
              <a:rect l="l" t="t" r="r" b="b"/>
              <a:pathLst>
                <a:path w="336" h="1205" extrusionOk="0">
                  <a:moveTo>
                    <a:pt x="169" y="1"/>
                  </a:moveTo>
                  <a:cubicBezTo>
                    <a:pt x="152" y="1"/>
                    <a:pt x="135" y="37"/>
                    <a:pt x="121" y="125"/>
                  </a:cubicBezTo>
                  <a:cubicBezTo>
                    <a:pt x="121" y="125"/>
                    <a:pt x="1" y="1097"/>
                    <a:pt x="82" y="1165"/>
                  </a:cubicBezTo>
                  <a:cubicBezTo>
                    <a:pt x="105" y="1188"/>
                    <a:pt x="140" y="1205"/>
                    <a:pt x="177" y="1205"/>
                  </a:cubicBezTo>
                  <a:cubicBezTo>
                    <a:pt x="243" y="1205"/>
                    <a:pt x="314" y="1149"/>
                    <a:pt x="325" y="974"/>
                  </a:cubicBezTo>
                  <a:cubicBezTo>
                    <a:pt x="335" y="764"/>
                    <a:pt x="246" y="1"/>
                    <a:pt x="169"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1"/>
            <p:cNvSpPr/>
            <p:nvPr/>
          </p:nvSpPr>
          <p:spPr>
            <a:xfrm>
              <a:off x="-1716306" y="2279074"/>
              <a:ext cx="38897" cy="226366"/>
            </a:xfrm>
            <a:custGeom>
              <a:avLst/>
              <a:gdLst/>
              <a:ahLst/>
              <a:cxnLst/>
              <a:rect l="l" t="t" r="r" b="b"/>
              <a:pathLst>
                <a:path w="205" h="1193" extrusionOk="0">
                  <a:moveTo>
                    <a:pt x="183" y="0"/>
                  </a:moveTo>
                  <a:cubicBezTo>
                    <a:pt x="164" y="0"/>
                    <a:pt x="146" y="38"/>
                    <a:pt x="137" y="127"/>
                  </a:cubicBezTo>
                  <a:cubicBezTo>
                    <a:pt x="137" y="127"/>
                    <a:pt x="1" y="1031"/>
                    <a:pt x="98" y="1167"/>
                  </a:cubicBezTo>
                  <a:cubicBezTo>
                    <a:pt x="98" y="1180"/>
                    <a:pt x="111" y="1180"/>
                    <a:pt x="124" y="1193"/>
                  </a:cubicBezTo>
                  <a:cubicBezTo>
                    <a:pt x="69" y="989"/>
                    <a:pt x="150" y="114"/>
                    <a:pt x="150" y="114"/>
                  </a:cubicBezTo>
                  <a:cubicBezTo>
                    <a:pt x="163" y="4"/>
                    <a:pt x="192" y="33"/>
                    <a:pt x="205" y="17"/>
                  </a:cubicBezTo>
                  <a:cubicBezTo>
                    <a:pt x="198" y="6"/>
                    <a:pt x="190" y="0"/>
                    <a:pt x="183"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1"/>
            <p:cNvSpPr/>
            <p:nvPr/>
          </p:nvSpPr>
          <p:spPr>
            <a:xfrm>
              <a:off x="-1593543" y="2487794"/>
              <a:ext cx="18785" cy="35482"/>
            </a:xfrm>
            <a:custGeom>
              <a:avLst/>
              <a:gdLst/>
              <a:ahLst/>
              <a:cxnLst/>
              <a:rect l="l" t="t" r="r" b="b"/>
              <a:pathLst>
                <a:path w="99" h="187" extrusionOk="0">
                  <a:moveTo>
                    <a:pt x="55" y="1"/>
                  </a:moveTo>
                  <a:cubicBezTo>
                    <a:pt x="27" y="1"/>
                    <a:pt x="0" y="22"/>
                    <a:pt x="18" y="38"/>
                  </a:cubicBezTo>
                  <a:cubicBezTo>
                    <a:pt x="44" y="80"/>
                    <a:pt x="31" y="187"/>
                    <a:pt x="31" y="187"/>
                  </a:cubicBezTo>
                  <a:lnTo>
                    <a:pt x="70" y="187"/>
                  </a:lnTo>
                  <a:cubicBezTo>
                    <a:pt x="70" y="80"/>
                    <a:pt x="99" y="38"/>
                    <a:pt x="99" y="38"/>
                  </a:cubicBezTo>
                  <a:cubicBezTo>
                    <a:pt x="92" y="11"/>
                    <a:pt x="73" y="1"/>
                    <a:pt x="5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1"/>
            <p:cNvSpPr/>
            <p:nvPr/>
          </p:nvSpPr>
          <p:spPr>
            <a:xfrm>
              <a:off x="-1616122" y="2279454"/>
              <a:ext cx="63753" cy="228643"/>
            </a:xfrm>
            <a:custGeom>
              <a:avLst/>
              <a:gdLst/>
              <a:ahLst/>
              <a:cxnLst/>
              <a:rect l="l" t="t" r="r" b="b"/>
              <a:pathLst>
                <a:path w="336" h="1205" extrusionOk="0">
                  <a:moveTo>
                    <a:pt x="174" y="1"/>
                  </a:moveTo>
                  <a:cubicBezTo>
                    <a:pt x="156" y="1"/>
                    <a:pt x="138" y="37"/>
                    <a:pt x="121" y="125"/>
                  </a:cubicBezTo>
                  <a:cubicBezTo>
                    <a:pt x="121" y="125"/>
                    <a:pt x="1" y="1097"/>
                    <a:pt x="82" y="1165"/>
                  </a:cubicBezTo>
                  <a:cubicBezTo>
                    <a:pt x="106" y="1188"/>
                    <a:pt x="142" y="1205"/>
                    <a:pt x="179" y="1205"/>
                  </a:cubicBezTo>
                  <a:cubicBezTo>
                    <a:pt x="246" y="1205"/>
                    <a:pt x="316" y="1149"/>
                    <a:pt x="325" y="974"/>
                  </a:cubicBezTo>
                  <a:cubicBezTo>
                    <a:pt x="335" y="764"/>
                    <a:pt x="257" y="1"/>
                    <a:pt x="174"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1"/>
            <p:cNvSpPr/>
            <p:nvPr/>
          </p:nvSpPr>
          <p:spPr>
            <a:xfrm>
              <a:off x="-1618589" y="2279074"/>
              <a:ext cx="38328" cy="226366"/>
            </a:xfrm>
            <a:custGeom>
              <a:avLst/>
              <a:gdLst/>
              <a:ahLst/>
              <a:cxnLst/>
              <a:rect l="l" t="t" r="r" b="b"/>
              <a:pathLst>
                <a:path w="202" h="1193" extrusionOk="0">
                  <a:moveTo>
                    <a:pt x="182" y="0"/>
                  </a:moveTo>
                  <a:cubicBezTo>
                    <a:pt x="167" y="0"/>
                    <a:pt x="155" y="38"/>
                    <a:pt x="134" y="127"/>
                  </a:cubicBezTo>
                  <a:cubicBezTo>
                    <a:pt x="134" y="127"/>
                    <a:pt x="1" y="1031"/>
                    <a:pt x="95" y="1167"/>
                  </a:cubicBezTo>
                  <a:cubicBezTo>
                    <a:pt x="108" y="1180"/>
                    <a:pt x="121" y="1180"/>
                    <a:pt x="134" y="1193"/>
                  </a:cubicBezTo>
                  <a:cubicBezTo>
                    <a:pt x="82" y="989"/>
                    <a:pt x="163" y="114"/>
                    <a:pt x="163" y="114"/>
                  </a:cubicBezTo>
                  <a:cubicBezTo>
                    <a:pt x="176" y="4"/>
                    <a:pt x="202" y="33"/>
                    <a:pt x="202" y="17"/>
                  </a:cubicBezTo>
                  <a:cubicBezTo>
                    <a:pt x="194" y="6"/>
                    <a:pt x="188" y="0"/>
                    <a:pt x="18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9" name="Google Shape;389;p11"/>
          <p:cNvGrpSpPr/>
          <p:nvPr/>
        </p:nvGrpSpPr>
        <p:grpSpPr>
          <a:xfrm>
            <a:off x="2202558" y="3841844"/>
            <a:ext cx="2333073" cy="1027912"/>
            <a:chOff x="-1936407" y="2490071"/>
            <a:chExt cx="1749805" cy="770934"/>
          </a:xfrm>
        </p:grpSpPr>
        <p:sp>
          <p:nvSpPr>
            <p:cNvPr id="390" name="Google Shape;390;p11"/>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1"/>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1"/>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1"/>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1"/>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1"/>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1"/>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1"/>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1"/>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1"/>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1"/>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1"/>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1"/>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1"/>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1"/>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1"/>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0" name="Google Shape;440;p11"/>
          <p:cNvSpPr txBox="1">
            <a:spLocks noGrp="1"/>
          </p:cNvSpPr>
          <p:nvPr>
            <p:ph type="title" hasCustomPrompt="1"/>
          </p:nvPr>
        </p:nvSpPr>
        <p:spPr>
          <a:xfrm>
            <a:off x="1792400" y="1024067"/>
            <a:ext cx="8607200" cy="211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128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41" name="Google Shape;441;p11"/>
          <p:cNvSpPr txBox="1">
            <a:spLocks noGrp="1"/>
          </p:cNvSpPr>
          <p:nvPr>
            <p:ph type="body" idx="1"/>
          </p:nvPr>
        </p:nvSpPr>
        <p:spPr>
          <a:xfrm>
            <a:off x="1792400" y="3029400"/>
            <a:ext cx="8607200" cy="5160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lvl1pPr>
            <a:lvl2pPr marL="1219170" lvl="1" indent="-440256" algn="ctr" rtl="0">
              <a:spcBef>
                <a:spcPts val="0"/>
              </a:spcBef>
              <a:spcAft>
                <a:spcPts val="0"/>
              </a:spcAft>
              <a:buSzPts val="1600"/>
              <a:buChar char="○"/>
              <a:defRPr/>
            </a:lvl2pPr>
            <a:lvl3pPr marL="1828754" lvl="2" indent="-440256" algn="ctr" rtl="0">
              <a:spcBef>
                <a:spcPts val="0"/>
              </a:spcBef>
              <a:spcAft>
                <a:spcPts val="0"/>
              </a:spcAft>
              <a:buSzPts val="1600"/>
              <a:buChar char="■"/>
              <a:defRPr/>
            </a:lvl3pPr>
            <a:lvl4pPr marL="2438339" lvl="3" indent="-440256" algn="ctr" rtl="0">
              <a:spcBef>
                <a:spcPts val="0"/>
              </a:spcBef>
              <a:spcAft>
                <a:spcPts val="0"/>
              </a:spcAft>
              <a:buSzPts val="1600"/>
              <a:buChar char="●"/>
              <a:defRPr/>
            </a:lvl4pPr>
            <a:lvl5pPr marL="3047924" lvl="4" indent="-440256" algn="ctr" rtl="0">
              <a:spcBef>
                <a:spcPts val="0"/>
              </a:spcBef>
              <a:spcAft>
                <a:spcPts val="0"/>
              </a:spcAft>
              <a:buSzPts val="1600"/>
              <a:buChar char="○"/>
              <a:defRPr/>
            </a:lvl5pPr>
            <a:lvl6pPr marL="3657509" lvl="5" indent="-440256" algn="ctr" rtl="0">
              <a:spcBef>
                <a:spcPts val="0"/>
              </a:spcBef>
              <a:spcAft>
                <a:spcPts val="0"/>
              </a:spcAft>
              <a:buSzPts val="1600"/>
              <a:buChar char="■"/>
              <a:defRPr/>
            </a:lvl6pPr>
            <a:lvl7pPr marL="4267093" lvl="6" indent="-440256" algn="ctr" rtl="0">
              <a:spcBef>
                <a:spcPts val="0"/>
              </a:spcBef>
              <a:spcAft>
                <a:spcPts val="0"/>
              </a:spcAft>
              <a:buSzPts val="1600"/>
              <a:buChar char="●"/>
              <a:defRPr/>
            </a:lvl7pPr>
            <a:lvl8pPr marL="4876678" lvl="7" indent="-440256" algn="ctr" rtl="0">
              <a:spcBef>
                <a:spcPts val="0"/>
              </a:spcBef>
              <a:spcAft>
                <a:spcPts val="0"/>
              </a:spcAft>
              <a:buSzPts val="1600"/>
              <a:buChar char="○"/>
              <a:defRPr/>
            </a:lvl8pPr>
            <a:lvl9pPr marL="5486263" lvl="8" indent="-440256" algn="ctr" rtl="0">
              <a:spcBef>
                <a:spcPts val="0"/>
              </a:spcBef>
              <a:spcAft>
                <a:spcPts val="0"/>
              </a:spcAft>
              <a:buSzPts val="1600"/>
              <a:buChar char="■"/>
              <a:defRPr/>
            </a:lvl9pPr>
          </a:lstStyle>
          <a:p>
            <a:endParaRPr/>
          </a:p>
        </p:txBody>
      </p:sp>
    </p:spTree>
    <p:extLst>
      <p:ext uri="{BB962C8B-B14F-4D97-AF65-F5344CB8AC3E}">
        <p14:creationId xmlns:p14="http://schemas.microsoft.com/office/powerpoint/2010/main" val="148795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442"/>
        <p:cNvGrpSpPr/>
        <p:nvPr/>
      </p:nvGrpSpPr>
      <p:grpSpPr>
        <a:xfrm>
          <a:off x="0" y="0"/>
          <a:ext cx="0" cy="0"/>
          <a:chOff x="0" y="0"/>
          <a:chExt cx="0" cy="0"/>
        </a:xfrm>
      </p:grpSpPr>
    </p:spTree>
    <p:extLst>
      <p:ext uri="{BB962C8B-B14F-4D97-AF65-F5344CB8AC3E}">
        <p14:creationId xmlns:p14="http://schemas.microsoft.com/office/powerpoint/2010/main" val="30136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479"/>
        <p:cNvGrpSpPr/>
        <p:nvPr/>
      </p:nvGrpSpPr>
      <p:grpSpPr>
        <a:xfrm>
          <a:off x="0" y="0"/>
          <a:ext cx="0" cy="0"/>
          <a:chOff x="0" y="0"/>
          <a:chExt cx="0" cy="0"/>
        </a:xfrm>
      </p:grpSpPr>
      <p:sp>
        <p:nvSpPr>
          <p:cNvPr id="480" name="Google Shape;480;p15"/>
          <p:cNvSpPr txBox="1">
            <a:spLocks noGrp="1"/>
          </p:cNvSpPr>
          <p:nvPr>
            <p:ph type="title"/>
          </p:nvPr>
        </p:nvSpPr>
        <p:spPr>
          <a:xfrm>
            <a:off x="960145" y="720000"/>
            <a:ext cx="5136000" cy="636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481" name="Google Shape;481;p15"/>
          <p:cNvSpPr txBox="1">
            <a:spLocks noGrp="1"/>
          </p:cNvSpPr>
          <p:nvPr>
            <p:ph type="subTitle" idx="1"/>
          </p:nvPr>
        </p:nvSpPr>
        <p:spPr>
          <a:xfrm>
            <a:off x="960000" y="2795033"/>
            <a:ext cx="5136000" cy="325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5B595B"/>
              </a:buClr>
              <a:buSzPts val="1600"/>
              <a:buFont typeface="Lato"/>
              <a:buChar char="●"/>
              <a:defRPr>
                <a:latin typeface="Lato"/>
                <a:ea typeface="Lato"/>
                <a:cs typeface="Lato"/>
                <a:sym typeface="Lato"/>
              </a:defRPr>
            </a:lvl1pPr>
            <a:lvl2pPr lvl="1" algn="ctr" rtl="0">
              <a:lnSpc>
                <a:spcPct val="100000"/>
              </a:lnSpc>
              <a:spcBef>
                <a:spcPts val="0"/>
              </a:spcBef>
              <a:spcAft>
                <a:spcPts val="0"/>
              </a:spcAft>
              <a:buClr>
                <a:srgbClr val="5B595B"/>
              </a:buClr>
              <a:buSzPts val="1600"/>
              <a:buFont typeface="Lato"/>
              <a:buChar char="○"/>
              <a:defRPr sz="2800"/>
            </a:lvl2pPr>
            <a:lvl3pPr lvl="2" algn="ctr" rtl="0">
              <a:lnSpc>
                <a:spcPct val="100000"/>
              </a:lnSpc>
              <a:spcBef>
                <a:spcPts val="0"/>
              </a:spcBef>
              <a:spcAft>
                <a:spcPts val="0"/>
              </a:spcAft>
              <a:buClr>
                <a:srgbClr val="5B595B"/>
              </a:buClr>
              <a:buSzPts val="1600"/>
              <a:buFont typeface="Lato"/>
              <a:buChar char="■"/>
              <a:defRPr sz="2800"/>
            </a:lvl3pPr>
            <a:lvl4pPr lvl="3" algn="ctr" rtl="0">
              <a:lnSpc>
                <a:spcPct val="100000"/>
              </a:lnSpc>
              <a:spcBef>
                <a:spcPts val="0"/>
              </a:spcBef>
              <a:spcAft>
                <a:spcPts val="0"/>
              </a:spcAft>
              <a:buClr>
                <a:srgbClr val="5B595B"/>
              </a:buClr>
              <a:buSzPts val="1600"/>
              <a:buFont typeface="Lato"/>
              <a:buChar char="●"/>
              <a:defRPr sz="2800"/>
            </a:lvl4pPr>
            <a:lvl5pPr lvl="4" algn="ctr" rtl="0">
              <a:lnSpc>
                <a:spcPct val="100000"/>
              </a:lnSpc>
              <a:spcBef>
                <a:spcPts val="0"/>
              </a:spcBef>
              <a:spcAft>
                <a:spcPts val="0"/>
              </a:spcAft>
              <a:buClr>
                <a:srgbClr val="5B595B"/>
              </a:buClr>
              <a:buSzPts val="1600"/>
              <a:buFont typeface="Lato"/>
              <a:buChar char="○"/>
              <a:defRPr sz="2800"/>
            </a:lvl5pPr>
            <a:lvl6pPr lvl="5" algn="ctr" rtl="0">
              <a:lnSpc>
                <a:spcPct val="100000"/>
              </a:lnSpc>
              <a:spcBef>
                <a:spcPts val="0"/>
              </a:spcBef>
              <a:spcAft>
                <a:spcPts val="0"/>
              </a:spcAft>
              <a:buClr>
                <a:srgbClr val="5B595B"/>
              </a:buClr>
              <a:buSzPts val="1600"/>
              <a:buFont typeface="Lato"/>
              <a:buChar char="■"/>
              <a:defRPr sz="2800"/>
            </a:lvl6pPr>
            <a:lvl7pPr lvl="6" algn="ctr" rtl="0">
              <a:lnSpc>
                <a:spcPct val="100000"/>
              </a:lnSpc>
              <a:spcBef>
                <a:spcPts val="0"/>
              </a:spcBef>
              <a:spcAft>
                <a:spcPts val="0"/>
              </a:spcAft>
              <a:buClr>
                <a:srgbClr val="5B595B"/>
              </a:buClr>
              <a:buSzPts val="1600"/>
              <a:buFont typeface="Lato"/>
              <a:buChar char="●"/>
              <a:defRPr sz="2800"/>
            </a:lvl7pPr>
            <a:lvl8pPr lvl="7" algn="ctr" rtl="0">
              <a:lnSpc>
                <a:spcPct val="100000"/>
              </a:lnSpc>
              <a:spcBef>
                <a:spcPts val="0"/>
              </a:spcBef>
              <a:spcAft>
                <a:spcPts val="0"/>
              </a:spcAft>
              <a:buClr>
                <a:srgbClr val="5B595B"/>
              </a:buClr>
              <a:buSzPts val="1600"/>
              <a:buFont typeface="Lato"/>
              <a:buChar char="○"/>
              <a:defRPr sz="2800"/>
            </a:lvl8pPr>
            <a:lvl9pPr lvl="8" algn="ctr" rtl="0">
              <a:lnSpc>
                <a:spcPct val="100000"/>
              </a:lnSpc>
              <a:spcBef>
                <a:spcPts val="0"/>
              </a:spcBef>
              <a:spcAft>
                <a:spcPts val="0"/>
              </a:spcAft>
              <a:buClr>
                <a:srgbClr val="5B595B"/>
              </a:buClr>
              <a:buSzPts val="1600"/>
              <a:buFont typeface="Lato"/>
              <a:buChar char="■"/>
              <a:defRPr sz="2800"/>
            </a:lvl9pPr>
          </a:lstStyle>
          <a:p>
            <a:endParaRPr/>
          </a:p>
        </p:txBody>
      </p:sp>
    </p:spTree>
    <p:extLst>
      <p:ext uri="{BB962C8B-B14F-4D97-AF65-F5344CB8AC3E}">
        <p14:creationId xmlns:p14="http://schemas.microsoft.com/office/powerpoint/2010/main" val="148350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536"/>
        <p:cNvGrpSpPr/>
        <p:nvPr/>
      </p:nvGrpSpPr>
      <p:grpSpPr>
        <a:xfrm>
          <a:off x="0" y="0"/>
          <a:ext cx="0" cy="0"/>
          <a:chOff x="0" y="0"/>
          <a:chExt cx="0" cy="0"/>
        </a:xfrm>
      </p:grpSpPr>
      <p:sp>
        <p:nvSpPr>
          <p:cNvPr id="537" name="Google Shape;537;p19"/>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8" name="Google Shape;538;p19"/>
          <p:cNvSpPr/>
          <p:nvPr/>
        </p:nvSpPr>
        <p:spPr>
          <a:xfrm flipH="1">
            <a:off x="7144134" y="6212173"/>
            <a:ext cx="70951" cy="1593"/>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19"/>
          <p:cNvSpPr/>
          <p:nvPr/>
        </p:nvSpPr>
        <p:spPr>
          <a:xfrm flipH="1">
            <a:off x="1990253" y="6005445"/>
            <a:ext cx="597393" cy="10359"/>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19"/>
          <p:cNvSpPr/>
          <p:nvPr/>
        </p:nvSpPr>
        <p:spPr>
          <a:xfrm flipH="1">
            <a:off x="-16" y="5535270"/>
            <a:ext cx="12192016" cy="593132"/>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19"/>
          <p:cNvSpPr/>
          <p:nvPr/>
        </p:nvSpPr>
        <p:spPr>
          <a:xfrm flipH="1">
            <a:off x="-16" y="5795832"/>
            <a:ext cx="12192016" cy="593139"/>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19"/>
          <p:cNvSpPr/>
          <p:nvPr/>
        </p:nvSpPr>
        <p:spPr>
          <a:xfrm flipH="1">
            <a:off x="-8" y="5675224"/>
            <a:ext cx="7338209" cy="1182777"/>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19"/>
          <p:cNvSpPr/>
          <p:nvPr/>
        </p:nvSpPr>
        <p:spPr>
          <a:xfrm flipH="1">
            <a:off x="242800" y="6099617"/>
            <a:ext cx="11949201" cy="54273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19"/>
          <p:cNvSpPr/>
          <p:nvPr/>
        </p:nvSpPr>
        <p:spPr>
          <a:xfrm flipH="1">
            <a:off x="-16" y="6315248"/>
            <a:ext cx="12192016" cy="54274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tx2">
              <a:lumMod val="7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5" name="Google Shape;545;p19"/>
          <p:cNvGrpSpPr/>
          <p:nvPr/>
        </p:nvGrpSpPr>
        <p:grpSpPr>
          <a:xfrm>
            <a:off x="10552807" y="5077384"/>
            <a:ext cx="1165340" cy="933464"/>
            <a:chOff x="620125" y="3581200"/>
            <a:chExt cx="832675" cy="1022175"/>
          </a:xfrm>
        </p:grpSpPr>
        <p:sp>
          <p:nvSpPr>
            <p:cNvPr id="546" name="Google Shape;546;p19"/>
            <p:cNvSpPr/>
            <p:nvPr/>
          </p:nvSpPr>
          <p:spPr>
            <a:xfrm>
              <a:off x="1277069" y="4458809"/>
              <a:ext cx="78159" cy="144566"/>
            </a:xfrm>
            <a:custGeom>
              <a:avLst/>
              <a:gdLst/>
              <a:ahLst/>
              <a:cxnLst/>
              <a:rect l="l" t="t" r="r" b="b"/>
              <a:pathLst>
                <a:path w="306" h="566" extrusionOk="0">
                  <a:moveTo>
                    <a:pt x="166" y="1"/>
                  </a:moveTo>
                  <a:cubicBezTo>
                    <a:pt x="82" y="1"/>
                    <a:pt x="0" y="58"/>
                    <a:pt x="47" y="119"/>
                  </a:cubicBezTo>
                  <a:cubicBezTo>
                    <a:pt x="144" y="242"/>
                    <a:pt x="115" y="566"/>
                    <a:pt x="115" y="566"/>
                  </a:cubicBezTo>
                  <a:lnTo>
                    <a:pt x="238" y="566"/>
                  </a:lnTo>
                  <a:cubicBezTo>
                    <a:pt x="209" y="226"/>
                    <a:pt x="306" y="119"/>
                    <a:pt x="306" y="119"/>
                  </a:cubicBezTo>
                  <a:cubicBezTo>
                    <a:pt x="293" y="33"/>
                    <a:pt x="229"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9"/>
            <p:cNvSpPr/>
            <p:nvPr/>
          </p:nvSpPr>
          <p:spPr>
            <a:xfrm>
              <a:off x="1189460" y="3581455"/>
              <a:ext cx="263341" cy="958326"/>
            </a:xfrm>
            <a:custGeom>
              <a:avLst/>
              <a:gdLst/>
              <a:ahLst/>
              <a:cxnLst/>
              <a:rect l="l" t="t" r="r" b="b"/>
              <a:pathLst>
                <a:path w="1031" h="3752" extrusionOk="0">
                  <a:moveTo>
                    <a:pt x="524" y="0"/>
                  </a:moveTo>
                  <a:cubicBezTo>
                    <a:pt x="469" y="0"/>
                    <a:pt x="415" y="113"/>
                    <a:pt x="364" y="382"/>
                  </a:cubicBezTo>
                  <a:cubicBezTo>
                    <a:pt x="364" y="382"/>
                    <a:pt x="1" y="3418"/>
                    <a:pt x="257" y="3635"/>
                  </a:cubicBezTo>
                  <a:cubicBezTo>
                    <a:pt x="328" y="3702"/>
                    <a:pt x="437" y="3751"/>
                    <a:pt x="549" y="3751"/>
                  </a:cubicBezTo>
                  <a:cubicBezTo>
                    <a:pt x="754" y="3751"/>
                    <a:pt x="972" y="3586"/>
                    <a:pt x="999" y="3055"/>
                  </a:cubicBezTo>
                  <a:cubicBezTo>
                    <a:pt x="1031" y="2379"/>
                    <a:pt x="774" y="0"/>
                    <a:pt x="524"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9"/>
            <p:cNvSpPr/>
            <p:nvPr/>
          </p:nvSpPr>
          <p:spPr>
            <a:xfrm>
              <a:off x="1175412" y="3581200"/>
              <a:ext cx="162449" cy="946066"/>
            </a:xfrm>
            <a:custGeom>
              <a:avLst/>
              <a:gdLst/>
              <a:ahLst/>
              <a:cxnLst/>
              <a:rect l="l" t="t" r="r" b="b"/>
              <a:pathLst>
                <a:path w="636" h="3704" extrusionOk="0">
                  <a:moveTo>
                    <a:pt x="578" y="0"/>
                  </a:moveTo>
                  <a:cubicBezTo>
                    <a:pt x="525" y="0"/>
                    <a:pt x="468" y="116"/>
                    <a:pt x="419" y="383"/>
                  </a:cubicBezTo>
                  <a:cubicBezTo>
                    <a:pt x="419" y="383"/>
                    <a:pt x="1" y="3218"/>
                    <a:pt x="312" y="3636"/>
                  </a:cubicBezTo>
                  <a:cubicBezTo>
                    <a:pt x="325" y="3662"/>
                    <a:pt x="364" y="3691"/>
                    <a:pt x="393" y="3704"/>
                  </a:cubicBezTo>
                  <a:cubicBezTo>
                    <a:pt x="244" y="3095"/>
                    <a:pt x="500" y="370"/>
                    <a:pt x="500" y="370"/>
                  </a:cubicBezTo>
                  <a:cubicBezTo>
                    <a:pt x="526" y="33"/>
                    <a:pt x="607" y="114"/>
                    <a:pt x="636" y="46"/>
                  </a:cubicBezTo>
                  <a:cubicBezTo>
                    <a:pt x="617" y="16"/>
                    <a:pt x="598" y="0"/>
                    <a:pt x="578"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9"/>
            <p:cNvSpPr/>
            <p:nvPr/>
          </p:nvSpPr>
          <p:spPr>
            <a:xfrm>
              <a:off x="1018838" y="4458809"/>
              <a:ext cx="77393" cy="144566"/>
            </a:xfrm>
            <a:custGeom>
              <a:avLst/>
              <a:gdLst/>
              <a:ahLst/>
              <a:cxnLst/>
              <a:rect l="l" t="t" r="r" b="b"/>
              <a:pathLst>
                <a:path w="303" h="566" extrusionOk="0">
                  <a:moveTo>
                    <a:pt x="166" y="1"/>
                  </a:moveTo>
                  <a:cubicBezTo>
                    <a:pt x="82" y="1"/>
                    <a:pt x="1" y="58"/>
                    <a:pt x="47" y="119"/>
                  </a:cubicBezTo>
                  <a:cubicBezTo>
                    <a:pt x="141" y="242"/>
                    <a:pt x="115" y="566"/>
                    <a:pt x="115" y="566"/>
                  </a:cubicBezTo>
                  <a:lnTo>
                    <a:pt x="235" y="566"/>
                  </a:lnTo>
                  <a:cubicBezTo>
                    <a:pt x="209" y="226"/>
                    <a:pt x="303" y="119"/>
                    <a:pt x="303" y="119"/>
                  </a:cubicBezTo>
                  <a:cubicBezTo>
                    <a:pt x="292" y="33"/>
                    <a:pt x="228"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9"/>
            <p:cNvSpPr/>
            <p:nvPr/>
          </p:nvSpPr>
          <p:spPr>
            <a:xfrm>
              <a:off x="927142" y="3581455"/>
              <a:ext cx="267427" cy="958326"/>
            </a:xfrm>
            <a:custGeom>
              <a:avLst/>
              <a:gdLst/>
              <a:ahLst/>
              <a:cxnLst/>
              <a:rect l="l" t="t" r="r" b="b"/>
              <a:pathLst>
                <a:path w="1047" h="3752" extrusionOk="0">
                  <a:moveTo>
                    <a:pt x="530" y="0"/>
                  </a:moveTo>
                  <a:cubicBezTo>
                    <a:pt x="473" y="0"/>
                    <a:pt x="417" y="113"/>
                    <a:pt x="364" y="382"/>
                  </a:cubicBezTo>
                  <a:cubicBezTo>
                    <a:pt x="364" y="382"/>
                    <a:pt x="1" y="3418"/>
                    <a:pt x="257" y="3635"/>
                  </a:cubicBezTo>
                  <a:cubicBezTo>
                    <a:pt x="334" y="3702"/>
                    <a:pt x="446" y="3751"/>
                    <a:pt x="561" y="3751"/>
                  </a:cubicBezTo>
                  <a:cubicBezTo>
                    <a:pt x="770" y="3751"/>
                    <a:pt x="987" y="3586"/>
                    <a:pt x="1012" y="3055"/>
                  </a:cubicBezTo>
                  <a:cubicBezTo>
                    <a:pt x="1046" y="2379"/>
                    <a:pt x="788" y="0"/>
                    <a:pt x="530"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9"/>
            <p:cNvSpPr/>
            <p:nvPr/>
          </p:nvSpPr>
          <p:spPr>
            <a:xfrm>
              <a:off x="916414" y="3581200"/>
              <a:ext cx="162449" cy="946066"/>
            </a:xfrm>
            <a:custGeom>
              <a:avLst/>
              <a:gdLst/>
              <a:ahLst/>
              <a:cxnLst/>
              <a:rect l="l" t="t" r="r" b="b"/>
              <a:pathLst>
                <a:path w="636" h="3704" extrusionOk="0">
                  <a:moveTo>
                    <a:pt x="572" y="0"/>
                  </a:moveTo>
                  <a:cubicBezTo>
                    <a:pt x="517" y="0"/>
                    <a:pt x="465" y="116"/>
                    <a:pt x="406" y="383"/>
                  </a:cubicBezTo>
                  <a:cubicBezTo>
                    <a:pt x="406" y="383"/>
                    <a:pt x="1" y="3218"/>
                    <a:pt x="299" y="3636"/>
                  </a:cubicBezTo>
                  <a:cubicBezTo>
                    <a:pt x="325" y="3662"/>
                    <a:pt x="367" y="3691"/>
                    <a:pt x="393" y="3704"/>
                  </a:cubicBezTo>
                  <a:cubicBezTo>
                    <a:pt x="244" y="3095"/>
                    <a:pt x="487" y="370"/>
                    <a:pt x="487" y="370"/>
                  </a:cubicBezTo>
                  <a:cubicBezTo>
                    <a:pt x="529" y="33"/>
                    <a:pt x="610" y="114"/>
                    <a:pt x="636" y="46"/>
                  </a:cubicBezTo>
                  <a:cubicBezTo>
                    <a:pt x="614" y="16"/>
                    <a:pt x="593" y="0"/>
                    <a:pt x="572"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9"/>
            <p:cNvSpPr/>
            <p:nvPr/>
          </p:nvSpPr>
          <p:spPr>
            <a:xfrm>
              <a:off x="722549" y="4458809"/>
              <a:ext cx="77393" cy="144566"/>
            </a:xfrm>
            <a:custGeom>
              <a:avLst/>
              <a:gdLst/>
              <a:ahLst/>
              <a:cxnLst/>
              <a:rect l="l" t="t" r="r" b="b"/>
              <a:pathLst>
                <a:path w="303" h="566" extrusionOk="0">
                  <a:moveTo>
                    <a:pt x="164" y="1"/>
                  </a:moveTo>
                  <a:cubicBezTo>
                    <a:pt x="81" y="1"/>
                    <a:pt x="1" y="58"/>
                    <a:pt x="47" y="119"/>
                  </a:cubicBezTo>
                  <a:cubicBezTo>
                    <a:pt x="141" y="242"/>
                    <a:pt x="112" y="566"/>
                    <a:pt x="112" y="566"/>
                  </a:cubicBezTo>
                  <a:lnTo>
                    <a:pt x="235" y="566"/>
                  </a:lnTo>
                  <a:cubicBezTo>
                    <a:pt x="209" y="226"/>
                    <a:pt x="303" y="119"/>
                    <a:pt x="303" y="119"/>
                  </a:cubicBezTo>
                  <a:cubicBezTo>
                    <a:pt x="290" y="33"/>
                    <a:pt x="227" y="1"/>
                    <a:pt x="16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9"/>
            <p:cNvSpPr/>
            <p:nvPr/>
          </p:nvSpPr>
          <p:spPr>
            <a:xfrm>
              <a:off x="630853" y="3581455"/>
              <a:ext cx="267427" cy="958326"/>
            </a:xfrm>
            <a:custGeom>
              <a:avLst/>
              <a:gdLst/>
              <a:ahLst/>
              <a:cxnLst/>
              <a:rect l="l" t="t" r="r" b="b"/>
              <a:pathLst>
                <a:path w="1047" h="3752" extrusionOk="0">
                  <a:moveTo>
                    <a:pt x="537" y="0"/>
                  </a:moveTo>
                  <a:cubicBezTo>
                    <a:pt x="482" y="0"/>
                    <a:pt x="428" y="113"/>
                    <a:pt x="377" y="382"/>
                  </a:cubicBezTo>
                  <a:cubicBezTo>
                    <a:pt x="377" y="382"/>
                    <a:pt x="1" y="3418"/>
                    <a:pt x="257" y="3635"/>
                  </a:cubicBezTo>
                  <a:cubicBezTo>
                    <a:pt x="333" y="3702"/>
                    <a:pt x="445" y="3751"/>
                    <a:pt x="560" y="3751"/>
                  </a:cubicBezTo>
                  <a:cubicBezTo>
                    <a:pt x="769" y="3751"/>
                    <a:pt x="987" y="3586"/>
                    <a:pt x="1012" y="3055"/>
                  </a:cubicBezTo>
                  <a:cubicBezTo>
                    <a:pt x="1046" y="2379"/>
                    <a:pt x="788" y="0"/>
                    <a:pt x="537"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9"/>
            <p:cNvSpPr/>
            <p:nvPr/>
          </p:nvSpPr>
          <p:spPr>
            <a:xfrm>
              <a:off x="620125" y="3581200"/>
              <a:ext cx="162449" cy="946066"/>
            </a:xfrm>
            <a:custGeom>
              <a:avLst/>
              <a:gdLst/>
              <a:ahLst/>
              <a:cxnLst/>
              <a:rect l="l" t="t" r="r" b="b"/>
              <a:pathLst>
                <a:path w="636" h="3704" extrusionOk="0">
                  <a:moveTo>
                    <a:pt x="573" y="0"/>
                  </a:moveTo>
                  <a:cubicBezTo>
                    <a:pt x="518" y="0"/>
                    <a:pt x="468" y="116"/>
                    <a:pt x="419" y="383"/>
                  </a:cubicBezTo>
                  <a:cubicBezTo>
                    <a:pt x="419" y="383"/>
                    <a:pt x="1" y="3218"/>
                    <a:pt x="299" y="3636"/>
                  </a:cubicBezTo>
                  <a:cubicBezTo>
                    <a:pt x="325" y="3662"/>
                    <a:pt x="367" y="3691"/>
                    <a:pt x="393" y="3704"/>
                  </a:cubicBezTo>
                  <a:cubicBezTo>
                    <a:pt x="244" y="3095"/>
                    <a:pt x="500" y="370"/>
                    <a:pt x="500" y="370"/>
                  </a:cubicBezTo>
                  <a:cubicBezTo>
                    <a:pt x="529" y="33"/>
                    <a:pt x="610" y="114"/>
                    <a:pt x="636" y="46"/>
                  </a:cubicBezTo>
                  <a:cubicBezTo>
                    <a:pt x="614" y="16"/>
                    <a:pt x="593" y="0"/>
                    <a:pt x="573"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3253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536"/>
        <p:cNvGrpSpPr/>
        <p:nvPr/>
      </p:nvGrpSpPr>
      <p:grpSpPr>
        <a:xfrm>
          <a:off x="0" y="0"/>
          <a:ext cx="0" cy="0"/>
          <a:chOff x="0" y="0"/>
          <a:chExt cx="0" cy="0"/>
        </a:xfrm>
      </p:grpSpPr>
      <p:sp>
        <p:nvSpPr>
          <p:cNvPr id="537" name="Google Shape;537;p19"/>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8" name="Google Shape;538;p19"/>
          <p:cNvSpPr/>
          <p:nvPr/>
        </p:nvSpPr>
        <p:spPr>
          <a:xfrm flipH="1">
            <a:off x="7144134" y="6212173"/>
            <a:ext cx="70951" cy="1593"/>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19"/>
          <p:cNvSpPr/>
          <p:nvPr/>
        </p:nvSpPr>
        <p:spPr>
          <a:xfrm flipH="1">
            <a:off x="1990253" y="6005445"/>
            <a:ext cx="597393" cy="10359"/>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19"/>
          <p:cNvSpPr/>
          <p:nvPr/>
        </p:nvSpPr>
        <p:spPr>
          <a:xfrm flipH="1">
            <a:off x="-16" y="5535270"/>
            <a:ext cx="12192016" cy="593132"/>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19"/>
          <p:cNvSpPr/>
          <p:nvPr/>
        </p:nvSpPr>
        <p:spPr>
          <a:xfrm flipH="1">
            <a:off x="-16" y="5795832"/>
            <a:ext cx="12192016" cy="593139"/>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19"/>
          <p:cNvSpPr/>
          <p:nvPr/>
        </p:nvSpPr>
        <p:spPr>
          <a:xfrm flipH="1">
            <a:off x="-8" y="5675224"/>
            <a:ext cx="7338209" cy="1182777"/>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19"/>
          <p:cNvSpPr/>
          <p:nvPr/>
        </p:nvSpPr>
        <p:spPr>
          <a:xfrm flipH="1">
            <a:off x="242800" y="6099617"/>
            <a:ext cx="11949201" cy="54273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19"/>
          <p:cNvSpPr/>
          <p:nvPr/>
        </p:nvSpPr>
        <p:spPr>
          <a:xfrm flipH="1">
            <a:off x="-16" y="6315248"/>
            <a:ext cx="12192016" cy="54274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tx2">
              <a:lumMod val="7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5" name="Google Shape;545;p19"/>
          <p:cNvGrpSpPr/>
          <p:nvPr/>
        </p:nvGrpSpPr>
        <p:grpSpPr>
          <a:xfrm>
            <a:off x="10552807" y="5077384"/>
            <a:ext cx="1165340" cy="933464"/>
            <a:chOff x="620125" y="3581200"/>
            <a:chExt cx="832675" cy="1022175"/>
          </a:xfrm>
        </p:grpSpPr>
        <p:sp>
          <p:nvSpPr>
            <p:cNvPr id="546" name="Google Shape;546;p19"/>
            <p:cNvSpPr/>
            <p:nvPr/>
          </p:nvSpPr>
          <p:spPr>
            <a:xfrm>
              <a:off x="1277069" y="4458809"/>
              <a:ext cx="78159" cy="144566"/>
            </a:xfrm>
            <a:custGeom>
              <a:avLst/>
              <a:gdLst/>
              <a:ahLst/>
              <a:cxnLst/>
              <a:rect l="l" t="t" r="r" b="b"/>
              <a:pathLst>
                <a:path w="306" h="566" extrusionOk="0">
                  <a:moveTo>
                    <a:pt x="166" y="1"/>
                  </a:moveTo>
                  <a:cubicBezTo>
                    <a:pt x="82" y="1"/>
                    <a:pt x="0" y="58"/>
                    <a:pt x="47" y="119"/>
                  </a:cubicBezTo>
                  <a:cubicBezTo>
                    <a:pt x="144" y="242"/>
                    <a:pt x="115" y="566"/>
                    <a:pt x="115" y="566"/>
                  </a:cubicBezTo>
                  <a:lnTo>
                    <a:pt x="238" y="566"/>
                  </a:lnTo>
                  <a:cubicBezTo>
                    <a:pt x="209" y="226"/>
                    <a:pt x="306" y="119"/>
                    <a:pt x="306" y="119"/>
                  </a:cubicBezTo>
                  <a:cubicBezTo>
                    <a:pt x="293" y="33"/>
                    <a:pt x="229"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9"/>
            <p:cNvSpPr/>
            <p:nvPr/>
          </p:nvSpPr>
          <p:spPr>
            <a:xfrm>
              <a:off x="1189460" y="3581455"/>
              <a:ext cx="263341" cy="958326"/>
            </a:xfrm>
            <a:custGeom>
              <a:avLst/>
              <a:gdLst/>
              <a:ahLst/>
              <a:cxnLst/>
              <a:rect l="l" t="t" r="r" b="b"/>
              <a:pathLst>
                <a:path w="1031" h="3752" extrusionOk="0">
                  <a:moveTo>
                    <a:pt x="524" y="0"/>
                  </a:moveTo>
                  <a:cubicBezTo>
                    <a:pt x="469" y="0"/>
                    <a:pt x="415" y="113"/>
                    <a:pt x="364" y="382"/>
                  </a:cubicBezTo>
                  <a:cubicBezTo>
                    <a:pt x="364" y="382"/>
                    <a:pt x="1" y="3418"/>
                    <a:pt x="257" y="3635"/>
                  </a:cubicBezTo>
                  <a:cubicBezTo>
                    <a:pt x="328" y="3702"/>
                    <a:pt x="437" y="3751"/>
                    <a:pt x="549" y="3751"/>
                  </a:cubicBezTo>
                  <a:cubicBezTo>
                    <a:pt x="754" y="3751"/>
                    <a:pt x="972" y="3586"/>
                    <a:pt x="999" y="3055"/>
                  </a:cubicBezTo>
                  <a:cubicBezTo>
                    <a:pt x="1031" y="2379"/>
                    <a:pt x="774" y="0"/>
                    <a:pt x="524"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9"/>
            <p:cNvSpPr/>
            <p:nvPr/>
          </p:nvSpPr>
          <p:spPr>
            <a:xfrm>
              <a:off x="1175412" y="3581200"/>
              <a:ext cx="162449" cy="946066"/>
            </a:xfrm>
            <a:custGeom>
              <a:avLst/>
              <a:gdLst/>
              <a:ahLst/>
              <a:cxnLst/>
              <a:rect l="l" t="t" r="r" b="b"/>
              <a:pathLst>
                <a:path w="636" h="3704" extrusionOk="0">
                  <a:moveTo>
                    <a:pt x="578" y="0"/>
                  </a:moveTo>
                  <a:cubicBezTo>
                    <a:pt x="525" y="0"/>
                    <a:pt x="468" y="116"/>
                    <a:pt x="419" y="383"/>
                  </a:cubicBezTo>
                  <a:cubicBezTo>
                    <a:pt x="419" y="383"/>
                    <a:pt x="1" y="3218"/>
                    <a:pt x="312" y="3636"/>
                  </a:cubicBezTo>
                  <a:cubicBezTo>
                    <a:pt x="325" y="3662"/>
                    <a:pt x="364" y="3691"/>
                    <a:pt x="393" y="3704"/>
                  </a:cubicBezTo>
                  <a:cubicBezTo>
                    <a:pt x="244" y="3095"/>
                    <a:pt x="500" y="370"/>
                    <a:pt x="500" y="370"/>
                  </a:cubicBezTo>
                  <a:cubicBezTo>
                    <a:pt x="526" y="33"/>
                    <a:pt x="607" y="114"/>
                    <a:pt x="636" y="46"/>
                  </a:cubicBezTo>
                  <a:cubicBezTo>
                    <a:pt x="617" y="16"/>
                    <a:pt x="598" y="0"/>
                    <a:pt x="578"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9"/>
            <p:cNvSpPr/>
            <p:nvPr/>
          </p:nvSpPr>
          <p:spPr>
            <a:xfrm>
              <a:off x="1018838" y="4458809"/>
              <a:ext cx="77393" cy="144566"/>
            </a:xfrm>
            <a:custGeom>
              <a:avLst/>
              <a:gdLst/>
              <a:ahLst/>
              <a:cxnLst/>
              <a:rect l="l" t="t" r="r" b="b"/>
              <a:pathLst>
                <a:path w="303" h="566" extrusionOk="0">
                  <a:moveTo>
                    <a:pt x="166" y="1"/>
                  </a:moveTo>
                  <a:cubicBezTo>
                    <a:pt x="82" y="1"/>
                    <a:pt x="1" y="58"/>
                    <a:pt x="47" y="119"/>
                  </a:cubicBezTo>
                  <a:cubicBezTo>
                    <a:pt x="141" y="242"/>
                    <a:pt x="115" y="566"/>
                    <a:pt x="115" y="566"/>
                  </a:cubicBezTo>
                  <a:lnTo>
                    <a:pt x="235" y="566"/>
                  </a:lnTo>
                  <a:cubicBezTo>
                    <a:pt x="209" y="226"/>
                    <a:pt x="303" y="119"/>
                    <a:pt x="303" y="119"/>
                  </a:cubicBezTo>
                  <a:cubicBezTo>
                    <a:pt x="292" y="33"/>
                    <a:pt x="228"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9"/>
            <p:cNvSpPr/>
            <p:nvPr/>
          </p:nvSpPr>
          <p:spPr>
            <a:xfrm>
              <a:off x="927142" y="3581455"/>
              <a:ext cx="267427" cy="958326"/>
            </a:xfrm>
            <a:custGeom>
              <a:avLst/>
              <a:gdLst/>
              <a:ahLst/>
              <a:cxnLst/>
              <a:rect l="l" t="t" r="r" b="b"/>
              <a:pathLst>
                <a:path w="1047" h="3752" extrusionOk="0">
                  <a:moveTo>
                    <a:pt x="530" y="0"/>
                  </a:moveTo>
                  <a:cubicBezTo>
                    <a:pt x="473" y="0"/>
                    <a:pt x="417" y="113"/>
                    <a:pt x="364" y="382"/>
                  </a:cubicBezTo>
                  <a:cubicBezTo>
                    <a:pt x="364" y="382"/>
                    <a:pt x="1" y="3418"/>
                    <a:pt x="257" y="3635"/>
                  </a:cubicBezTo>
                  <a:cubicBezTo>
                    <a:pt x="334" y="3702"/>
                    <a:pt x="446" y="3751"/>
                    <a:pt x="561" y="3751"/>
                  </a:cubicBezTo>
                  <a:cubicBezTo>
                    <a:pt x="770" y="3751"/>
                    <a:pt x="987" y="3586"/>
                    <a:pt x="1012" y="3055"/>
                  </a:cubicBezTo>
                  <a:cubicBezTo>
                    <a:pt x="1046" y="2379"/>
                    <a:pt x="788" y="0"/>
                    <a:pt x="530"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9"/>
            <p:cNvSpPr/>
            <p:nvPr/>
          </p:nvSpPr>
          <p:spPr>
            <a:xfrm>
              <a:off x="916414" y="3581200"/>
              <a:ext cx="162449" cy="946066"/>
            </a:xfrm>
            <a:custGeom>
              <a:avLst/>
              <a:gdLst/>
              <a:ahLst/>
              <a:cxnLst/>
              <a:rect l="l" t="t" r="r" b="b"/>
              <a:pathLst>
                <a:path w="636" h="3704" extrusionOk="0">
                  <a:moveTo>
                    <a:pt x="572" y="0"/>
                  </a:moveTo>
                  <a:cubicBezTo>
                    <a:pt x="517" y="0"/>
                    <a:pt x="465" y="116"/>
                    <a:pt x="406" y="383"/>
                  </a:cubicBezTo>
                  <a:cubicBezTo>
                    <a:pt x="406" y="383"/>
                    <a:pt x="1" y="3218"/>
                    <a:pt x="299" y="3636"/>
                  </a:cubicBezTo>
                  <a:cubicBezTo>
                    <a:pt x="325" y="3662"/>
                    <a:pt x="367" y="3691"/>
                    <a:pt x="393" y="3704"/>
                  </a:cubicBezTo>
                  <a:cubicBezTo>
                    <a:pt x="244" y="3095"/>
                    <a:pt x="487" y="370"/>
                    <a:pt x="487" y="370"/>
                  </a:cubicBezTo>
                  <a:cubicBezTo>
                    <a:pt x="529" y="33"/>
                    <a:pt x="610" y="114"/>
                    <a:pt x="636" y="46"/>
                  </a:cubicBezTo>
                  <a:cubicBezTo>
                    <a:pt x="614" y="16"/>
                    <a:pt x="593" y="0"/>
                    <a:pt x="572"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9"/>
            <p:cNvSpPr/>
            <p:nvPr/>
          </p:nvSpPr>
          <p:spPr>
            <a:xfrm>
              <a:off x="722549" y="4458809"/>
              <a:ext cx="77393" cy="144566"/>
            </a:xfrm>
            <a:custGeom>
              <a:avLst/>
              <a:gdLst/>
              <a:ahLst/>
              <a:cxnLst/>
              <a:rect l="l" t="t" r="r" b="b"/>
              <a:pathLst>
                <a:path w="303" h="566" extrusionOk="0">
                  <a:moveTo>
                    <a:pt x="164" y="1"/>
                  </a:moveTo>
                  <a:cubicBezTo>
                    <a:pt x="81" y="1"/>
                    <a:pt x="1" y="58"/>
                    <a:pt x="47" y="119"/>
                  </a:cubicBezTo>
                  <a:cubicBezTo>
                    <a:pt x="141" y="242"/>
                    <a:pt x="112" y="566"/>
                    <a:pt x="112" y="566"/>
                  </a:cubicBezTo>
                  <a:lnTo>
                    <a:pt x="235" y="566"/>
                  </a:lnTo>
                  <a:cubicBezTo>
                    <a:pt x="209" y="226"/>
                    <a:pt x="303" y="119"/>
                    <a:pt x="303" y="119"/>
                  </a:cubicBezTo>
                  <a:cubicBezTo>
                    <a:pt x="290" y="33"/>
                    <a:pt x="227" y="1"/>
                    <a:pt x="16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9"/>
            <p:cNvSpPr/>
            <p:nvPr/>
          </p:nvSpPr>
          <p:spPr>
            <a:xfrm>
              <a:off x="630853" y="3581455"/>
              <a:ext cx="267427" cy="958326"/>
            </a:xfrm>
            <a:custGeom>
              <a:avLst/>
              <a:gdLst/>
              <a:ahLst/>
              <a:cxnLst/>
              <a:rect l="l" t="t" r="r" b="b"/>
              <a:pathLst>
                <a:path w="1047" h="3752" extrusionOk="0">
                  <a:moveTo>
                    <a:pt x="537" y="0"/>
                  </a:moveTo>
                  <a:cubicBezTo>
                    <a:pt x="482" y="0"/>
                    <a:pt x="428" y="113"/>
                    <a:pt x="377" y="382"/>
                  </a:cubicBezTo>
                  <a:cubicBezTo>
                    <a:pt x="377" y="382"/>
                    <a:pt x="1" y="3418"/>
                    <a:pt x="257" y="3635"/>
                  </a:cubicBezTo>
                  <a:cubicBezTo>
                    <a:pt x="333" y="3702"/>
                    <a:pt x="445" y="3751"/>
                    <a:pt x="560" y="3751"/>
                  </a:cubicBezTo>
                  <a:cubicBezTo>
                    <a:pt x="769" y="3751"/>
                    <a:pt x="987" y="3586"/>
                    <a:pt x="1012" y="3055"/>
                  </a:cubicBezTo>
                  <a:cubicBezTo>
                    <a:pt x="1046" y="2379"/>
                    <a:pt x="788" y="0"/>
                    <a:pt x="537"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9"/>
            <p:cNvSpPr/>
            <p:nvPr/>
          </p:nvSpPr>
          <p:spPr>
            <a:xfrm>
              <a:off x="620125" y="3581200"/>
              <a:ext cx="162449" cy="946066"/>
            </a:xfrm>
            <a:custGeom>
              <a:avLst/>
              <a:gdLst/>
              <a:ahLst/>
              <a:cxnLst/>
              <a:rect l="l" t="t" r="r" b="b"/>
              <a:pathLst>
                <a:path w="636" h="3704" extrusionOk="0">
                  <a:moveTo>
                    <a:pt x="573" y="0"/>
                  </a:moveTo>
                  <a:cubicBezTo>
                    <a:pt x="518" y="0"/>
                    <a:pt x="468" y="116"/>
                    <a:pt x="419" y="383"/>
                  </a:cubicBezTo>
                  <a:cubicBezTo>
                    <a:pt x="419" y="383"/>
                    <a:pt x="1" y="3218"/>
                    <a:pt x="299" y="3636"/>
                  </a:cubicBezTo>
                  <a:cubicBezTo>
                    <a:pt x="325" y="3662"/>
                    <a:pt x="367" y="3691"/>
                    <a:pt x="393" y="3704"/>
                  </a:cubicBezTo>
                  <a:cubicBezTo>
                    <a:pt x="244" y="3095"/>
                    <a:pt x="500" y="370"/>
                    <a:pt x="500" y="370"/>
                  </a:cubicBezTo>
                  <a:cubicBezTo>
                    <a:pt x="529" y="33"/>
                    <a:pt x="610" y="114"/>
                    <a:pt x="636" y="46"/>
                  </a:cubicBezTo>
                  <a:cubicBezTo>
                    <a:pt x="614" y="16"/>
                    <a:pt x="593" y="0"/>
                    <a:pt x="573"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8049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A13BD979-838C-4CC3-A471-5A9574C71F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10" name="图片 9">
            <a:extLst>
              <a:ext uri="{FF2B5EF4-FFF2-40B4-BE49-F238E27FC236}">
                <a16:creationId xmlns:a16="http://schemas.microsoft.com/office/drawing/2014/main" id="{28D443A8-DE5C-41E4-99D3-4618D6D06046}"/>
              </a:ext>
            </a:extLst>
          </p:cNvPr>
          <p:cNvPicPr>
            <a:picLocks noChangeAspect="1"/>
          </p:cNvPicPr>
          <p:nvPr userDrawn="1"/>
        </p:nvPicPr>
        <p:blipFill>
          <a:blip r:embed="rId3"/>
          <a:stretch>
            <a:fillRect/>
          </a:stretch>
        </p:blipFill>
        <p:spPr>
          <a:xfrm>
            <a:off x="0" y="5102352"/>
            <a:ext cx="12192000" cy="1755648"/>
          </a:xfrm>
          <a:prstGeom prst="rect">
            <a:avLst/>
          </a:prstGeom>
        </p:spPr>
      </p:pic>
      <p:pic>
        <p:nvPicPr>
          <p:cNvPr id="11" name="图片 10">
            <a:extLst>
              <a:ext uri="{FF2B5EF4-FFF2-40B4-BE49-F238E27FC236}">
                <a16:creationId xmlns:a16="http://schemas.microsoft.com/office/drawing/2014/main" id="{8E89A5A5-AD68-4264-B2F8-4AD4652B048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4375" t="55451"/>
          <a:stretch/>
        </p:blipFill>
        <p:spPr>
          <a:xfrm>
            <a:off x="9067800" y="5324029"/>
            <a:ext cx="3124200" cy="1563007"/>
          </a:xfrm>
          <a:prstGeom prst="rect">
            <a:avLst/>
          </a:prstGeom>
        </p:spPr>
      </p:pic>
      <p:pic>
        <p:nvPicPr>
          <p:cNvPr id="12" name="图片 11">
            <a:extLst>
              <a:ext uri="{FF2B5EF4-FFF2-40B4-BE49-F238E27FC236}">
                <a16:creationId xmlns:a16="http://schemas.microsoft.com/office/drawing/2014/main" id="{762888CF-B61D-45F0-8757-2A1B6E4A21C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55451" r="74375"/>
          <a:stretch/>
        </p:blipFill>
        <p:spPr>
          <a:xfrm>
            <a:off x="1" y="5324029"/>
            <a:ext cx="3124200" cy="1563007"/>
          </a:xfrm>
          <a:prstGeom prst="rect">
            <a:avLst/>
          </a:prstGeom>
        </p:spPr>
      </p:pic>
      <p:sp>
        <p:nvSpPr>
          <p:cNvPr id="5" name="矩形 4">
            <a:extLst>
              <a:ext uri="{FF2B5EF4-FFF2-40B4-BE49-F238E27FC236}">
                <a16:creationId xmlns:a16="http://schemas.microsoft.com/office/drawing/2014/main" id="{F76364E4-68CC-4AF4-B8C4-715D0DA01602}"/>
              </a:ext>
            </a:extLst>
          </p:cNvPr>
          <p:cNvSpPr/>
          <p:nvPr userDrawn="1"/>
        </p:nvSpPr>
        <p:spPr>
          <a:xfrm>
            <a:off x="530095" y="423365"/>
            <a:ext cx="11131811" cy="601127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形 5">
            <a:extLst>
              <a:ext uri="{FF2B5EF4-FFF2-40B4-BE49-F238E27FC236}">
                <a16:creationId xmlns:a16="http://schemas.microsoft.com/office/drawing/2014/main" id="{9DC75762-BFD5-42B1-853F-83EB58D978B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780486">
            <a:off x="9540269" y="5090601"/>
            <a:ext cx="2944689" cy="1813165"/>
          </a:xfrm>
          <a:prstGeom prst="rect">
            <a:avLst/>
          </a:prstGeom>
        </p:spPr>
      </p:pic>
      <p:pic>
        <p:nvPicPr>
          <p:cNvPr id="7" name="图片 6">
            <a:extLst>
              <a:ext uri="{FF2B5EF4-FFF2-40B4-BE49-F238E27FC236}">
                <a16:creationId xmlns:a16="http://schemas.microsoft.com/office/drawing/2014/main" id="{3FE89AD1-63FC-4B9D-8730-F0646124869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691069" y="-274971"/>
            <a:ext cx="3328094" cy="1396672"/>
          </a:xfrm>
          <a:prstGeom prst="rect">
            <a:avLst/>
          </a:prstGeom>
        </p:spPr>
      </p:pic>
      <p:pic>
        <p:nvPicPr>
          <p:cNvPr id="8" name="图片 7">
            <a:extLst>
              <a:ext uri="{FF2B5EF4-FFF2-40B4-BE49-F238E27FC236}">
                <a16:creationId xmlns:a16="http://schemas.microsoft.com/office/drawing/2014/main" id="{E08B3C99-A2AF-4578-812D-3F8C3B4B529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0" y="0"/>
            <a:ext cx="1562100" cy="1625643"/>
          </a:xfrm>
          <a:prstGeom prst="rect">
            <a:avLst/>
          </a:prstGeom>
        </p:spPr>
      </p:pic>
    </p:spTree>
    <p:extLst>
      <p:ext uri="{BB962C8B-B14F-4D97-AF65-F5344CB8AC3E}">
        <p14:creationId xmlns:p14="http://schemas.microsoft.com/office/powerpoint/2010/main" val="329846258"/>
      </p:ext>
    </p:extLst>
  </p:cSld>
  <p:clrMapOvr>
    <a:masterClrMapping/>
  </p:clrMapOvr>
  <p:transition spd="med">
    <p:pull/>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536"/>
        <p:cNvGrpSpPr/>
        <p:nvPr/>
      </p:nvGrpSpPr>
      <p:grpSpPr>
        <a:xfrm>
          <a:off x="0" y="0"/>
          <a:ext cx="0" cy="0"/>
          <a:chOff x="0" y="0"/>
          <a:chExt cx="0" cy="0"/>
        </a:xfrm>
      </p:grpSpPr>
      <p:sp>
        <p:nvSpPr>
          <p:cNvPr id="537" name="Google Shape;537;p19"/>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8" name="Google Shape;538;p19"/>
          <p:cNvSpPr/>
          <p:nvPr/>
        </p:nvSpPr>
        <p:spPr>
          <a:xfrm flipH="1">
            <a:off x="7144134" y="6212173"/>
            <a:ext cx="70951" cy="1593"/>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19"/>
          <p:cNvSpPr/>
          <p:nvPr/>
        </p:nvSpPr>
        <p:spPr>
          <a:xfrm flipH="1">
            <a:off x="1990253" y="6005445"/>
            <a:ext cx="597393" cy="10359"/>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19"/>
          <p:cNvSpPr/>
          <p:nvPr/>
        </p:nvSpPr>
        <p:spPr>
          <a:xfrm flipH="1">
            <a:off x="-16" y="5535270"/>
            <a:ext cx="12192016" cy="593132"/>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19"/>
          <p:cNvSpPr/>
          <p:nvPr/>
        </p:nvSpPr>
        <p:spPr>
          <a:xfrm flipH="1">
            <a:off x="-16" y="5795832"/>
            <a:ext cx="12192016" cy="593139"/>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19"/>
          <p:cNvSpPr/>
          <p:nvPr/>
        </p:nvSpPr>
        <p:spPr>
          <a:xfrm flipH="1">
            <a:off x="-8" y="5675224"/>
            <a:ext cx="7338209" cy="1182777"/>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19"/>
          <p:cNvSpPr/>
          <p:nvPr/>
        </p:nvSpPr>
        <p:spPr>
          <a:xfrm flipH="1">
            <a:off x="242800" y="6099617"/>
            <a:ext cx="11949201" cy="54273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19"/>
          <p:cNvSpPr/>
          <p:nvPr/>
        </p:nvSpPr>
        <p:spPr>
          <a:xfrm flipH="1">
            <a:off x="-16" y="6315248"/>
            <a:ext cx="12192016" cy="54274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tx2">
              <a:lumMod val="7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5" name="Google Shape;545;p19"/>
          <p:cNvGrpSpPr/>
          <p:nvPr/>
        </p:nvGrpSpPr>
        <p:grpSpPr>
          <a:xfrm>
            <a:off x="10552807" y="5077384"/>
            <a:ext cx="1165340" cy="933464"/>
            <a:chOff x="620125" y="3581200"/>
            <a:chExt cx="832675" cy="1022175"/>
          </a:xfrm>
        </p:grpSpPr>
        <p:sp>
          <p:nvSpPr>
            <p:cNvPr id="546" name="Google Shape;546;p19"/>
            <p:cNvSpPr/>
            <p:nvPr/>
          </p:nvSpPr>
          <p:spPr>
            <a:xfrm>
              <a:off x="1277069" y="4458809"/>
              <a:ext cx="78159" cy="144566"/>
            </a:xfrm>
            <a:custGeom>
              <a:avLst/>
              <a:gdLst/>
              <a:ahLst/>
              <a:cxnLst/>
              <a:rect l="l" t="t" r="r" b="b"/>
              <a:pathLst>
                <a:path w="306" h="566" extrusionOk="0">
                  <a:moveTo>
                    <a:pt x="166" y="1"/>
                  </a:moveTo>
                  <a:cubicBezTo>
                    <a:pt x="82" y="1"/>
                    <a:pt x="0" y="58"/>
                    <a:pt x="47" y="119"/>
                  </a:cubicBezTo>
                  <a:cubicBezTo>
                    <a:pt x="144" y="242"/>
                    <a:pt x="115" y="566"/>
                    <a:pt x="115" y="566"/>
                  </a:cubicBezTo>
                  <a:lnTo>
                    <a:pt x="238" y="566"/>
                  </a:lnTo>
                  <a:cubicBezTo>
                    <a:pt x="209" y="226"/>
                    <a:pt x="306" y="119"/>
                    <a:pt x="306" y="119"/>
                  </a:cubicBezTo>
                  <a:cubicBezTo>
                    <a:pt x="293" y="33"/>
                    <a:pt x="229"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9"/>
            <p:cNvSpPr/>
            <p:nvPr/>
          </p:nvSpPr>
          <p:spPr>
            <a:xfrm>
              <a:off x="1189460" y="3581455"/>
              <a:ext cx="263341" cy="958326"/>
            </a:xfrm>
            <a:custGeom>
              <a:avLst/>
              <a:gdLst/>
              <a:ahLst/>
              <a:cxnLst/>
              <a:rect l="l" t="t" r="r" b="b"/>
              <a:pathLst>
                <a:path w="1031" h="3752" extrusionOk="0">
                  <a:moveTo>
                    <a:pt x="524" y="0"/>
                  </a:moveTo>
                  <a:cubicBezTo>
                    <a:pt x="469" y="0"/>
                    <a:pt x="415" y="113"/>
                    <a:pt x="364" y="382"/>
                  </a:cubicBezTo>
                  <a:cubicBezTo>
                    <a:pt x="364" y="382"/>
                    <a:pt x="1" y="3418"/>
                    <a:pt x="257" y="3635"/>
                  </a:cubicBezTo>
                  <a:cubicBezTo>
                    <a:pt x="328" y="3702"/>
                    <a:pt x="437" y="3751"/>
                    <a:pt x="549" y="3751"/>
                  </a:cubicBezTo>
                  <a:cubicBezTo>
                    <a:pt x="754" y="3751"/>
                    <a:pt x="972" y="3586"/>
                    <a:pt x="999" y="3055"/>
                  </a:cubicBezTo>
                  <a:cubicBezTo>
                    <a:pt x="1031" y="2379"/>
                    <a:pt x="774" y="0"/>
                    <a:pt x="524"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9"/>
            <p:cNvSpPr/>
            <p:nvPr/>
          </p:nvSpPr>
          <p:spPr>
            <a:xfrm>
              <a:off x="1175412" y="3581200"/>
              <a:ext cx="162449" cy="946066"/>
            </a:xfrm>
            <a:custGeom>
              <a:avLst/>
              <a:gdLst/>
              <a:ahLst/>
              <a:cxnLst/>
              <a:rect l="l" t="t" r="r" b="b"/>
              <a:pathLst>
                <a:path w="636" h="3704" extrusionOk="0">
                  <a:moveTo>
                    <a:pt x="578" y="0"/>
                  </a:moveTo>
                  <a:cubicBezTo>
                    <a:pt x="525" y="0"/>
                    <a:pt x="468" y="116"/>
                    <a:pt x="419" y="383"/>
                  </a:cubicBezTo>
                  <a:cubicBezTo>
                    <a:pt x="419" y="383"/>
                    <a:pt x="1" y="3218"/>
                    <a:pt x="312" y="3636"/>
                  </a:cubicBezTo>
                  <a:cubicBezTo>
                    <a:pt x="325" y="3662"/>
                    <a:pt x="364" y="3691"/>
                    <a:pt x="393" y="3704"/>
                  </a:cubicBezTo>
                  <a:cubicBezTo>
                    <a:pt x="244" y="3095"/>
                    <a:pt x="500" y="370"/>
                    <a:pt x="500" y="370"/>
                  </a:cubicBezTo>
                  <a:cubicBezTo>
                    <a:pt x="526" y="33"/>
                    <a:pt x="607" y="114"/>
                    <a:pt x="636" y="46"/>
                  </a:cubicBezTo>
                  <a:cubicBezTo>
                    <a:pt x="617" y="16"/>
                    <a:pt x="598" y="0"/>
                    <a:pt x="578"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9"/>
            <p:cNvSpPr/>
            <p:nvPr/>
          </p:nvSpPr>
          <p:spPr>
            <a:xfrm>
              <a:off x="1018838" y="4458809"/>
              <a:ext cx="77393" cy="144566"/>
            </a:xfrm>
            <a:custGeom>
              <a:avLst/>
              <a:gdLst/>
              <a:ahLst/>
              <a:cxnLst/>
              <a:rect l="l" t="t" r="r" b="b"/>
              <a:pathLst>
                <a:path w="303" h="566" extrusionOk="0">
                  <a:moveTo>
                    <a:pt x="166" y="1"/>
                  </a:moveTo>
                  <a:cubicBezTo>
                    <a:pt x="82" y="1"/>
                    <a:pt x="1" y="58"/>
                    <a:pt x="47" y="119"/>
                  </a:cubicBezTo>
                  <a:cubicBezTo>
                    <a:pt x="141" y="242"/>
                    <a:pt x="115" y="566"/>
                    <a:pt x="115" y="566"/>
                  </a:cubicBezTo>
                  <a:lnTo>
                    <a:pt x="235" y="566"/>
                  </a:lnTo>
                  <a:cubicBezTo>
                    <a:pt x="209" y="226"/>
                    <a:pt x="303" y="119"/>
                    <a:pt x="303" y="119"/>
                  </a:cubicBezTo>
                  <a:cubicBezTo>
                    <a:pt x="292" y="33"/>
                    <a:pt x="228"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9"/>
            <p:cNvSpPr/>
            <p:nvPr/>
          </p:nvSpPr>
          <p:spPr>
            <a:xfrm>
              <a:off x="927142" y="3581455"/>
              <a:ext cx="267427" cy="958326"/>
            </a:xfrm>
            <a:custGeom>
              <a:avLst/>
              <a:gdLst/>
              <a:ahLst/>
              <a:cxnLst/>
              <a:rect l="l" t="t" r="r" b="b"/>
              <a:pathLst>
                <a:path w="1047" h="3752" extrusionOk="0">
                  <a:moveTo>
                    <a:pt x="530" y="0"/>
                  </a:moveTo>
                  <a:cubicBezTo>
                    <a:pt x="473" y="0"/>
                    <a:pt x="417" y="113"/>
                    <a:pt x="364" y="382"/>
                  </a:cubicBezTo>
                  <a:cubicBezTo>
                    <a:pt x="364" y="382"/>
                    <a:pt x="1" y="3418"/>
                    <a:pt x="257" y="3635"/>
                  </a:cubicBezTo>
                  <a:cubicBezTo>
                    <a:pt x="334" y="3702"/>
                    <a:pt x="446" y="3751"/>
                    <a:pt x="561" y="3751"/>
                  </a:cubicBezTo>
                  <a:cubicBezTo>
                    <a:pt x="770" y="3751"/>
                    <a:pt x="987" y="3586"/>
                    <a:pt x="1012" y="3055"/>
                  </a:cubicBezTo>
                  <a:cubicBezTo>
                    <a:pt x="1046" y="2379"/>
                    <a:pt x="788" y="0"/>
                    <a:pt x="530"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9"/>
            <p:cNvSpPr/>
            <p:nvPr/>
          </p:nvSpPr>
          <p:spPr>
            <a:xfrm>
              <a:off x="916414" y="3581200"/>
              <a:ext cx="162449" cy="946066"/>
            </a:xfrm>
            <a:custGeom>
              <a:avLst/>
              <a:gdLst/>
              <a:ahLst/>
              <a:cxnLst/>
              <a:rect l="l" t="t" r="r" b="b"/>
              <a:pathLst>
                <a:path w="636" h="3704" extrusionOk="0">
                  <a:moveTo>
                    <a:pt x="572" y="0"/>
                  </a:moveTo>
                  <a:cubicBezTo>
                    <a:pt x="517" y="0"/>
                    <a:pt x="465" y="116"/>
                    <a:pt x="406" y="383"/>
                  </a:cubicBezTo>
                  <a:cubicBezTo>
                    <a:pt x="406" y="383"/>
                    <a:pt x="1" y="3218"/>
                    <a:pt x="299" y="3636"/>
                  </a:cubicBezTo>
                  <a:cubicBezTo>
                    <a:pt x="325" y="3662"/>
                    <a:pt x="367" y="3691"/>
                    <a:pt x="393" y="3704"/>
                  </a:cubicBezTo>
                  <a:cubicBezTo>
                    <a:pt x="244" y="3095"/>
                    <a:pt x="487" y="370"/>
                    <a:pt x="487" y="370"/>
                  </a:cubicBezTo>
                  <a:cubicBezTo>
                    <a:pt x="529" y="33"/>
                    <a:pt x="610" y="114"/>
                    <a:pt x="636" y="46"/>
                  </a:cubicBezTo>
                  <a:cubicBezTo>
                    <a:pt x="614" y="16"/>
                    <a:pt x="593" y="0"/>
                    <a:pt x="572"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9"/>
            <p:cNvSpPr/>
            <p:nvPr/>
          </p:nvSpPr>
          <p:spPr>
            <a:xfrm>
              <a:off x="722549" y="4458809"/>
              <a:ext cx="77393" cy="144566"/>
            </a:xfrm>
            <a:custGeom>
              <a:avLst/>
              <a:gdLst/>
              <a:ahLst/>
              <a:cxnLst/>
              <a:rect l="l" t="t" r="r" b="b"/>
              <a:pathLst>
                <a:path w="303" h="566" extrusionOk="0">
                  <a:moveTo>
                    <a:pt x="164" y="1"/>
                  </a:moveTo>
                  <a:cubicBezTo>
                    <a:pt x="81" y="1"/>
                    <a:pt x="1" y="58"/>
                    <a:pt x="47" y="119"/>
                  </a:cubicBezTo>
                  <a:cubicBezTo>
                    <a:pt x="141" y="242"/>
                    <a:pt x="112" y="566"/>
                    <a:pt x="112" y="566"/>
                  </a:cubicBezTo>
                  <a:lnTo>
                    <a:pt x="235" y="566"/>
                  </a:lnTo>
                  <a:cubicBezTo>
                    <a:pt x="209" y="226"/>
                    <a:pt x="303" y="119"/>
                    <a:pt x="303" y="119"/>
                  </a:cubicBezTo>
                  <a:cubicBezTo>
                    <a:pt x="290" y="33"/>
                    <a:pt x="227" y="1"/>
                    <a:pt x="16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9"/>
            <p:cNvSpPr/>
            <p:nvPr/>
          </p:nvSpPr>
          <p:spPr>
            <a:xfrm>
              <a:off x="630853" y="3581455"/>
              <a:ext cx="267427" cy="958326"/>
            </a:xfrm>
            <a:custGeom>
              <a:avLst/>
              <a:gdLst/>
              <a:ahLst/>
              <a:cxnLst/>
              <a:rect l="l" t="t" r="r" b="b"/>
              <a:pathLst>
                <a:path w="1047" h="3752" extrusionOk="0">
                  <a:moveTo>
                    <a:pt x="537" y="0"/>
                  </a:moveTo>
                  <a:cubicBezTo>
                    <a:pt x="482" y="0"/>
                    <a:pt x="428" y="113"/>
                    <a:pt x="377" y="382"/>
                  </a:cubicBezTo>
                  <a:cubicBezTo>
                    <a:pt x="377" y="382"/>
                    <a:pt x="1" y="3418"/>
                    <a:pt x="257" y="3635"/>
                  </a:cubicBezTo>
                  <a:cubicBezTo>
                    <a:pt x="333" y="3702"/>
                    <a:pt x="445" y="3751"/>
                    <a:pt x="560" y="3751"/>
                  </a:cubicBezTo>
                  <a:cubicBezTo>
                    <a:pt x="769" y="3751"/>
                    <a:pt x="987" y="3586"/>
                    <a:pt x="1012" y="3055"/>
                  </a:cubicBezTo>
                  <a:cubicBezTo>
                    <a:pt x="1046" y="2379"/>
                    <a:pt x="788" y="0"/>
                    <a:pt x="537"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9"/>
            <p:cNvSpPr/>
            <p:nvPr/>
          </p:nvSpPr>
          <p:spPr>
            <a:xfrm>
              <a:off x="620125" y="3581200"/>
              <a:ext cx="162449" cy="946066"/>
            </a:xfrm>
            <a:custGeom>
              <a:avLst/>
              <a:gdLst/>
              <a:ahLst/>
              <a:cxnLst/>
              <a:rect l="l" t="t" r="r" b="b"/>
              <a:pathLst>
                <a:path w="636" h="3704" extrusionOk="0">
                  <a:moveTo>
                    <a:pt x="573" y="0"/>
                  </a:moveTo>
                  <a:cubicBezTo>
                    <a:pt x="518" y="0"/>
                    <a:pt x="468" y="116"/>
                    <a:pt x="419" y="383"/>
                  </a:cubicBezTo>
                  <a:cubicBezTo>
                    <a:pt x="419" y="383"/>
                    <a:pt x="1" y="3218"/>
                    <a:pt x="299" y="3636"/>
                  </a:cubicBezTo>
                  <a:cubicBezTo>
                    <a:pt x="325" y="3662"/>
                    <a:pt x="367" y="3691"/>
                    <a:pt x="393" y="3704"/>
                  </a:cubicBezTo>
                  <a:cubicBezTo>
                    <a:pt x="244" y="3095"/>
                    <a:pt x="500" y="370"/>
                    <a:pt x="500" y="370"/>
                  </a:cubicBezTo>
                  <a:cubicBezTo>
                    <a:pt x="529" y="33"/>
                    <a:pt x="610" y="114"/>
                    <a:pt x="636" y="46"/>
                  </a:cubicBezTo>
                  <a:cubicBezTo>
                    <a:pt x="614" y="16"/>
                    <a:pt x="593" y="0"/>
                    <a:pt x="573"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5258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hree columns 1" userDrawn="1">
  <p:cSld name="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7472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0346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8773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0103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3840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238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668"/>
        <p:cNvGrpSpPr/>
        <p:nvPr/>
      </p:nvGrpSpPr>
      <p:grpSpPr>
        <a:xfrm>
          <a:off x="0" y="0"/>
          <a:ext cx="0" cy="0"/>
          <a:chOff x="0" y="0"/>
          <a:chExt cx="0" cy="0"/>
        </a:xfrm>
      </p:grpSpPr>
      <p:sp>
        <p:nvSpPr>
          <p:cNvPr id="669" name="Google Shape;669;p27"/>
          <p:cNvSpPr/>
          <p:nvPr/>
        </p:nvSpPr>
        <p:spPr>
          <a:xfrm>
            <a:off x="7982041"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7"/>
          <p:cNvSpPr/>
          <p:nvPr/>
        </p:nvSpPr>
        <p:spPr>
          <a:xfrm>
            <a:off x="-454893"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7"/>
          <p:cNvSpPr/>
          <p:nvPr/>
        </p:nvSpPr>
        <p:spPr>
          <a:xfrm>
            <a:off x="4976918" y="5957892"/>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7"/>
          <p:cNvSpPr/>
          <p:nvPr/>
        </p:nvSpPr>
        <p:spPr>
          <a:xfrm>
            <a:off x="9604356" y="5669770"/>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7"/>
          <p:cNvSpPr/>
          <p:nvPr/>
        </p:nvSpPr>
        <p:spPr>
          <a:xfrm>
            <a:off x="49" y="4749828"/>
            <a:ext cx="12192016" cy="1106837"/>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74" name="Google Shape;674;p27"/>
          <p:cNvSpPr/>
          <p:nvPr/>
        </p:nvSpPr>
        <p:spPr>
          <a:xfrm>
            <a:off x="0" y="5377626"/>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7"/>
          <p:cNvSpPr/>
          <p:nvPr/>
        </p:nvSpPr>
        <p:spPr>
          <a:xfrm>
            <a:off x="4853801" y="5209530"/>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7"/>
          <p:cNvSpPr/>
          <p:nvPr/>
        </p:nvSpPr>
        <p:spPr>
          <a:xfrm>
            <a:off x="1" y="5801019"/>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7"/>
          <p:cNvSpPr/>
          <p:nvPr/>
        </p:nvSpPr>
        <p:spPr>
          <a:xfrm>
            <a:off x="0" y="6101551"/>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78" name="Google Shape;678;p27"/>
          <p:cNvGrpSpPr/>
          <p:nvPr/>
        </p:nvGrpSpPr>
        <p:grpSpPr>
          <a:xfrm>
            <a:off x="7173230" y="4832134"/>
            <a:ext cx="3442029" cy="1169041"/>
            <a:chOff x="5379910" y="3842654"/>
            <a:chExt cx="2581522" cy="876781"/>
          </a:xfrm>
        </p:grpSpPr>
        <p:sp>
          <p:nvSpPr>
            <p:cNvPr id="679" name="Google Shape;679;p27"/>
            <p:cNvSpPr/>
            <p:nvPr/>
          </p:nvSpPr>
          <p:spPr>
            <a:xfrm>
              <a:off x="7639533" y="3968202"/>
              <a:ext cx="196495" cy="712964"/>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27"/>
            <p:cNvSpPr/>
            <p:nvPr/>
          </p:nvSpPr>
          <p:spPr>
            <a:xfrm>
              <a:off x="7631290" y="3842654"/>
              <a:ext cx="210920" cy="125696"/>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7"/>
            <p:cNvSpPr/>
            <p:nvPr/>
          </p:nvSpPr>
          <p:spPr>
            <a:xfrm>
              <a:off x="7748598" y="4331455"/>
              <a:ext cx="37827" cy="18398"/>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7"/>
            <p:cNvSpPr/>
            <p:nvPr/>
          </p:nvSpPr>
          <p:spPr>
            <a:xfrm>
              <a:off x="7794521" y="4331455"/>
              <a:ext cx="37680" cy="18398"/>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7"/>
            <p:cNvSpPr/>
            <p:nvPr/>
          </p:nvSpPr>
          <p:spPr>
            <a:xfrm>
              <a:off x="7770677" y="4357212"/>
              <a:ext cx="39593" cy="20164"/>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27"/>
            <p:cNvSpPr/>
            <p:nvPr/>
          </p:nvSpPr>
          <p:spPr>
            <a:xfrm>
              <a:off x="7661463" y="4003968"/>
              <a:ext cx="37680" cy="17662"/>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27"/>
            <p:cNvSpPr/>
            <p:nvPr/>
          </p:nvSpPr>
          <p:spPr>
            <a:xfrm>
              <a:off x="7706650" y="4003968"/>
              <a:ext cx="38416" cy="17662"/>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27"/>
            <p:cNvSpPr/>
            <p:nvPr/>
          </p:nvSpPr>
          <p:spPr>
            <a:xfrm>
              <a:off x="7682806" y="4029726"/>
              <a:ext cx="38416" cy="19576"/>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27"/>
            <p:cNvSpPr/>
            <p:nvPr/>
          </p:nvSpPr>
          <p:spPr>
            <a:xfrm>
              <a:off x="7774356"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27"/>
            <p:cNvSpPr/>
            <p:nvPr/>
          </p:nvSpPr>
          <p:spPr>
            <a:xfrm>
              <a:off x="7728581"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27"/>
            <p:cNvSpPr/>
            <p:nvPr/>
          </p:nvSpPr>
          <p:spPr>
            <a:xfrm>
              <a:off x="7750512" y="4104937"/>
              <a:ext cx="39741" cy="18398"/>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27"/>
            <p:cNvSpPr/>
            <p:nvPr/>
          </p:nvSpPr>
          <p:spPr>
            <a:xfrm>
              <a:off x="7748598"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27"/>
            <p:cNvSpPr/>
            <p:nvPr/>
          </p:nvSpPr>
          <p:spPr>
            <a:xfrm>
              <a:off x="7702823"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27"/>
            <p:cNvSpPr/>
            <p:nvPr/>
          </p:nvSpPr>
          <p:spPr>
            <a:xfrm>
              <a:off x="7726668" y="4357212"/>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7665143" y="4239906"/>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7711066" y="4239906"/>
              <a:ext cx="37680" cy="20164"/>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7754339" y="4239906"/>
              <a:ext cx="38416" cy="20164"/>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7687221" y="4266252"/>
              <a:ext cx="37680" cy="19576"/>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7730494" y="4266252"/>
              <a:ext cx="40182" cy="19576"/>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7196498" y="4061076"/>
              <a:ext cx="202824" cy="602428"/>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7224022" y="4071085"/>
              <a:ext cx="61672" cy="61671"/>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7214013" y="3989544"/>
              <a:ext cx="155136" cy="145713"/>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7269945" y="4079180"/>
              <a:ext cx="41507" cy="63584"/>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7295555" y="4077414"/>
              <a:ext cx="147" cy="1913"/>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7494553" y="4331455"/>
              <a:ext cx="1913" cy="8390"/>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7429202" y="4290096"/>
              <a:ext cx="136296" cy="103471"/>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7498233" y="4331455"/>
              <a:ext cx="3974" cy="6476"/>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7492051" y="4359126"/>
              <a:ext cx="4416" cy="8242"/>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7410803" y="4305698"/>
              <a:ext cx="172504" cy="129964"/>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7500146" y="4357212"/>
              <a:ext cx="2061" cy="8242"/>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7490726" y="4403134"/>
              <a:ext cx="3974" cy="10450"/>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7391522" y="4337784"/>
              <a:ext cx="211656" cy="161609"/>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7500146" y="4399307"/>
              <a:ext cx="3974" cy="12069"/>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7490137" y="4430658"/>
              <a:ext cx="4563" cy="12511"/>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7373418" y="4353386"/>
              <a:ext cx="248011" cy="189721"/>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7500146" y="4426978"/>
              <a:ext cx="3974" cy="13835"/>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7456284" y="4377230"/>
              <a:ext cx="95525" cy="177947"/>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7467470" y="4273758"/>
              <a:ext cx="58581" cy="33117"/>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7309391" y="4433160"/>
              <a:ext cx="2061" cy="7654"/>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7246542" y="4391065"/>
              <a:ext cx="133793" cy="104060"/>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7313218" y="4433160"/>
              <a:ext cx="4563" cy="5740"/>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7307478" y="4460831"/>
              <a:ext cx="3974" cy="8242"/>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7226524" y="4406814"/>
              <a:ext cx="172209" cy="130112"/>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7315720" y="4458917"/>
              <a:ext cx="2061" cy="7654"/>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306153" y="4504692"/>
              <a:ext cx="3385" cy="10156"/>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7206065" y="4438753"/>
              <a:ext cx="212833" cy="162198"/>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7315720" y="4502190"/>
              <a:ext cx="3827" cy="10156"/>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7305711" y="4532215"/>
              <a:ext cx="3827" cy="12364"/>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7188550" y="4454502"/>
              <a:ext cx="248305" cy="189869"/>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7315720" y="4528536"/>
              <a:ext cx="3827" cy="13983"/>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7271711" y="4478346"/>
              <a:ext cx="95525" cy="177947"/>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7282750" y="4375463"/>
              <a:ext cx="58728" cy="32675"/>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7104800" y="4668214"/>
              <a:ext cx="815419" cy="33264"/>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7178247" y="4544137"/>
              <a:ext cx="107447" cy="137029"/>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7"/>
            <p:cNvSpPr/>
            <p:nvPr/>
          </p:nvSpPr>
          <p:spPr>
            <a:xfrm>
              <a:off x="7285547" y="4595652"/>
              <a:ext cx="3974" cy="85514"/>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7"/>
            <p:cNvSpPr/>
            <p:nvPr/>
          </p:nvSpPr>
          <p:spPr>
            <a:xfrm>
              <a:off x="7289373" y="4578137"/>
              <a:ext cx="139387" cy="103029"/>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7"/>
            <p:cNvSpPr/>
            <p:nvPr/>
          </p:nvSpPr>
          <p:spPr>
            <a:xfrm>
              <a:off x="7178247" y="4540458"/>
              <a:ext cx="254340" cy="67264"/>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7"/>
            <p:cNvSpPr/>
            <p:nvPr/>
          </p:nvSpPr>
          <p:spPr>
            <a:xfrm>
              <a:off x="7200178" y="4637747"/>
              <a:ext cx="51663" cy="43420"/>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7"/>
            <p:cNvSpPr/>
            <p:nvPr/>
          </p:nvSpPr>
          <p:spPr>
            <a:xfrm>
              <a:off x="7222256" y="4637747"/>
              <a:ext cx="1913" cy="43420"/>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7"/>
            <p:cNvSpPr/>
            <p:nvPr/>
          </p:nvSpPr>
          <p:spPr>
            <a:xfrm>
              <a:off x="7379011" y="4414909"/>
              <a:ext cx="208565" cy="266258"/>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7"/>
            <p:cNvSpPr/>
            <p:nvPr/>
          </p:nvSpPr>
          <p:spPr>
            <a:xfrm>
              <a:off x="7587428" y="4516614"/>
              <a:ext cx="8243" cy="164553"/>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7"/>
            <p:cNvSpPr/>
            <p:nvPr/>
          </p:nvSpPr>
          <p:spPr>
            <a:xfrm>
              <a:off x="7595523" y="4480848"/>
              <a:ext cx="268764" cy="200319"/>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7"/>
            <p:cNvSpPr/>
            <p:nvPr/>
          </p:nvSpPr>
          <p:spPr>
            <a:xfrm>
              <a:off x="7375331" y="4406814"/>
              <a:ext cx="498377" cy="133791"/>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7"/>
            <p:cNvSpPr/>
            <p:nvPr/>
          </p:nvSpPr>
          <p:spPr>
            <a:xfrm>
              <a:off x="7418604" y="4597565"/>
              <a:ext cx="101707" cy="83601"/>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7"/>
            <p:cNvSpPr/>
            <p:nvPr/>
          </p:nvSpPr>
          <p:spPr>
            <a:xfrm>
              <a:off x="7464379" y="4597565"/>
              <a:ext cx="2061" cy="83601"/>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7"/>
            <p:cNvSpPr/>
            <p:nvPr/>
          </p:nvSpPr>
          <p:spPr>
            <a:xfrm>
              <a:off x="7828374" y="4559886"/>
              <a:ext cx="133057" cy="159549"/>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7"/>
            <p:cNvSpPr/>
            <p:nvPr/>
          </p:nvSpPr>
          <p:spPr>
            <a:xfrm>
              <a:off x="5379910" y="4673513"/>
              <a:ext cx="1665427" cy="22078"/>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7"/>
            <p:cNvSpPr/>
            <p:nvPr/>
          </p:nvSpPr>
          <p:spPr>
            <a:xfrm>
              <a:off x="5536812" y="4639513"/>
              <a:ext cx="1600222" cy="2222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7"/>
            <p:cNvSpPr/>
            <p:nvPr/>
          </p:nvSpPr>
          <p:spPr>
            <a:xfrm>
              <a:off x="758168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7"/>
            <p:cNvSpPr/>
            <p:nvPr/>
          </p:nvSpPr>
          <p:spPr>
            <a:xfrm>
              <a:off x="75716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7"/>
            <p:cNvSpPr/>
            <p:nvPr/>
          </p:nvSpPr>
          <p:spPr>
            <a:xfrm>
              <a:off x="7561670"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7"/>
            <p:cNvSpPr/>
            <p:nvPr/>
          </p:nvSpPr>
          <p:spPr>
            <a:xfrm>
              <a:off x="75516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7"/>
            <p:cNvSpPr/>
            <p:nvPr/>
          </p:nvSpPr>
          <p:spPr>
            <a:xfrm>
              <a:off x="7542242"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7"/>
            <p:cNvSpPr/>
            <p:nvPr/>
          </p:nvSpPr>
          <p:spPr>
            <a:xfrm>
              <a:off x="75339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7"/>
            <p:cNvSpPr/>
            <p:nvPr/>
          </p:nvSpPr>
          <p:spPr>
            <a:xfrm>
              <a:off x="752399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7"/>
            <p:cNvSpPr/>
            <p:nvPr/>
          </p:nvSpPr>
          <p:spPr>
            <a:xfrm>
              <a:off x="751398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7"/>
            <p:cNvSpPr/>
            <p:nvPr/>
          </p:nvSpPr>
          <p:spPr>
            <a:xfrm>
              <a:off x="75039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7"/>
            <p:cNvSpPr/>
            <p:nvPr/>
          </p:nvSpPr>
          <p:spPr>
            <a:xfrm>
              <a:off x="7494553"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7"/>
            <p:cNvSpPr/>
            <p:nvPr/>
          </p:nvSpPr>
          <p:spPr>
            <a:xfrm>
              <a:off x="74845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7"/>
            <p:cNvSpPr/>
            <p:nvPr/>
          </p:nvSpPr>
          <p:spPr>
            <a:xfrm>
              <a:off x="74743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7"/>
            <p:cNvSpPr/>
            <p:nvPr/>
          </p:nvSpPr>
          <p:spPr>
            <a:xfrm>
              <a:off x="74643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7"/>
            <p:cNvSpPr/>
            <p:nvPr/>
          </p:nvSpPr>
          <p:spPr>
            <a:xfrm>
              <a:off x="7454371"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7"/>
            <p:cNvSpPr/>
            <p:nvPr/>
          </p:nvSpPr>
          <p:spPr>
            <a:xfrm>
              <a:off x="74443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7"/>
            <p:cNvSpPr/>
            <p:nvPr/>
          </p:nvSpPr>
          <p:spPr>
            <a:xfrm>
              <a:off x="7436855"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7"/>
            <p:cNvSpPr/>
            <p:nvPr/>
          </p:nvSpPr>
          <p:spPr>
            <a:xfrm>
              <a:off x="74266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7"/>
            <p:cNvSpPr/>
            <p:nvPr/>
          </p:nvSpPr>
          <p:spPr>
            <a:xfrm>
              <a:off x="74166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7"/>
            <p:cNvSpPr/>
            <p:nvPr/>
          </p:nvSpPr>
          <p:spPr>
            <a:xfrm>
              <a:off x="740668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7"/>
            <p:cNvSpPr/>
            <p:nvPr/>
          </p:nvSpPr>
          <p:spPr>
            <a:xfrm>
              <a:off x="73966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7"/>
            <p:cNvSpPr/>
            <p:nvPr/>
          </p:nvSpPr>
          <p:spPr>
            <a:xfrm>
              <a:off x="73872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7"/>
            <p:cNvSpPr/>
            <p:nvPr/>
          </p:nvSpPr>
          <p:spPr>
            <a:xfrm>
              <a:off x="73772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7"/>
            <p:cNvSpPr/>
            <p:nvPr/>
          </p:nvSpPr>
          <p:spPr>
            <a:xfrm>
              <a:off x="73670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7"/>
            <p:cNvSpPr/>
            <p:nvPr/>
          </p:nvSpPr>
          <p:spPr>
            <a:xfrm>
              <a:off x="735708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7"/>
            <p:cNvSpPr/>
            <p:nvPr/>
          </p:nvSpPr>
          <p:spPr>
            <a:xfrm>
              <a:off x="7348984"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7"/>
            <p:cNvSpPr/>
            <p:nvPr/>
          </p:nvSpPr>
          <p:spPr>
            <a:xfrm>
              <a:off x="7339564"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7"/>
            <p:cNvSpPr/>
            <p:nvPr/>
          </p:nvSpPr>
          <p:spPr>
            <a:xfrm>
              <a:off x="7329556"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7"/>
            <p:cNvSpPr/>
            <p:nvPr/>
          </p:nvSpPr>
          <p:spPr>
            <a:xfrm>
              <a:off x="73194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7"/>
            <p:cNvSpPr/>
            <p:nvPr/>
          </p:nvSpPr>
          <p:spPr>
            <a:xfrm>
              <a:off x="73093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7"/>
            <p:cNvSpPr/>
            <p:nvPr/>
          </p:nvSpPr>
          <p:spPr>
            <a:xfrm>
              <a:off x="7299382"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7"/>
            <p:cNvSpPr/>
            <p:nvPr/>
          </p:nvSpPr>
          <p:spPr>
            <a:xfrm>
              <a:off x="7289373"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7"/>
            <p:cNvSpPr/>
            <p:nvPr/>
          </p:nvSpPr>
          <p:spPr>
            <a:xfrm>
              <a:off x="72799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7"/>
            <p:cNvSpPr/>
            <p:nvPr/>
          </p:nvSpPr>
          <p:spPr>
            <a:xfrm>
              <a:off x="726994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27"/>
            <p:cNvSpPr/>
            <p:nvPr/>
          </p:nvSpPr>
          <p:spPr>
            <a:xfrm>
              <a:off x="726170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27"/>
            <p:cNvSpPr/>
            <p:nvPr/>
          </p:nvSpPr>
          <p:spPr>
            <a:xfrm>
              <a:off x="725169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27"/>
            <p:cNvSpPr/>
            <p:nvPr/>
          </p:nvSpPr>
          <p:spPr>
            <a:xfrm>
              <a:off x="7241685"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27"/>
            <p:cNvSpPr/>
            <p:nvPr/>
          </p:nvSpPr>
          <p:spPr>
            <a:xfrm>
              <a:off x="72322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7"/>
            <p:cNvSpPr/>
            <p:nvPr/>
          </p:nvSpPr>
          <p:spPr>
            <a:xfrm>
              <a:off x="7222256"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7"/>
            <p:cNvSpPr/>
            <p:nvPr/>
          </p:nvSpPr>
          <p:spPr>
            <a:xfrm>
              <a:off x="72121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7"/>
            <p:cNvSpPr/>
            <p:nvPr/>
          </p:nvSpPr>
          <p:spPr>
            <a:xfrm>
              <a:off x="720209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7"/>
            <p:cNvSpPr/>
            <p:nvPr/>
          </p:nvSpPr>
          <p:spPr>
            <a:xfrm>
              <a:off x="71920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7"/>
            <p:cNvSpPr/>
            <p:nvPr/>
          </p:nvSpPr>
          <p:spPr>
            <a:xfrm>
              <a:off x="7182074"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27"/>
            <p:cNvSpPr/>
            <p:nvPr/>
          </p:nvSpPr>
          <p:spPr>
            <a:xfrm>
              <a:off x="717265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27"/>
            <p:cNvSpPr/>
            <p:nvPr/>
          </p:nvSpPr>
          <p:spPr>
            <a:xfrm>
              <a:off x="7164411"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7"/>
            <p:cNvSpPr/>
            <p:nvPr/>
          </p:nvSpPr>
          <p:spPr>
            <a:xfrm>
              <a:off x="715440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7"/>
            <p:cNvSpPr/>
            <p:nvPr/>
          </p:nvSpPr>
          <p:spPr>
            <a:xfrm>
              <a:off x="714439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7"/>
            <p:cNvSpPr/>
            <p:nvPr/>
          </p:nvSpPr>
          <p:spPr>
            <a:xfrm>
              <a:off x="7134385"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7"/>
            <p:cNvSpPr/>
            <p:nvPr/>
          </p:nvSpPr>
          <p:spPr>
            <a:xfrm>
              <a:off x="71249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7"/>
            <p:cNvSpPr/>
            <p:nvPr/>
          </p:nvSpPr>
          <p:spPr>
            <a:xfrm>
              <a:off x="711495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7"/>
            <p:cNvSpPr/>
            <p:nvPr/>
          </p:nvSpPr>
          <p:spPr>
            <a:xfrm>
              <a:off x="710480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7"/>
            <p:cNvSpPr/>
            <p:nvPr/>
          </p:nvSpPr>
          <p:spPr>
            <a:xfrm>
              <a:off x="70947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7"/>
            <p:cNvSpPr/>
            <p:nvPr/>
          </p:nvSpPr>
          <p:spPr>
            <a:xfrm>
              <a:off x="70847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7"/>
            <p:cNvSpPr/>
            <p:nvPr/>
          </p:nvSpPr>
          <p:spPr>
            <a:xfrm>
              <a:off x="7077276"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7"/>
            <p:cNvSpPr/>
            <p:nvPr/>
          </p:nvSpPr>
          <p:spPr>
            <a:xfrm>
              <a:off x="70672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7"/>
            <p:cNvSpPr/>
            <p:nvPr/>
          </p:nvSpPr>
          <p:spPr>
            <a:xfrm>
              <a:off x="705711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7"/>
            <p:cNvSpPr/>
            <p:nvPr/>
          </p:nvSpPr>
          <p:spPr>
            <a:xfrm>
              <a:off x="70471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7"/>
            <p:cNvSpPr/>
            <p:nvPr/>
          </p:nvSpPr>
          <p:spPr>
            <a:xfrm>
              <a:off x="703709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7"/>
            <p:cNvSpPr/>
            <p:nvPr/>
          </p:nvSpPr>
          <p:spPr>
            <a:xfrm>
              <a:off x="7027085"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7"/>
            <p:cNvSpPr/>
            <p:nvPr/>
          </p:nvSpPr>
          <p:spPr>
            <a:xfrm>
              <a:off x="701766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7"/>
            <p:cNvSpPr/>
            <p:nvPr/>
          </p:nvSpPr>
          <p:spPr>
            <a:xfrm>
              <a:off x="70076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7"/>
            <p:cNvSpPr/>
            <p:nvPr/>
          </p:nvSpPr>
          <p:spPr>
            <a:xfrm>
              <a:off x="699750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7"/>
            <p:cNvSpPr/>
            <p:nvPr/>
          </p:nvSpPr>
          <p:spPr>
            <a:xfrm>
              <a:off x="69874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7"/>
            <p:cNvSpPr/>
            <p:nvPr/>
          </p:nvSpPr>
          <p:spPr>
            <a:xfrm>
              <a:off x="69793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7"/>
            <p:cNvSpPr/>
            <p:nvPr/>
          </p:nvSpPr>
          <p:spPr>
            <a:xfrm>
              <a:off x="6969977"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7"/>
            <p:cNvSpPr/>
            <p:nvPr/>
          </p:nvSpPr>
          <p:spPr>
            <a:xfrm>
              <a:off x="69599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7"/>
            <p:cNvSpPr/>
            <p:nvPr/>
          </p:nvSpPr>
          <p:spPr>
            <a:xfrm>
              <a:off x="694981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7"/>
            <p:cNvSpPr/>
            <p:nvPr/>
          </p:nvSpPr>
          <p:spPr>
            <a:xfrm>
              <a:off x="69398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7"/>
            <p:cNvSpPr/>
            <p:nvPr/>
          </p:nvSpPr>
          <p:spPr>
            <a:xfrm>
              <a:off x="6929794"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7"/>
            <p:cNvSpPr/>
            <p:nvPr/>
          </p:nvSpPr>
          <p:spPr>
            <a:xfrm>
              <a:off x="69197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7"/>
            <p:cNvSpPr/>
            <p:nvPr/>
          </p:nvSpPr>
          <p:spPr>
            <a:xfrm>
              <a:off x="69103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7"/>
            <p:cNvSpPr/>
            <p:nvPr/>
          </p:nvSpPr>
          <p:spPr>
            <a:xfrm>
              <a:off x="69003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7"/>
            <p:cNvSpPr/>
            <p:nvPr/>
          </p:nvSpPr>
          <p:spPr>
            <a:xfrm>
              <a:off x="689211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7"/>
            <p:cNvSpPr/>
            <p:nvPr/>
          </p:nvSpPr>
          <p:spPr>
            <a:xfrm>
              <a:off x="688210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7"/>
            <p:cNvSpPr/>
            <p:nvPr/>
          </p:nvSpPr>
          <p:spPr>
            <a:xfrm>
              <a:off x="68720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7"/>
            <p:cNvSpPr/>
            <p:nvPr/>
          </p:nvSpPr>
          <p:spPr>
            <a:xfrm>
              <a:off x="68626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7"/>
            <p:cNvSpPr/>
            <p:nvPr/>
          </p:nvSpPr>
          <p:spPr>
            <a:xfrm>
              <a:off x="6852668"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7"/>
            <p:cNvSpPr/>
            <p:nvPr/>
          </p:nvSpPr>
          <p:spPr>
            <a:xfrm>
              <a:off x="684251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7"/>
            <p:cNvSpPr/>
            <p:nvPr/>
          </p:nvSpPr>
          <p:spPr>
            <a:xfrm>
              <a:off x="683250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7"/>
            <p:cNvSpPr/>
            <p:nvPr/>
          </p:nvSpPr>
          <p:spPr>
            <a:xfrm>
              <a:off x="68224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7"/>
            <p:cNvSpPr/>
            <p:nvPr/>
          </p:nvSpPr>
          <p:spPr>
            <a:xfrm>
              <a:off x="68124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7"/>
            <p:cNvSpPr/>
            <p:nvPr/>
          </p:nvSpPr>
          <p:spPr>
            <a:xfrm>
              <a:off x="68030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7"/>
            <p:cNvSpPr/>
            <p:nvPr/>
          </p:nvSpPr>
          <p:spPr>
            <a:xfrm>
              <a:off x="679482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7"/>
            <p:cNvSpPr/>
            <p:nvPr/>
          </p:nvSpPr>
          <p:spPr>
            <a:xfrm>
              <a:off x="6784815"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27"/>
            <p:cNvSpPr/>
            <p:nvPr/>
          </p:nvSpPr>
          <p:spPr>
            <a:xfrm>
              <a:off x="67748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27"/>
            <p:cNvSpPr/>
            <p:nvPr/>
          </p:nvSpPr>
          <p:spPr>
            <a:xfrm>
              <a:off x="6764797"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7"/>
            <p:cNvSpPr/>
            <p:nvPr/>
          </p:nvSpPr>
          <p:spPr>
            <a:xfrm>
              <a:off x="67553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27"/>
            <p:cNvSpPr/>
            <p:nvPr/>
          </p:nvSpPr>
          <p:spPr>
            <a:xfrm>
              <a:off x="674536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7"/>
            <p:cNvSpPr/>
            <p:nvPr/>
          </p:nvSpPr>
          <p:spPr>
            <a:xfrm>
              <a:off x="67352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7"/>
            <p:cNvSpPr/>
            <p:nvPr/>
          </p:nvSpPr>
          <p:spPr>
            <a:xfrm>
              <a:off x="67252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7"/>
            <p:cNvSpPr/>
            <p:nvPr/>
          </p:nvSpPr>
          <p:spPr>
            <a:xfrm>
              <a:off x="67151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7"/>
            <p:cNvSpPr/>
            <p:nvPr/>
          </p:nvSpPr>
          <p:spPr>
            <a:xfrm>
              <a:off x="6707688"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7"/>
            <p:cNvSpPr/>
            <p:nvPr/>
          </p:nvSpPr>
          <p:spPr>
            <a:xfrm>
              <a:off x="6697680"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7"/>
            <p:cNvSpPr/>
            <p:nvPr/>
          </p:nvSpPr>
          <p:spPr>
            <a:xfrm>
              <a:off x="668752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7"/>
            <p:cNvSpPr/>
            <p:nvPr/>
          </p:nvSpPr>
          <p:spPr>
            <a:xfrm>
              <a:off x="66775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7"/>
            <p:cNvSpPr/>
            <p:nvPr/>
          </p:nvSpPr>
          <p:spPr>
            <a:xfrm>
              <a:off x="66675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7"/>
            <p:cNvSpPr/>
            <p:nvPr/>
          </p:nvSpPr>
          <p:spPr>
            <a:xfrm>
              <a:off x="66574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27"/>
            <p:cNvSpPr/>
            <p:nvPr/>
          </p:nvSpPr>
          <p:spPr>
            <a:xfrm>
              <a:off x="66480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27"/>
            <p:cNvSpPr/>
            <p:nvPr/>
          </p:nvSpPr>
          <p:spPr>
            <a:xfrm>
              <a:off x="66380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27"/>
            <p:cNvSpPr/>
            <p:nvPr/>
          </p:nvSpPr>
          <p:spPr>
            <a:xfrm>
              <a:off x="66279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27"/>
            <p:cNvSpPr/>
            <p:nvPr/>
          </p:nvSpPr>
          <p:spPr>
            <a:xfrm>
              <a:off x="66179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7"/>
            <p:cNvSpPr/>
            <p:nvPr/>
          </p:nvSpPr>
          <p:spPr>
            <a:xfrm>
              <a:off x="66098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27"/>
            <p:cNvSpPr/>
            <p:nvPr/>
          </p:nvSpPr>
          <p:spPr>
            <a:xfrm>
              <a:off x="6600389"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27"/>
            <p:cNvSpPr/>
            <p:nvPr/>
          </p:nvSpPr>
          <p:spPr>
            <a:xfrm>
              <a:off x="65903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7"/>
            <p:cNvSpPr/>
            <p:nvPr/>
          </p:nvSpPr>
          <p:spPr>
            <a:xfrm>
              <a:off x="658022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27"/>
            <p:cNvSpPr/>
            <p:nvPr/>
          </p:nvSpPr>
          <p:spPr>
            <a:xfrm>
              <a:off x="65702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27"/>
            <p:cNvSpPr/>
            <p:nvPr/>
          </p:nvSpPr>
          <p:spPr>
            <a:xfrm>
              <a:off x="65602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27"/>
            <p:cNvSpPr/>
            <p:nvPr/>
          </p:nvSpPr>
          <p:spPr>
            <a:xfrm>
              <a:off x="65501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27"/>
            <p:cNvSpPr/>
            <p:nvPr/>
          </p:nvSpPr>
          <p:spPr>
            <a:xfrm>
              <a:off x="65407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27"/>
            <p:cNvSpPr/>
            <p:nvPr/>
          </p:nvSpPr>
          <p:spPr>
            <a:xfrm>
              <a:off x="65307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27"/>
            <p:cNvSpPr/>
            <p:nvPr/>
          </p:nvSpPr>
          <p:spPr>
            <a:xfrm>
              <a:off x="65225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7"/>
            <p:cNvSpPr/>
            <p:nvPr/>
          </p:nvSpPr>
          <p:spPr>
            <a:xfrm>
              <a:off x="6512518"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7"/>
            <p:cNvSpPr/>
            <p:nvPr/>
          </p:nvSpPr>
          <p:spPr>
            <a:xfrm>
              <a:off x="65025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7"/>
            <p:cNvSpPr/>
            <p:nvPr/>
          </p:nvSpPr>
          <p:spPr>
            <a:xfrm>
              <a:off x="64930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7"/>
            <p:cNvSpPr/>
            <p:nvPr/>
          </p:nvSpPr>
          <p:spPr>
            <a:xfrm>
              <a:off x="64830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27"/>
            <p:cNvSpPr/>
            <p:nvPr/>
          </p:nvSpPr>
          <p:spPr>
            <a:xfrm>
              <a:off x="647292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27"/>
            <p:cNvSpPr/>
            <p:nvPr/>
          </p:nvSpPr>
          <p:spPr>
            <a:xfrm>
              <a:off x="64629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7"/>
            <p:cNvSpPr/>
            <p:nvPr/>
          </p:nvSpPr>
          <p:spPr>
            <a:xfrm>
              <a:off x="64529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7"/>
            <p:cNvSpPr/>
            <p:nvPr/>
          </p:nvSpPr>
          <p:spPr>
            <a:xfrm>
              <a:off x="64428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7"/>
            <p:cNvSpPr/>
            <p:nvPr/>
          </p:nvSpPr>
          <p:spPr>
            <a:xfrm>
              <a:off x="64353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7"/>
            <p:cNvSpPr/>
            <p:nvPr/>
          </p:nvSpPr>
          <p:spPr>
            <a:xfrm>
              <a:off x="64252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7"/>
            <p:cNvSpPr/>
            <p:nvPr/>
          </p:nvSpPr>
          <p:spPr>
            <a:xfrm>
              <a:off x="64152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7"/>
            <p:cNvSpPr/>
            <p:nvPr/>
          </p:nvSpPr>
          <p:spPr>
            <a:xfrm>
              <a:off x="64052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27"/>
            <p:cNvSpPr/>
            <p:nvPr/>
          </p:nvSpPr>
          <p:spPr>
            <a:xfrm>
              <a:off x="6395209"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7"/>
            <p:cNvSpPr/>
            <p:nvPr/>
          </p:nvSpPr>
          <p:spPr>
            <a:xfrm>
              <a:off x="63857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27"/>
            <p:cNvSpPr/>
            <p:nvPr/>
          </p:nvSpPr>
          <p:spPr>
            <a:xfrm>
              <a:off x="63757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27"/>
            <p:cNvSpPr/>
            <p:nvPr/>
          </p:nvSpPr>
          <p:spPr>
            <a:xfrm>
              <a:off x="63656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27"/>
            <p:cNvSpPr/>
            <p:nvPr/>
          </p:nvSpPr>
          <p:spPr>
            <a:xfrm>
              <a:off x="63556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27"/>
            <p:cNvSpPr/>
            <p:nvPr/>
          </p:nvSpPr>
          <p:spPr>
            <a:xfrm>
              <a:off x="63456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27"/>
            <p:cNvSpPr/>
            <p:nvPr/>
          </p:nvSpPr>
          <p:spPr>
            <a:xfrm>
              <a:off x="6338101"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27"/>
            <p:cNvSpPr/>
            <p:nvPr/>
          </p:nvSpPr>
          <p:spPr>
            <a:xfrm>
              <a:off x="63280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27"/>
            <p:cNvSpPr/>
            <p:nvPr/>
          </p:nvSpPr>
          <p:spPr>
            <a:xfrm>
              <a:off x="63179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27"/>
            <p:cNvSpPr/>
            <p:nvPr/>
          </p:nvSpPr>
          <p:spPr>
            <a:xfrm>
              <a:off x="6307927"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27"/>
            <p:cNvSpPr/>
            <p:nvPr/>
          </p:nvSpPr>
          <p:spPr>
            <a:xfrm>
              <a:off x="62979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27"/>
            <p:cNvSpPr/>
            <p:nvPr/>
          </p:nvSpPr>
          <p:spPr>
            <a:xfrm>
              <a:off x="6287910"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27"/>
            <p:cNvSpPr/>
            <p:nvPr/>
          </p:nvSpPr>
          <p:spPr>
            <a:xfrm>
              <a:off x="6278490"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27"/>
            <p:cNvSpPr/>
            <p:nvPr/>
          </p:nvSpPr>
          <p:spPr>
            <a:xfrm>
              <a:off x="62684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27"/>
            <p:cNvSpPr/>
            <p:nvPr/>
          </p:nvSpPr>
          <p:spPr>
            <a:xfrm>
              <a:off x="62583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27"/>
            <p:cNvSpPr/>
            <p:nvPr/>
          </p:nvSpPr>
          <p:spPr>
            <a:xfrm>
              <a:off x="625023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27"/>
            <p:cNvSpPr/>
            <p:nvPr/>
          </p:nvSpPr>
          <p:spPr>
            <a:xfrm>
              <a:off x="6240221"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6" name="Google Shape;886;p27"/>
          <p:cNvSpPr txBox="1">
            <a:spLocks noGrp="1"/>
          </p:cNvSpPr>
          <p:nvPr>
            <p:ph type="title"/>
          </p:nvPr>
        </p:nvSpPr>
        <p:spPr>
          <a:xfrm>
            <a:off x="4224000" y="2862833"/>
            <a:ext cx="3744000" cy="748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87" name="Google Shape;887;p27"/>
          <p:cNvSpPr txBox="1">
            <a:spLocks noGrp="1"/>
          </p:cNvSpPr>
          <p:nvPr>
            <p:ph type="body" idx="1"/>
          </p:nvPr>
        </p:nvSpPr>
        <p:spPr>
          <a:xfrm>
            <a:off x="4224016" y="3288255"/>
            <a:ext cx="3744000" cy="9596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888" name="Google Shape;888;p27"/>
          <p:cNvSpPr txBox="1">
            <a:spLocks noGrp="1"/>
          </p:cNvSpPr>
          <p:nvPr>
            <p:ph type="title" idx="2" hasCustomPrompt="1"/>
          </p:nvPr>
        </p:nvSpPr>
        <p:spPr>
          <a:xfrm>
            <a:off x="4224000" y="1446500"/>
            <a:ext cx="3744000" cy="9596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776720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668"/>
        <p:cNvGrpSpPr/>
        <p:nvPr/>
      </p:nvGrpSpPr>
      <p:grpSpPr>
        <a:xfrm>
          <a:off x="0" y="0"/>
          <a:ext cx="0" cy="0"/>
          <a:chOff x="0" y="0"/>
          <a:chExt cx="0" cy="0"/>
        </a:xfrm>
      </p:grpSpPr>
      <p:sp>
        <p:nvSpPr>
          <p:cNvPr id="669" name="Google Shape;669;p27"/>
          <p:cNvSpPr/>
          <p:nvPr/>
        </p:nvSpPr>
        <p:spPr>
          <a:xfrm>
            <a:off x="7982041"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7"/>
          <p:cNvSpPr/>
          <p:nvPr/>
        </p:nvSpPr>
        <p:spPr>
          <a:xfrm>
            <a:off x="-454893"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7"/>
          <p:cNvSpPr/>
          <p:nvPr/>
        </p:nvSpPr>
        <p:spPr>
          <a:xfrm>
            <a:off x="4976918" y="5957892"/>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7"/>
          <p:cNvSpPr/>
          <p:nvPr/>
        </p:nvSpPr>
        <p:spPr>
          <a:xfrm>
            <a:off x="9604356" y="5669770"/>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7"/>
          <p:cNvSpPr/>
          <p:nvPr/>
        </p:nvSpPr>
        <p:spPr>
          <a:xfrm>
            <a:off x="49" y="4749828"/>
            <a:ext cx="12192016" cy="1106837"/>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74" name="Google Shape;674;p27"/>
          <p:cNvSpPr/>
          <p:nvPr/>
        </p:nvSpPr>
        <p:spPr>
          <a:xfrm>
            <a:off x="0" y="5377626"/>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7"/>
          <p:cNvSpPr/>
          <p:nvPr/>
        </p:nvSpPr>
        <p:spPr>
          <a:xfrm>
            <a:off x="4853801" y="5209530"/>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7"/>
          <p:cNvSpPr/>
          <p:nvPr/>
        </p:nvSpPr>
        <p:spPr>
          <a:xfrm>
            <a:off x="1" y="5801019"/>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7"/>
          <p:cNvSpPr/>
          <p:nvPr/>
        </p:nvSpPr>
        <p:spPr>
          <a:xfrm>
            <a:off x="0" y="6101551"/>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78" name="Google Shape;678;p27"/>
          <p:cNvGrpSpPr/>
          <p:nvPr/>
        </p:nvGrpSpPr>
        <p:grpSpPr>
          <a:xfrm>
            <a:off x="7173230" y="4832134"/>
            <a:ext cx="3442029" cy="1169041"/>
            <a:chOff x="5379910" y="3842654"/>
            <a:chExt cx="2581522" cy="876781"/>
          </a:xfrm>
        </p:grpSpPr>
        <p:sp>
          <p:nvSpPr>
            <p:cNvPr id="679" name="Google Shape;679;p27"/>
            <p:cNvSpPr/>
            <p:nvPr/>
          </p:nvSpPr>
          <p:spPr>
            <a:xfrm>
              <a:off x="7639533" y="3968202"/>
              <a:ext cx="196495" cy="712964"/>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27"/>
            <p:cNvSpPr/>
            <p:nvPr/>
          </p:nvSpPr>
          <p:spPr>
            <a:xfrm>
              <a:off x="7631290" y="3842654"/>
              <a:ext cx="210920" cy="125696"/>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7"/>
            <p:cNvSpPr/>
            <p:nvPr/>
          </p:nvSpPr>
          <p:spPr>
            <a:xfrm>
              <a:off x="7748598" y="4331455"/>
              <a:ext cx="37827" cy="18398"/>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7"/>
            <p:cNvSpPr/>
            <p:nvPr/>
          </p:nvSpPr>
          <p:spPr>
            <a:xfrm>
              <a:off x="7794521" y="4331455"/>
              <a:ext cx="37680" cy="18398"/>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7"/>
            <p:cNvSpPr/>
            <p:nvPr/>
          </p:nvSpPr>
          <p:spPr>
            <a:xfrm>
              <a:off x="7770677" y="4357212"/>
              <a:ext cx="39593" cy="20164"/>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27"/>
            <p:cNvSpPr/>
            <p:nvPr/>
          </p:nvSpPr>
          <p:spPr>
            <a:xfrm>
              <a:off x="7661463" y="4003968"/>
              <a:ext cx="37680" cy="17662"/>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27"/>
            <p:cNvSpPr/>
            <p:nvPr/>
          </p:nvSpPr>
          <p:spPr>
            <a:xfrm>
              <a:off x="7706650" y="4003968"/>
              <a:ext cx="38416" cy="17662"/>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27"/>
            <p:cNvSpPr/>
            <p:nvPr/>
          </p:nvSpPr>
          <p:spPr>
            <a:xfrm>
              <a:off x="7682806" y="4029726"/>
              <a:ext cx="38416" cy="19576"/>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27"/>
            <p:cNvSpPr/>
            <p:nvPr/>
          </p:nvSpPr>
          <p:spPr>
            <a:xfrm>
              <a:off x="7774356"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27"/>
            <p:cNvSpPr/>
            <p:nvPr/>
          </p:nvSpPr>
          <p:spPr>
            <a:xfrm>
              <a:off x="7728581"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27"/>
            <p:cNvSpPr/>
            <p:nvPr/>
          </p:nvSpPr>
          <p:spPr>
            <a:xfrm>
              <a:off x="7750512" y="4104937"/>
              <a:ext cx="39741" cy="18398"/>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27"/>
            <p:cNvSpPr/>
            <p:nvPr/>
          </p:nvSpPr>
          <p:spPr>
            <a:xfrm>
              <a:off x="7748598"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27"/>
            <p:cNvSpPr/>
            <p:nvPr/>
          </p:nvSpPr>
          <p:spPr>
            <a:xfrm>
              <a:off x="7702823"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27"/>
            <p:cNvSpPr/>
            <p:nvPr/>
          </p:nvSpPr>
          <p:spPr>
            <a:xfrm>
              <a:off x="7726668" y="4357212"/>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7665143" y="4239906"/>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7711066" y="4239906"/>
              <a:ext cx="37680" cy="20164"/>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7754339" y="4239906"/>
              <a:ext cx="38416" cy="20164"/>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7687221" y="4266252"/>
              <a:ext cx="37680" cy="19576"/>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7730494" y="4266252"/>
              <a:ext cx="40182" cy="19576"/>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7196498" y="4061076"/>
              <a:ext cx="202824" cy="602428"/>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7224022" y="4071085"/>
              <a:ext cx="61672" cy="61671"/>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7214013" y="3989544"/>
              <a:ext cx="155136" cy="145713"/>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7269945" y="4079180"/>
              <a:ext cx="41507" cy="63584"/>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7295555" y="4077414"/>
              <a:ext cx="147" cy="1913"/>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7494553" y="4331455"/>
              <a:ext cx="1913" cy="8390"/>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7429202" y="4290096"/>
              <a:ext cx="136296" cy="103471"/>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7498233" y="4331455"/>
              <a:ext cx="3974" cy="6476"/>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7492051" y="4359126"/>
              <a:ext cx="4416" cy="8242"/>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7410803" y="4305698"/>
              <a:ext cx="172504" cy="129964"/>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7500146" y="4357212"/>
              <a:ext cx="2061" cy="8242"/>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7490726" y="4403134"/>
              <a:ext cx="3974" cy="10450"/>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7391522" y="4337784"/>
              <a:ext cx="211656" cy="161609"/>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7500146" y="4399307"/>
              <a:ext cx="3974" cy="12069"/>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7490137" y="4430658"/>
              <a:ext cx="4563" cy="12511"/>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7373418" y="4353386"/>
              <a:ext cx="248011" cy="189721"/>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7500146" y="4426978"/>
              <a:ext cx="3974" cy="13835"/>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7456284" y="4377230"/>
              <a:ext cx="95525" cy="177947"/>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7467470" y="4273758"/>
              <a:ext cx="58581" cy="33117"/>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7309391" y="4433160"/>
              <a:ext cx="2061" cy="7654"/>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7246542" y="4391065"/>
              <a:ext cx="133793" cy="104060"/>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7313218" y="4433160"/>
              <a:ext cx="4563" cy="5740"/>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7307478" y="4460831"/>
              <a:ext cx="3974" cy="8242"/>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7226524" y="4406814"/>
              <a:ext cx="172209" cy="130112"/>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7315720" y="4458917"/>
              <a:ext cx="2061" cy="7654"/>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306153" y="4504692"/>
              <a:ext cx="3385" cy="10156"/>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7206065" y="4438753"/>
              <a:ext cx="212833" cy="162198"/>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7315720" y="4502190"/>
              <a:ext cx="3827" cy="10156"/>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7305711" y="4532215"/>
              <a:ext cx="3827" cy="12364"/>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7188550" y="4454502"/>
              <a:ext cx="248305" cy="189869"/>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7315720" y="4528536"/>
              <a:ext cx="3827" cy="13983"/>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7271711" y="4478346"/>
              <a:ext cx="95525" cy="177947"/>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7282750" y="4375463"/>
              <a:ext cx="58728" cy="32675"/>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7104800" y="4668214"/>
              <a:ext cx="815419" cy="33264"/>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7178247" y="4544137"/>
              <a:ext cx="107447" cy="137029"/>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7"/>
            <p:cNvSpPr/>
            <p:nvPr/>
          </p:nvSpPr>
          <p:spPr>
            <a:xfrm>
              <a:off x="7285547" y="4595652"/>
              <a:ext cx="3974" cy="85514"/>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7"/>
            <p:cNvSpPr/>
            <p:nvPr/>
          </p:nvSpPr>
          <p:spPr>
            <a:xfrm>
              <a:off x="7289373" y="4578137"/>
              <a:ext cx="139387" cy="103029"/>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7"/>
            <p:cNvSpPr/>
            <p:nvPr/>
          </p:nvSpPr>
          <p:spPr>
            <a:xfrm>
              <a:off x="7178247" y="4540458"/>
              <a:ext cx="254340" cy="67264"/>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7"/>
            <p:cNvSpPr/>
            <p:nvPr/>
          </p:nvSpPr>
          <p:spPr>
            <a:xfrm>
              <a:off x="7200178" y="4637747"/>
              <a:ext cx="51663" cy="43420"/>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7"/>
            <p:cNvSpPr/>
            <p:nvPr/>
          </p:nvSpPr>
          <p:spPr>
            <a:xfrm>
              <a:off x="7222256" y="4637747"/>
              <a:ext cx="1913" cy="43420"/>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7"/>
            <p:cNvSpPr/>
            <p:nvPr/>
          </p:nvSpPr>
          <p:spPr>
            <a:xfrm>
              <a:off x="7379011" y="4414909"/>
              <a:ext cx="208565" cy="266258"/>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7"/>
            <p:cNvSpPr/>
            <p:nvPr/>
          </p:nvSpPr>
          <p:spPr>
            <a:xfrm>
              <a:off x="7587428" y="4516614"/>
              <a:ext cx="8243" cy="164553"/>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7"/>
            <p:cNvSpPr/>
            <p:nvPr/>
          </p:nvSpPr>
          <p:spPr>
            <a:xfrm>
              <a:off x="7595523" y="4480848"/>
              <a:ext cx="268764" cy="200319"/>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7"/>
            <p:cNvSpPr/>
            <p:nvPr/>
          </p:nvSpPr>
          <p:spPr>
            <a:xfrm>
              <a:off x="7375331" y="4406814"/>
              <a:ext cx="498377" cy="133791"/>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7"/>
            <p:cNvSpPr/>
            <p:nvPr/>
          </p:nvSpPr>
          <p:spPr>
            <a:xfrm>
              <a:off x="7418604" y="4597565"/>
              <a:ext cx="101707" cy="83601"/>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7"/>
            <p:cNvSpPr/>
            <p:nvPr/>
          </p:nvSpPr>
          <p:spPr>
            <a:xfrm>
              <a:off x="7464379" y="4597565"/>
              <a:ext cx="2061" cy="83601"/>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7"/>
            <p:cNvSpPr/>
            <p:nvPr/>
          </p:nvSpPr>
          <p:spPr>
            <a:xfrm>
              <a:off x="7828374" y="4559886"/>
              <a:ext cx="133057" cy="159549"/>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7"/>
            <p:cNvSpPr/>
            <p:nvPr/>
          </p:nvSpPr>
          <p:spPr>
            <a:xfrm>
              <a:off x="5379910" y="4673513"/>
              <a:ext cx="1665427" cy="22078"/>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7"/>
            <p:cNvSpPr/>
            <p:nvPr/>
          </p:nvSpPr>
          <p:spPr>
            <a:xfrm>
              <a:off x="5536812" y="4639513"/>
              <a:ext cx="1600222" cy="2222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7"/>
            <p:cNvSpPr/>
            <p:nvPr/>
          </p:nvSpPr>
          <p:spPr>
            <a:xfrm>
              <a:off x="758168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7"/>
            <p:cNvSpPr/>
            <p:nvPr/>
          </p:nvSpPr>
          <p:spPr>
            <a:xfrm>
              <a:off x="75716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7"/>
            <p:cNvSpPr/>
            <p:nvPr/>
          </p:nvSpPr>
          <p:spPr>
            <a:xfrm>
              <a:off x="7561670"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7"/>
            <p:cNvSpPr/>
            <p:nvPr/>
          </p:nvSpPr>
          <p:spPr>
            <a:xfrm>
              <a:off x="75516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7"/>
            <p:cNvSpPr/>
            <p:nvPr/>
          </p:nvSpPr>
          <p:spPr>
            <a:xfrm>
              <a:off x="7542242"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7"/>
            <p:cNvSpPr/>
            <p:nvPr/>
          </p:nvSpPr>
          <p:spPr>
            <a:xfrm>
              <a:off x="75339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7"/>
            <p:cNvSpPr/>
            <p:nvPr/>
          </p:nvSpPr>
          <p:spPr>
            <a:xfrm>
              <a:off x="752399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7"/>
            <p:cNvSpPr/>
            <p:nvPr/>
          </p:nvSpPr>
          <p:spPr>
            <a:xfrm>
              <a:off x="751398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7"/>
            <p:cNvSpPr/>
            <p:nvPr/>
          </p:nvSpPr>
          <p:spPr>
            <a:xfrm>
              <a:off x="75039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7"/>
            <p:cNvSpPr/>
            <p:nvPr/>
          </p:nvSpPr>
          <p:spPr>
            <a:xfrm>
              <a:off x="7494553"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7"/>
            <p:cNvSpPr/>
            <p:nvPr/>
          </p:nvSpPr>
          <p:spPr>
            <a:xfrm>
              <a:off x="74845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7"/>
            <p:cNvSpPr/>
            <p:nvPr/>
          </p:nvSpPr>
          <p:spPr>
            <a:xfrm>
              <a:off x="74743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7"/>
            <p:cNvSpPr/>
            <p:nvPr/>
          </p:nvSpPr>
          <p:spPr>
            <a:xfrm>
              <a:off x="74643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7"/>
            <p:cNvSpPr/>
            <p:nvPr/>
          </p:nvSpPr>
          <p:spPr>
            <a:xfrm>
              <a:off x="7454371"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7"/>
            <p:cNvSpPr/>
            <p:nvPr/>
          </p:nvSpPr>
          <p:spPr>
            <a:xfrm>
              <a:off x="74443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7"/>
            <p:cNvSpPr/>
            <p:nvPr/>
          </p:nvSpPr>
          <p:spPr>
            <a:xfrm>
              <a:off x="7436855"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7"/>
            <p:cNvSpPr/>
            <p:nvPr/>
          </p:nvSpPr>
          <p:spPr>
            <a:xfrm>
              <a:off x="74266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7"/>
            <p:cNvSpPr/>
            <p:nvPr/>
          </p:nvSpPr>
          <p:spPr>
            <a:xfrm>
              <a:off x="74166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7"/>
            <p:cNvSpPr/>
            <p:nvPr/>
          </p:nvSpPr>
          <p:spPr>
            <a:xfrm>
              <a:off x="740668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7"/>
            <p:cNvSpPr/>
            <p:nvPr/>
          </p:nvSpPr>
          <p:spPr>
            <a:xfrm>
              <a:off x="73966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7"/>
            <p:cNvSpPr/>
            <p:nvPr/>
          </p:nvSpPr>
          <p:spPr>
            <a:xfrm>
              <a:off x="73872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7"/>
            <p:cNvSpPr/>
            <p:nvPr/>
          </p:nvSpPr>
          <p:spPr>
            <a:xfrm>
              <a:off x="73772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7"/>
            <p:cNvSpPr/>
            <p:nvPr/>
          </p:nvSpPr>
          <p:spPr>
            <a:xfrm>
              <a:off x="73670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7"/>
            <p:cNvSpPr/>
            <p:nvPr/>
          </p:nvSpPr>
          <p:spPr>
            <a:xfrm>
              <a:off x="735708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7"/>
            <p:cNvSpPr/>
            <p:nvPr/>
          </p:nvSpPr>
          <p:spPr>
            <a:xfrm>
              <a:off x="7348984"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7"/>
            <p:cNvSpPr/>
            <p:nvPr/>
          </p:nvSpPr>
          <p:spPr>
            <a:xfrm>
              <a:off x="7339564"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7"/>
            <p:cNvSpPr/>
            <p:nvPr/>
          </p:nvSpPr>
          <p:spPr>
            <a:xfrm>
              <a:off x="7329556"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7"/>
            <p:cNvSpPr/>
            <p:nvPr/>
          </p:nvSpPr>
          <p:spPr>
            <a:xfrm>
              <a:off x="73194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7"/>
            <p:cNvSpPr/>
            <p:nvPr/>
          </p:nvSpPr>
          <p:spPr>
            <a:xfrm>
              <a:off x="73093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7"/>
            <p:cNvSpPr/>
            <p:nvPr/>
          </p:nvSpPr>
          <p:spPr>
            <a:xfrm>
              <a:off x="7299382"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7"/>
            <p:cNvSpPr/>
            <p:nvPr/>
          </p:nvSpPr>
          <p:spPr>
            <a:xfrm>
              <a:off x="7289373"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7"/>
            <p:cNvSpPr/>
            <p:nvPr/>
          </p:nvSpPr>
          <p:spPr>
            <a:xfrm>
              <a:off x="72799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7"/>
            <p:cNvSpPr/>
            <p:nvPr/>
          </p:nvSpPr>
          <p:spPr>
            <a:xfrm>
              <a:off x="726994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27"/>
            <p:cNvSpPr/>
            <p:nvPr/>
          </p:nvSpPr>
          <p:spPr>
            <a:xfrm>
              <a:off x="726170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27"/>
            <p:cNvSpPr/>
            <p:nvPr/>
          </p:nvSpPr>
          <p:spPr>
            <a:xfrm>
              <a:off x="725169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27"/>
            <p:cNvSpPr/>
            <p:nvPr/>
          </p:nvSpPr>
          <p:spPr>
            <a:xfrm>
              <a:off x="7241685"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27"/>
            <p:cNvSpPr/>
            <p:nvPr/>
          </p:nvSpPr>
          <p:spPr>
            <a:xfrm>
              <a:off x="72322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7"/>
            <p:cNvSpPr/>
            <p:nvPr/>
          </p:nvSpPr>
          <p:spPr>
            <a:xfrm>
              <a:off x="7222256"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7"/>
            <p:cNvSpPr/>
            <p:nvPr/>
          </p:nvSpPr>
          <p:spPr>
            <a:xfrm>
              <a:off x="72121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7"/>
            <p:cNvSpPr/>
            <p:nvPr/>
          </p:nvSpPr>
          <p:spPr>
            <a:xfrm>
              <a:off x="720209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7"/>
            <p:cNvSpPr/>
            <p:nvPr/>
          </p:nvSpPr>
          <p:spPr>
            <a:xfrm>
              <a:off x="71920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7"/>
            <p:cNvSpPr/>
            <p:nvPr/>
          </p:nvSpPr>
          <p:spPr>
            <a:xfrm>
              <a:off x="7182074"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27"/>
            <p:cNvSpPr/>
            <p:nvPr/>
          </p:nvSpPr>
          <p:spPr>
            <a:xfrm>
              <a:off x="717265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27"/>
            <p:cNvSpPr/>
            <p:nvPr/>
          </p:nvSpPr>
          <p:spPr>
            <a:xfrm>
              <a:off x="7164411"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7"/>
            <p:cNvSpPr/>
            <p:nvPr/>
          </p:nvSpPr>
          <p:spPr>
            <a:xfrm>
              <a:off x="715440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7"/>
            <p:cNvSpPr/>
            <p:nvPr/>
          </p:nvSpPr>
          <p:spPr>
            <a:xfrm>
              <a:off x="714439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7"/>
            <p:cNvSpPr/>
            <p:nvPr/>
          </p:nvSpPr>
          <p:spPr>
            <a:xfrm>
              <a:off x="7134385"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7"/>
            <p:cNvSpPr/>
            <p:nvPr/>
          </p:nvSpPr>
          <p:spPr>
            <a:xfrm>
              <a:off x="71249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7"/>
            <p:cNvSpPr/>
            <p:nvPr/>
          </p:nvSpPr>
          <p:spPr>
            <a:xfrm>
              <a:off x="711495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7"/>
            <p:cNvSpPr/>
            <p:nvPr/>
          </p:nvSpPr>
          <p:spPr>
            <a:xfrm>
              <a:off x="710480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7"/>
            <p:cNvSpPr/>
            <p:nvPr/>
          </p:nvSpPr>
          <p:spPr>
            <a:xfrm>
              <a:off x="70947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7"/>
            <p:cNvSpPr/>
            <p:nvPr/>
          </p:nvSpPr>
          <p:spPr>
            <a:xfrm>
              <a:off x="70847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7"/>
            <p:cNvSpPr/>
            <p:nvPr/>
          </p:nvSpPr>
          <p:spPr>
            <a:xfrm>
              <a:off x="7077276"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7"/>
            <p:cNvSpPr/>
            <p:nvPr/>
          </p:nvSpPr>
          <p:spPr>
            <a:xfrm>
              <a:off x="70672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7"/>
            <p:cNvSpPr/>
            <p:nvPr/>
          </p:nvSpPr>
          <p:spPr>
            <a:xfrm>
              <a:off x="705711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7"/>
            <p:cNvSpPr/>
            <p:nvPr/>
          </p:nvSpPr>
          <p:spPr>
            <a:xfrm>
              <a:off x="70471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7"/>
            <p:cNvSpPr/>
            <p:nvPr/>
          </p:nvSpPr>
          <p:spPr>
            <a:xfrm>
              <a:off x="703709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7"/>
            <p:cNvSpPr/>
            <p:nvPr/>
          </p:nvSpPr>
          <p:spPr>
            <a:xfrm>
              <a:off x="7027085"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7"/>
            <p:cNvSpPr/>
            <p:nvPr/>
          </p:nvSpPr>
          <p:spPr>
            <a:xfrm>
              <a:off x="701766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7"/>
            <p:cNvSpPr/>
            <p:nvPr/>
          </p:nvSpPr>
          <p:spPr>
            <a:xfrm>
              <a:off x="70076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7"/>
            <p:cNvSpPr/>
            <p:nvPr/>
          </p:nvSpPr>
          <p:spPr>
            <a:xfrm>
              <a:off x="699750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7"/>
            <p:cNvSpPr/>
            <p:nvPr/>
          </p:nvSpPr>
          <p:spPr>
            <a:xfrm>
              <a:off x="69874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7"/>
            <p:cNvSpPr/>
            <p:nvPr/>
          </p:nvSpPr>
          <p:spPr>
            <a:xfrm>
              <a:off x="69793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7"/>
            <p:cNvSpPr/>
            <p:nvPr/>
          </p:nvSpPr>
          <p:spPr>
            <a:xfrm>
              <a:off x="6969977"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7"/>
            <p:cNvSpPr/>
            <p:nvPr/>
          </p:nvSpPr>
          <p:spPr>
            <a:xfrm>
              <a:off x="69599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7"/>
            <p:cNvSpPr/>
            <p:nvPr/>
          </p:nvSpPr>
          <p:spPr>
            <a:xfrm>
              <a:off x="694981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7"/>
            <p:cNvSpPr/>
            <p:nvPr/>
          </p:nvSpPr>
          <p:spPr>
            <a:xfrm>
              <a:off x="69398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7"/>
            <p:cNvSpPr/>
            <p:nvPr/>
          </p:nvSpPr>
          <p:spPr>
            <a:xfrm>
              <a:off x="6929794"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7"/>
            <p:cNvSpPr/>
            <p:nvPr/>
          </p:nvSpPr>
          <p:spPr>
            <a:xfrm>
              <a:off x="69197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7"/>
            <p:cNvSpPr/>
            <p:nvPr/>
          </p:nvSpPr>
          <p:spPr>
            <a:xfrm>
              <a:off x="69103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7"/>
            <p:cNvSpPr/>
            <p:nvPr/>
          </p:nvSpPr>
          <p:spPr>
            <a:xfrm>
              <a:off x="69003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7"/>
            <p:cNvSpPr/>
            <p:nvPr/>
          </p:nvSpPr>
          <p:spPr>
            <a:xfrm>
              <a:off x="689211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7"/>
            <p:cNvSpPr/>
            <p:nvPr/>
          </p:nvSpPr>
          <p:spPr>
            <a:xfrm>
              <a:off x="688210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7"/>
            <p:cNvSpPr/>
            <p:nvPr/>
          </p:nvSpPr>
          <p:spPr>
            <a:xfrm>
              <a:off x="68720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7"/>
            <p:cNvSpPr/>
            <p:nvPr/>
          </p:nvSpPr>
          <p:spPr>
            <a:xfrm>
              <a:off x="68626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7"/>
            <p:cNvSpPr/>
            <p:nvPr/>
          </p:nvSpPr>
          <p:spPr>
            <a:xfrm>
              <a:off x="6852668"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7"/>
            <p:cNvSpPr/>
            <p:nvPr/>
          </p:nvSpPr>
          <p:spPr>
            <a:xfrm>
              <a:off x="684251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7"/>
            <p:cNvSpPr/>
            <p:nvPr/>
          </p:nvSpPr>
          <p:spPr>
            <a:xfrm>
              <a:off x="683250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7"/>
            <p:cNvSpPr/>
            <p:nvPr/>
          </p:nvSpPr>
          <p:spPr>
            <a:xfrm>
              <a:off x="68224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7"/>
            <p:cNvSpPr/>
            <p:nvPr/>
          </p:nvSpPr>
          <p:spPr>
            <a:xfrm>
              <a:off x="68124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7"/>
            <p:cNvSpPr/>
            <p:nvPr/>
          </p:nvSpPr>
          <p:spPr>
            <a:xfrm>
              <a:off x="68030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7"/>
            <p:cNvSpPr/>
            <p:nvPr/>
          </p:nvSpPr>
          <p:spPr>
            <a:xfrm>
              <a:off x="679482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7"/>
            <p:cNvSpPr/>
            <p:nvPr/>
          </p:nvSpPr>
          <p:spPr>
            <a:xfrm>
              <a:off x="6784815"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27"/>
            <p:cNvSpPr/>
            <p:nvPr/>
          </p:nvSpPr>
          <p:spPr>
            <a:xfrm>
              <a:off x="67748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27"/>
            <p:cNvSpPr/>
            <p:nvPr/>
          </p:nvSpPr>
          <p:spPr>
            <a:xfrm>
              <a:off x="6764797"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7"/>
            <p:cNvSpPr/>
            <p:nvPr/>
          </p:nvSpPr>
          <p:spPr>
            <a:xfrm>
              <a:off x="67553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27"/>
            <p:cNvSpPr/>
            <p:nvPr/>
          </p:nvSpPr>
          <p:spPr>
            <a:xfrm>
              <a:off x="674536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7"/>
            <p:cNvSpPr/>
            <p:nvPr/>
          </p:nvSpPr>
          <p:spPr>
            <a:xfrm>
              <a:off x="67352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7"/>
            <p:cNvSpPr/>
            <p:nvPr/>
          </p:nvSpPr>
          <p:spPr>
            <a:xfrm>
              <a:off x="67252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7"/>
            <p:cNvSpPr/>
            <p:nvPr/>
          </p:nvSpPr>
          <p:spPr>
            <a:xfrm>
              <a:off x="67151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7"/>
            <p:cNvSpPr/>
            <p:nvPr/>
          </p:nvSpPr>
          <p:spPr>
            <a:xfrm>
              <a:off x="6707688"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7"/>
            <p:cNvSpPr/>
            <p:nvPr/>
          </p:nvSpPr>
          <p:spPr>
            <a:xfrm>
              <a:off x="6697680"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7"/>
            <p:cNvSpPr/>
            <p:nvPr/>
          </p:nvSpPr>
          <p:spPr>
            <a:xfrm>
              <a:off x="668752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7"/>
            <p:cNvSpPr/>
            <p:nvPr/>
          </p:nvSpPr>
          <p:spPr>
            <a:xfrm>
              <a:off x="66775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7"/>
            <p:cNvSpPr/>
            <p:nvPr/>
          </p:nvSpPr>
          <p:spPr>
            <a:xfrm>
              <a:off x="66675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7"/>
            <p:cNvSpPr/>
            <p:nvPr/>
          </p:nvSpPr>
          <p:spPr>
            <a:xfrm>
              <a:off x="66574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27"/>
            <p:cNvSpPr/>
            <p:nvPr/>
          </p:nvSpPr>
          <p:spPr>
            <a:xfrm>
              <a:off x="66480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27"/>
            <p:cNvSpPr/>
            <p:nvPr/>
          </p:nvSpPr>
          <p:spPr>
            <a:xfrm>
              <a:off x="66380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27"/>
            <p:cNvSpPr/>
            <p:nvPr/>
          </p:nvSpPr>
          <p:spPr>
            <a:xfrm>
              <a:off x="66279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27"/>
            <p:cNvSpPr/>
            <p:nvPr/>
          </p:nvSpPr>
          <p:spPr>
            <a:xfrm>
              <a:off x="66179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7"/>
            <p:cNvSpPr/>
            <p:nvPr/>
          </p:nvSpPr>
          <p:spPr>
            <a:xfrm>
              <a:off x="66098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27"/>
            <p:cNvSpPr/>
            <p:nvPr/>
          </p:nvSpPr>
          <p:spPr>
            <a:xfrm>
              <a:off x="6600389"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27"/>
            <p:cNvSpPr/>
            <p:nvPr/>
          </p:nvSpPr>
          <p:spPr>
            <a:xfrm>
              <a:off x="65903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7"/>
            <p:cNvSpPr/>
            <p:nvPr/>
          </p:nvSpPr>
          <p:spPr>
            <a:xfrm>
              <a:off x="658022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27"/>
            <p:cNvSpPr/>
            <p:nvPr/>
          </p:nvSpPr>
          <p:spPr>
            <a:xfrm>
              <a:off x="65702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27"/>
            <p:cNvSpPr/>
            <p:nvPr/>
          </p:nvSpPr>
          <p:spPr>
            <a:xfrm>
              <a:off x="65602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27"/>
            <p:cNvSpPr/>
            <p:nvPr/>
          </p:nvSpPr>
          <p:spPr>
            <a:xfrm>
              <a:off x="65501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27"/>
            <p:cNvSpPr/>
            <p:nvPr/>
          </p:nvSpPr>
          <p:spPr>
            <a:xfrm>
              <a:off x="65407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27"/>
            <p:cNvSpPr/>
            <p:nvPr/>
          </p:nvSpPr>
          <p:spPr>
            <a:xfrm>
              <a:off x="65307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27"/>
            <p:cNvSpPr/>
            <p:nvPr/>
          </p:nvSpPr>
          <p:spPr>
            <a:xfrm>
              <a:off x="65225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7"/>
            <p:cNvSpPr/>
            <p:nvPr/>
          </p:nvSpPr>
          <p:spPr>
            <a:xfrm>
              <a:off x="6512518"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7"/>
            <p:cNvSpPr/>
            <p:nvPr/>
          </p:nvSpPr>
          <p:spPr>
            <a:xfrm>
              <a:off x="65025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7"/>
            <p:cNvSpPr/>
            <p:nvPr/>
          </p:nvSpPr>
          <p:spPr>
            <a:xfrm>
              <a:off x="64930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7"/>
            <p:cNvSpPr/>
            <p:nvPr/>
          </p:nvSpPr>
          <p:spPr>
            <a:xfrm>
              <a:off x="64830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27"/>
            <p:cNvSpPr/>
            <p:nvPr/>
          </p:nvSpPr>
          <p:spPr>
            <a:xfrm>
              <a:off x="647292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27"/>
            <p:cNvSpPr/>
            <p:nvPr/>
          </p:nvSpPr>
          <p:spPr>
            <a:xfrm>
              <a:off x="64629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7"/>
            <p:cNvSpPr/>
            <p:nvPr/>
          </p:nvSpPr>
          <p:spPr>
            <a:xfrm>
              <a:off x="64529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7"/>
            <p:cNvSpPr/>
            <p:nvPr/>
          </p:nvSpPr>
          <p:spPr>
            <a:xfrm>
              <a:off x="64428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7"/>
            <p:cNvSpPr/>
            <p:nvPr/>
          </p:nvSpPr>
          <p:spPr>
            <a:xfrm>
              <a:off x="64353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7"/>
            <p:cNvSpPr/>
            <p:nvPr/>
          </p:nvSpPr>
          <p:spPr>
            <a:xfrm>
              <a:off x="64252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7"/>
            <p:cNvSpPr/>
            <p:nvPr/>
          </p:nvSpPr>
          <p:spPr>
            <a:xfrm>
              <a:off x="64152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7"/>
            <p:cNvSpPr/>
            <p:nvPr/>
          </p:nvSpPr>
          <p:spPr>
            <a:xfrm>
              <a:off x="64052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27"/>
            <p:cNvSpPr/>
            <p:nvPr/>
          </p:nvSpPr>
          <p:spPr>
            <a:xfrm>
              <a:off x="6395209"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7"/>
            <p:cNvSpPr/>
            <p:nvPr/>
          </p:nvSpPr>
          <p:spPr>
            <a:xfrm>
              <a:off x="63857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27"/>
            <p:cNvSpPr/>
            <p:nvPr/>
          </p:nvSpPr>
          <p:spPr>
            <a:xfrm>
              <a:off x="63757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27"/>
            <p:cNvSpPr/>
            <p:nvPr/>
          </p:nvSpPr>
          <p:spPr>
            <a:xfrm>
              <a:off x="63656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27"/>
            <p:cNvSpPr/>
            <p:nvPr/>
          </p:nvSpPr>
          <p:spPr>
            <a:xfrm>
              <a:off x="63556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27"/>
            <p:cNvSpPr/>
            <p:nvPr/>
          </p:nvSpPr>
          <p:spPr>
            <a:xfrm>
              <a:off x="63456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27"/>
            <p:cNvSpPr/>
            <p:nvPr/>
          </p:nvSpPr>
          <p:spPr>
            <a:xfrm>
              <a:off x="6338101"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27"/>
            <p:cNvSpPr/>
            <p:nvPr/>
          </p:nvSpPr>
          <p:spPr>
            <a:xfrm>
              <a:off x="63280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27"/>
            <p:cNvSpPr/>
            <p:nvPr/>
          </p:nvSpPr>
          <p:spPr>
            <a:xfrm>
              <a:off x="63179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27"/>
            <p:cNvSpPr/>
            <p:nvPr/>
          </p:nvSpPr>
          <p:spPr>
            <a:xfrm>
              <a:off x="6307927"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27"/>
            <p:cNvSpPr/>
            <p:nvPr/>
          </p:nvSpPr>
          <p:spPr>
            <a:xfrm>
              <a:off x="62979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27"/>
            <p:cNvSpPr/>
            <p:nvPr/>
          </p:nvSpPr>
          <p:spPr>
            <a:xfrm>
              <a:off x="6287910"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27"/>
            <p:cNvSpPr/>
            <p:nvPr/>
          </p:nvSpPr>
          <p:spPr>
            <a:xfrm>
              <a:off x="6278490"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27"/>
            <p:cNvSpPr/>
            <p:nvPr/>
          </p:nvSpPr>
          <p:spPr>
            <a:xfrm>
              <a:off x="62684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27"/>
            <p:cNvSpPr/>
            <p:nvPr/>
          </p:nvSpPr>
          <p:spPr>
            <a:xfrm>
              <a:off x="62583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27"/>
            <p:cNvSpPr/>
            <p:nvPr/>
          </p:nvSpPr>
          <p:spPr>
            <a:xfrm>
              <a:off x="625023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27"/>
            <p:cNvSpPr/>
            <p:nvPr/>
          </p:nvSpPr>
          <p:spPr>
            <a:xfrm>
              <a:off x="6240221"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6" name="Google Shape;886;p27"/>
          <p:cNvSpPr txBox="1">
            <a:spLocks noGrp="1"/>
          </p:cNvSpPr>
          <p:nvPr>
            <p:ph type="title"/>
          </p:nvPr>
        </p:nvSpPr>
        <p:spPr>
          <a:xfrm>
            <a:off x="4224000" y="2862833"/>
            <a:ext cx="3744000" cy="748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87" name="Google Shape;887;p27"/>
          <p:cNvSpPr txBox="1">
            <a:spLocks noGrp="1"/>
          </p:cNvSpPr>
          <p:nvPr>
            <p:ph type="body" idx="1"/>
          </p:nvPr>
        </p:nvSpPr>
        <p:spPr>
          <a:xfrm>
            <a:off x="4224016" y="3288255"/>
            <a:ext cx="3744000" cy="9596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888" name="Google Shape;888;p27"/>
          <p:cNvSpPr txBox="1">
            <a:spLocks noGrp="1"/>
          </p:cNvSpPr>
          <p:nvPr>
            <p:ph type="title" idx="2" hasCustomPrompt="1"/>
          </p:nvPr>
        </p:nvSpPr>
        <p:spPr>
          <a:xfrm>
            <a:off x="4224000" y="1446500"/>
            <a:ext cx="3744000" cy="9596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407114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668"/>
        <p:cNvGrpSpPr/>
        <p:nvPr/>
      </p:nvGrpSpPr>
      <p:grpSpPr>
        <a:xfrm>
          <a:off x="0" y="0"/>
          <a:ext cx="0" cy="0"/>
          <a:chOff x="0" y="0"/>
          <a:chExt cx="0" cy="0"/>
        </a:xfrm>
      </p:grpSpPr>
      <p:sp>
        <p:nvSpPr>
          <p:cNvPr id="669" name="Google Shape;669;p27"/>
          <p:cNvSpPr/>
          <p:nvPr/>
        </p:nvSpPr>
        <p:spPr>
          <a:xfrm>
            <a:off x="7982041"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7"/>
          <p:cNvSpPr/>
          <p:nvPr/>
        </p:nvSpPr>
        <p:spPr>
          <a:xfrm>
            <a:off x="-454893"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7"/>
          <p:cNvSpPr/>
          <p:nvPr/>
        </p:nvSpPr>
        <p:spPr>
          <a:xfrm>
            <a:off x="4976918" y="5957892"/>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7"/>
          <p:cNvSpPr/>
          <p:nvPr/>
        </p:nvSpPr>
        <p:spPr>
          <a:xfrm>
            <a:off x="9604356" y="5669770"/>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7"/>
          <p:cNvSpPr/>
          <p:nvPr/>
        </p:nvSpPr>
        <p:spPr>
          <a:xfrm>
            <a:off x="49" y="4749828"/>
            <a:ext cx="12192016" cy="1106837"/>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74" name="Google Shape;674;p27"/>
          <p:cNvSpPr/>
          <p:nvPr/>
        </p:nvSpPr>
        <p:spPr>
          <a:xfrm>
            <a:off x="0" y="5377626"/>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7"/>
          <p:cNvSpPr/>
          <p:nvPr/>
        </p:nvSpPr>
        <p:spPr>
          <a:xfrm>
            <a:off x="4853801" y="5209530"/>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7"/>
          <p:cNvSpPr/>
          <p:nvPr/>
        </p:nvSpPr>
        <p:spPr>
          <a:xfrm>
            <a:off x="1" y="5801019"/>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7"/>
          <p:cNvSpPr/>
          <p:nvPr/>
        </p:nvSpPr>
        <p:spPr>
          <a:xfrm>
            <a:off x="0" y="6101551"/>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78" name="Google Shape;678;p27"/>
          <p:cNvGrpSpPr/>
          <p:nvPr/>
        </p:nvGrpSpPr>
        <p:grpSpPr>
          <a:xfrm>
            <a:off x="7173230" y="4832134"/>
            <a:ext cx="3442029" cy="1169041"/>
            <a:chOff x="5379910" y="3842654"/>
            <a:chExt cx="2581522" cy="876781"/>
          </a:xfrm>
        </p:grpSpPr>
        <p:sp>
          <p:nvSpPr>
            <p:cNvPr id="679" name="Google Shape;679;p27"/>
            <p:cNvSpPr/>
            <p:nvPr/>
          </p:nvSpPr>
          <p:spPr>
            <a:xfrm>
              <a:off x="7639533" y="3968202"/>
              <a:ext cx="196495" cy="712964"/>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27"/>
            <p:cNvSpPr/>
            <p:nvPr/>
          </p:nvSpPr>
          <p:spPr>
            <a:xfrm>
              <a:off x="7631290" y="3842654"/>
              <a:ext cx="210920" cy="125696"/>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7"/>
            <p:cNvSpPr/>
            <p:nvPr/>
          </p:nvSpPr>
          <p:spPr>
            <a:xfrm>
              <a:off x="7748598" y="4331455"/>
              <a:ext cx="37827" cy="18398"/>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7"/>
            <p:cNvSpPr/>
            <p:nvPr/>
          </p:nvSpPr>
          <p:spPr>
            <a:xfrm>
              <a:off x="7794521" y="4331455"/>
              <a:ext cx="37680" cy="18398"/>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7"/>
            <p:cNvSpPr/>
            <p:nvPr/>
          </p:nvSpPr>
          <p:spPr>
            <a:xfrm>
              <a:off x="7770677" y="4357212"/>
              <a:ext cx="39593" cy="20164"/>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27"/>
            <p:cNvSpPr/>
            <p:nvPr/>
          </p:nvSpPr>
          <p:spPr>
            <a:xfrm>
              <a:off x="7661463" y="4003968"/>
              <a:ext cx="37680" cy="17662"/>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27"/>
            <p:cNvSpPr/>
            <p:nvPr/>
          </p:nvSpPr>
          <p:spPr>
            <a:xfrm>
              <a:off x="7706650" y="4003968"/>
              <a:ext cx="38416" cy="17662"/>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27"/>
            <p:cNvSpPr/>
            <p:nvPr/>
          </p:nvSpPr>
          <p:spPr>
            <a:xfrm>
              <a:off x="7682806" y="4029726"/>
              <a:ext cx="38416" cy="19576"/>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27"/>
            <p:cNvSpPr/>
            <p:nvPr/>
          </p:nvSpPr>
          <p:spPr>
            <a:xfrm>
              <a:off x="7774356"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27"/>
            <p:cNvSpPr/>
            <p:nvPr/>
          </p:nvSpPr>
          <p:spPr>
            <a:xfrm>
              <a:off x="7728581"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27"/>
            <p:cNvSpPr/>
            <p:nvPr/>
          </p:nvSpPr>
          <p:spPr>
            <a:xfrm>
              <a:off x="7750512" y="4104937"/>
              <a:ext cx="39741" cy="18398"/>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27"/>
            <p:cNvSpPr/>
            <p:nvPr/>
          </p:nvSpPr>
          <p:spPr>
            <a:xfrm>
              <a:off x="7748598"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27"/>
            <p:cNvSpPr/>
            <p:nvPr/>
          </p:nvSpPr>
          <p:spPr>
            <a:xfrm>
              <a:off x="7702823"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27"/>
            <p:cNvSpPr/>
            <p:nvPr/>
          </p:nvSpPr>
          <p:spPr>
            <a:xfrm>
              <a:off x="7726668" y="4357212"/>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7665143" y="4239906"/>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7711066" y="4239906"/>
              <a:ext cx="37680" cy="20164"/>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7754339" y="4239906"/>
              <a:ext cx="38416" cy="20164"/>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7687221" y="4266252"/>
              <a:ext cx="37680" cy="19576"/>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7730494" y="4266252"/>
              <a:ext cx="40182" cy="19576"/>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7196498" y="4061076"/>
              <a:ext cx="202824" cy="602428"/>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7224022" y="4071085"/>
              <a:ext cx="61672" cy="61671"/>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7214013" y="3989544"/>
              <a:ext cx="155136" cy="145713"/>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7269945" y="4079180"/>
              <a:ext cx="41507" cy="63584"/>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7295555" y="4077414"/>
              <a:ext cx="147" cy="1913"/>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7494553" y="4331455"/>
              <a:ext cx="1913" cy="8390"/>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7429202" y="4290096"/>
              <a:ext cx="136296" cy="103471"/>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7498233" y="4331455"/>
              <a:ext cx="3974" cy="6476"/>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7492051" y="4359126"/>
              <a:ext cx="4416" cy="8242"/>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7410803" y="4305698"/>
              <a:ext cx="172504" cy="129964"/>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7500146" y="4357212"/>
              <a:ext cx="2061" cy="8242"/>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7490726" y="4403134"/>
              <a:ext cx="3974" cy="10450"/>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7391522" y="4337784"/>
              <a:ext cx="211656" cy="161609"/>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7500146" y="4399307"/>
              <a:ext cx="3974" cy="12069"/>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7490137" y="4430658"/>
              <a:ext cx="4563" cy="12511"/>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7373418" y="4353386"/>
              <a:ext cx="248011" cy="189721"/>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7500146" y="4426978"/>
              <a:ext cx="3974" cy="13835"/>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7456284" y="4377230"/>
              <a:ext cx="95525" cy="177947"/>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7467470" y="4273758"/>
              <a:ext cx="58581" cy="33117"/>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7309391" y="4433160"/>
              <a:ext cx="2061" cy="7654"/>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7246542" y="4391065"/>
              <a:ext cx="133793" cy="104060"/>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7313218" y="4433160"/>
              <a:ext cx="4563" cy="5740"/>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7307478" y="4460831"/>
              <a:ext cx="3974" cy="8242"/>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7226524" y="4406814"/>
              <a:ext cx="172209" cy="130112"/>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7315720" y="4458917"/>
              <a:ext cx="2061" cy="7654"/>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306153" y="4504692"/>
              <a:ext cx="3385" cy="10156"/>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7206065" y="4438753"/>
              <a:ext cx="212833" cy="162198"/>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7315720" y="4502190"/>
              <a:ext cx="3827" cy="10156"/>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7305711" y="4532215"/>
              <a:ext cx="3827" cy="12364"/>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7188550" y="4454502"/>
              <a:ext cx="248305" cy="189869"/>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7315720" y="4528536"/>
              <a:ext cx="3827" cy="13983"/>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7271711" y="4478346"/>
              <a:ext cx="95525" cy="177947"/>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7282750" y="4375463"/>
              <a:ext cx="58728" cy="32675"/>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7104800" y="4668214"/>
              <a:ext cx="815419" cy="33264"/>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7178247" y="4544137"/>
              <a:ext cx="107447" cy="137029"/>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7"/>
            <p:cNvSpPr/>
            <p:nvPr/>
          </p:nvSpPr>
          <p:spPr>
            <a:xfrm>
              <a:off x="7285547" y="4595652"/>
              <a:ext cx="3974" cy="85514"/>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7"/>
            <p:cNvSpPr/>
            <p:nvPr/>
          </p:nvSpPr>
          <p:spPr>
            <a:xfrm>
              <a:off x="7289373" y="4578137"/>
              <a:ext cx="139387" cy="103029"/>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7"/>
            <p:cNvSpPr/>
            <p:nvPr/>
          </p:nvSpPr>
          <p:spPr>
            <a:xfrm>
              <a:off x="7178247" y="4540458"/>
              <a:ext cx="254340" cy="67264"/>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7"/>
            <p:cNvSpPr/>
            <p:nvPr/>
          </p:nvSpPr>
          <p:spPr>
            <a:xfrm>
              <a:off x="7200178" y="4637747"/>
              <a:ext cx="51663" cy="43420"/>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7"/>
            <p:cNvSpPr/>
            <p:nvPr/>
          </p:nvSpPr>
          <p:spPr>
            <a:xfrm>
              <a:off x="7222256" y="4637747"/>
              <a:ext cx="1913" cy="43420"/>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7"/>
            <p:cNvSpPr/>
            <p:nvPr/>
          </p:nvSpPr>
          <p:spPr>
            <a:xfrm>
              <a:off x="7379011" y="4414909"/>
              <a:ext cx="208565" cy="266258"/>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7"/>
            <p:cNvSpPr/>
            <p:nvPr/>
          </p:nvSpPr>
          <p:spPr>
            <a:xfrm>
              <a:off x="7587428" y="4516614"/>
              <a:ext cx="8243" cy="164553"/>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7"/>
            <p:cNvSpPr/>
            <p:nvPr/>
          </p:nvSpPr>
          <p:spPr>
            <a:xfrm>
              <a:off x="7595523" y="4480848"/>
              <a:ext cx="268764" cy="200319"/>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7"/>
            <p:cNvSpPr/>
            <p:nvPr/>
          </p:nvSpPr>
          <p:spPr>
            <a:xfrm>
              <a:off x="7375331" y="4406814"/>
              <a:ext cx="498377" cy="133791"/>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7"/>
            <p:cNvSpPr/>
            <p:nvPr/>
          </p:nvSpPr>
          <p:spPr>
            <a:xfrm>
              <a:off x="7418604" y="4597565"/>
              <a:ext cx="101707" cy="83601"/>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7"/>
            <p:cNvSpPr/>
            <p:nvPr/>
          </p:nvSpPr>
          <p:spPr>
            <a:xfrm>
              <a:off x="7464379" y="4597565"/>
              <a:ext cx="2061" cy="83601"/>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7"/>
            <p:cNvSpPr/>
            <p:nvPr/>
          </p:nvSpPr>
          <p:spPr>
            <a:xfrm>
              <a:off x="7828374" y="4559886"/>
              <a:ext cx="133057" cy="159549"/>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7"/>
            <p:cNvSpPr/>
            <p:nvPr/>
          </p:nvSpPr>
          <p:spPr>
            <a:xfrm>
              <a:off x="5379910" y="4673513"/>
              <a:ext cx="1665427" cy="22078"/>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7"/>
            <p:cNvSpPr/>
            <p:nvPr/>
          </p:nvSpPr>
          <p:spPr>
            <a:xfrm>
              <a:off x="5536812" y="4639513"/>
              <a:ext cx="1600222" cy="2222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7"/>
            <p:cNvSpPr/>
            <p:nvPr/>
          </p:nvSpPr>
          <p:spPr>
            <a:xfrm>
              <a:off x="758168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7"/>
            <p:cNvSpPr/>
            <p:nvPr/>
          </p:nvSpPr>
          <p:spPr>
            <a:xfrm>
              <a:off x="75716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7"/>
            <p:cNvSpPr/>
            <p:nvPr/>
          </p:nvSpPr>
          <p:spPr>
            <a:xfrm>
              <a:off x="7561670"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7"/>
            <p:cNvSpPr/>
            <p:nvPr/>
          </p:nvSpPr>
          <p:spPr>
            <a:xfrm>
              <a:off x="75516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7"/>
            <p:cNvSpPr/>
            <p:nvPr/>
          </p:nvSpPr>
          <p:spPr>
            <a:xfrm>
              <a:off x="7542242"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7"/>
            <p:cNvSpPr/>
            <p:nvPr/>
          </p:nvSpPr>
          <p:spPr>
            <a:xfrm>
              <a:off x="75339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7"/>
            <p:cNvSpPr/>
            <p:nvPr/>
          </p:nvSpPr>
          <p:spPr>
            <a:xfrm>
              <a:off x="752399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7"/>
            <p:cNvSpPr/>
            <p:nvPr/>
          </p:nvSpPr>
          <p:spPr>
            <a:xfrm>
              <a:off x="751398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7"/>
            <p:cNvSpPr/>
            <p:nvPr/>
          </p:nvSpPr>
          <p:spPr>
            <a:xfrm>
              <a:off x="75039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7"/>
            <p:cNvSpPr/>
            <p:nvPr/>
          </p:nvSpPr>
          <p:spPr>
            <a:xfrm>
              <a:off x="7494553"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7"/>
            <p:cNvSpPr/>
            <p:nvPr/>
          </p:nvSpPr>
          <p:spPr>
            <a:xfrm>
              <a:off x="74845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7"/>
            <p:cNvSpPr/>
            <p:nvPr/>
          </p:nvSpPr>
          <p:spPr>
            <a:xfrm>
              <a:off x="74743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7"/>
            <p:cNvSpPr/>
            <p:nvPr/>
          </p:nvSpPr>
          <p:spPr>
            <a:xfrm>
              <a:off x="74643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7"/>
            <p:cNvSpPr/>
            <p:nvPr/>
          </p:nvSpPr>
          <p:spPr>
            <a:xfrm>
              <a:off x="7454371"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7"/>
            <p:cNvSpPr/>
            <p:nvPr/>
          </p:nvSpPr>
          <p:spPr>
            <a:xfrm>
              <a:off x="74443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7"/>
            <p:cNvSpPr/>
            <p:nvPr/>
          </p:nvSpPr>
          <p:spPr>
            <a:xfrm>
              <a:off x="7436855"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7"/>
            <p:cNvSpPr/>
            <p:nvPr/>
          </p:nvSpPr>
          <p:spPr>
            <a:xfrm>
              <a:off x="74266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7"/>
            <p:cNvSpPr/>
            <p:nvPr/>
          </p:nvSpPr>
          <p:spPr>
            <a:xfrm>
              <a:off x="74166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7"/>
            <p:cNvSpPr/>
            <p:nvPr/>
          </p:nvSpPr>
          <p:spPr>
            <a:xfrm>
              <a:off x="740668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7"/>
            <p:cNvSpPr/>
            <p:nvPr/>
          </p:nvSpPr>
          <p:spPr>
            <a:xfrm>
              <a:off x="73966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7"/>
            <p:cNvSpPr/>
            <p:nvPr/>
          </p:nvSpPr>
          <p:spPr>
            <a:xfrm>
              <a:off x="73872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7"/>
            <p:cNvSpPr/>
            <p:nvPr/>
          </p:nvSpPr>
          <p:spPr>
            <a:xfrm>
              <a:off x="73772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7"/>
            <p:cNvSpPr/>
            <p:nvPr/>
          </p:nvSpPr>
          <p:spPr>
            <a:xfrm>
              <a:off x="73670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7"/>
            <p:cNvSpPr/>
            <p:nvPr/>
          </p:nvSpPr>
          <p:spPr>
            <a:xfrm>
              <a:off x="735708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7"/>
            <p:cNvSpPr/>
            <p:nvPr/>
          </p:nvSpPr>
          <p:spPr>
            <a:xfrm>
              <a:off x="7348984"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7"/>
            <p:cNvSpPr/>
            <p:nvPr/>
          </p:nvSpPr>
          <p:spPr>
            <a:xfrm>
              <a:off x="7339564"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7"/>
            <p:cNvSpPr/>
            <p:nvPr/>
          </p:nvSpPr>
          <p:spPr>
            <a:xfrm>
              <a:off x="7329556"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7"/>
            <p:cNvSpPr/>
            <p:nvPr/>
          </p:nvSpPr>
          <p:spPr>
            <a:xfrm>
              <a:off x="73194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7"/>
            <p:cNvSpPr/>
            <p:nvPr/>
          </p:nvSpPr>
          <p:spPr>
            <a:xfrm>
              <a:off x="73093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7"/>
            <p:cNvSpPr/>
            <p:nvPr/>
          </p:nvSpPr>
          <p:spPr>
            <a:xfrm>
              <a:off x="7299382"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7"/>
            <p:cNvSpPr/>
            <p:nvPr/>
          </p:nvSpPr>
          <p:spPr>
            <a:xfrm>
              <a:off x="7289373"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7"/>
            <p:cNvSpPr/>
            <p:nvPr/>
          </p:nvSpPr>
          <p:spPr>
            <a:xfrm>
              <a:off x="72799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7"/>
            <p:cNvSpPr/>
            <p:nvPr/>
          </p:nvSpPr>
          <p:spPr>
            <a:xfrm>
              <a:off x="726994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27"/>
            <p:cNvSpPr/>
            <p:nvPr/>
          </p:nvSpPr>
          <p:spPr>
            <a:xfrm>
              <a:off x="726170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27"/>
            <p:cNvSpPr/>
            <p:nvPr/>
          </p:nvSpPr>
          <p:spPr>
            <a:xfrm>
              <a:off x="725169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27"/>
            <p:cNvSpPr/>
            <p:nvPr/>
          </p:nvSpPr>
          <p:spPr>
            <a:xfrm>
              <a:off x="7241685"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27"/>
            <p:cNvSpPr/>
            <p:nvPr/>
          </p:nvSpPr>
          <p:spPr>
            <a:xfrm>
              <a:off x="72322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7"/>
            <p:cNvSpPr/>
            <p:nvPr/>
          </p:nvSpPr>
          <p:spPr>
            <a:xfrm>
              <a:off x="7222256"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7"/>
            <p:cNvSpPr/>
            <p:nvPr/>
          </p:nvSpPr>
          <p:spPr>
            <a:xfrm>
              <a:off x="72121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7"/>
            <p:cNvSpPr/>
            <p:nvPr/>
          </p:nvSpPr>
          <p:spPr>
            <a:xfrm>
              <a:off x="720209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7"/>
            <p:cNvSpPr/>
            <p:nvPr/>
          </p:nvSpPr>
          <p:spPr>
            <a:xfrm>
              <a:off x="71920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7"/>
            <p:cNvSpPr/>
            <p:nvPr/>
          </p:nvSpPr>
          <p:spPr>
            <a:xfrm>
              <a:off x="7182074"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27"/>
            <p:cNvSpPr/>
            <p:nvPr/>
          </p:nvSpPr>
          <p:spPr>
            <a:xfrm>
              <a:off x="717265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27"/>
            <p:cNvSpPr/>
            <p:nvPr/>
          </p:nvSpPr>
          <p:spPr>
            <a:xfrm>
              <a:off x="7164411"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7"/>
            <p:cNvSpPr/>
            <p:nvPr/>
          </p:nvSpPr>
          <p:spPr>
            <a:xfrm>
              <a:off x="715440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7"/>
            <p:cNvSpPr/>
            <p:nvPr/>
          </p:nvSpPr>
          <p:spPr>
            <a:xfrm>
              <a:off x="714439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7"/>
            <p:cNvSpPr/>
            <p:nvPr/>
          </p:nvSpPr>
          <p:spPr>
            <a:xfrm>
              <a:off x="7134385"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7"/>
            <p:cNvSpPr/>
            <p:nvPr/>
          </p:nvSpPr>
          <p:spPr>
            <a:xfrm>
              <a:off x="71249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7"/>
            <p:cNvSpPr/>
            <p:nvPr/>
          </p:nvSpPr>
          <p:spPr>
            <a:xfrm>
              <a:off x="711495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7"/>
            <p:cNvSpPr/>
            <p:nvPr/>
          </p:nvSpPr>
          <p:spPr>
            <a:xfrm>
              <a:off x="710480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7"/>
            <p:cNvSpPr/>
            <p:nvPr/>
          </p:nvSpPr>
          <p:spPr>
            <a:xfrm>
              <a:off x="70947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7"/>
            <p:cNvSpPr/>
            <p:nvPr/>
          </p:nvSpPr>
          <p:spPr>
            <a:xfrm>
              <a:off x="70847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7"/>
            <p:cNvSpPr/>
            <p:nvPr/>
          </p:nvSpPr>
          <p:spPr>
            <a:xfrm>
              <a:off x="7077276"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7"/>
            <p:cNvSpPr/>
            <p:nvPr/>
          </p:nvSpPr>
          <p:spPr>
            <a:xfrm>
              <a:off x="70672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7"/>
            <p:cNvSpPr/>
            <p:nvPr/>
          </p:nvSpPr>
          <p:spPr>
            <a:xfrm>
              <a:off x="705711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7"/>
            <p:cNvSpPr/>
            <p:nvPr/>
          </p:nvSpPr>
          <p:spPr>
            <a:xfrm>
              <a:off x="70471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7"/>
            <p:cNvSpPr/>
            <p:nvPr/>
          </p:nvSpPr>
          <p:spPr>
            <a:xfrm>
              <a:off x="703709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7"/>
            <p:cNvSpPr/>
            <p:nvPr/>
          </p:nvSpPr>
          <p:spPr>
            <a:xfrm>
              <a:off x="7027085"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7"/>
            <p:cNvSpPr/>
            <p:nvPr/>
          </p:nvSpPr>
          <p:spPr>
            <a:xfrm>
              <a:off x="701766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7"/>
            <p:cNvSpPr/>
            <p:nvPr/>
          </p:nvSpPr>
          <p:spPr>
            <a:xfrm>
              <a:off x="70076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7"/>
            <p:cNvSpPr/>
            <p:nvPr/>
          </p:nvSpPr>
          <p:spPr>
            <a:xfrm>
              <a:off x="699750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7"/>
            <p:cNvSpPr/>
            <p:nvPr/>
          </p:nvSpPr>
          <p:spPr>
            <a:xfrm>
              <a:off x="69874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7"/>
            <p:cNvSpPr/>
            <p:nvPr/>
          </p:nvSpPr>
          <p:spPr>
            <a:xfrm>
              <a:off x="69793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7"/>
            <p:cNvSpPr/>
            <p:nvPr/>
          </p:nvSpPr>
          <p:spPr>
            <a:xfrm>
              <a:off x="6969977"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7"/>
            <p:cNvSpPr/>
            <p:nvPr/>
          </p:nvSpPr>
          <p:spPr>
            <a:xfrm>
              <a:off x="69599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7"/>
            <p:cNvSpPr/>
            <p:nvPr/>
          </p:nvSpPr>
          <p:spPr>
            <a:xfrm>
              <a:off x="694981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7"/>
            <p:cNvSpPr/>
            <p:nvPr/>
          </p:nvSpPr>
          <p:spPr>
            <a:xfrm>
              <a:off x="69398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7"/>
            <p:cNvSpPr/>
            <p:nvPr/>
          </p:nvSpPr>
          <p:spPr>
            <a:xfrm>
              <a:off x="6929794"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7"/>
            <p:cNvSpPr/>
            <p:nvPr/>
          </p:nvSpPr>
          <p:spPr>
            <a:xfrm>
              <a:off x="69197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7"/>
            <p:cNvSpPr/>
            <p:nvPr/>
          </p:nvSpPr>
          <p:spPr>
            <a:xfrm>
              <a:off x="69103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7"/>
            <p:cNvSpPr/>
            <p:nvPr/>
          </p:nvSpPr>
          <p:spPr>
            <a:xfrm>
              <a:off x="69003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7"/>
            <p:cNvSpPr/>
            <p:nvPr/>
          </p:nvSpPr>
          <p:spPr>
            <a:xfrm>
              <a:off x="689211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7"/>
            <p:cNvSpPr/>
            <p:nvPr/>
          </p:nvSpPr>
          <p:spPr>
            <a:xfrm>
              <a:off x="688210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7"/>
            <p:cNvSpPr/>
            <p:nvPr/>
          </p:nvSpPr>
          <p:spPr>
            <a:xfrm>
              <a:off x="68720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7"/>
            <p:cNvSpPr/>
            <p:nvPr/>
          </p:nvSpPr>
          <p:spPr>
            <a:xfrm>
              <a:off x="68626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7"/>
            <p:cNvSpPr/>
            <p:nvPr/>
          </p:nvSpPr>
          <p:spPr>
            <a:xfrm>
              <a:off x="6852668"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7"/>
            <p:cNvSpPr/>
            <p:nvPr/>
          </p:nvSpPr>
          <p:spPr>
            <a:xfrm>
              <a:off x="684251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7"/>
            <p:cNvSpPr/>
            <p:nvPr/>
          </p:nvSpPr>
          <p:spPr>
            <a:xfrm>
              <a:off x="683250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7"/>
            <p:cNvSpPr/>
            <p:nvPr/>
          </p:nvSpPr>
          <p:spPr>
            <a:xfrm>
              <a:off x="68224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7"/>
            <p:cNvSpPr/>
            <p:nvPr/>
          </p:nvSpPr>
          <p:spPr>
            <a:xfrm>
              <a:off x="68124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7"/>
            <p:cNvSpPr/>
            <p:nvPr/>
          </p:nvSpPr>
          <p:spPr>
            <a:xfrm>
              <a:off x="68030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7"/>
            <p:cNvSpPr/>
            <p:nvPr/>
          </p:nvSpPr>
          <p:spPr>
            <a:xfrm>
              <a:off x="679482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7"/>
            <p:cNvSpPr/>
            <p:nvPr/>
          </p:nvSpPr>
          <p:spPr>
            <a:xfrm>
              <a:off x="6784815"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27"/>
            <p:cNvSpPr/>
            <p:nvPr/>
          </p:nvSpPr>
          <p:spPr>
            <a:xfrm>
              <a:off x="67748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27"/>
            <p:cNvSpPr/>
            <p:nvPr/>
          </p:nvSpPr>
          <p:spPr>
            <a:xfrm>
              <a:off x="6764797"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7"/>
            <p:cNvSpPr/>
            <p:nvPr/>
          </p:nvSpPr>
          <p:spPr>
            <a:xfrm>
              <a:off x="67553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27"/>
            <p:cNvSpPr/>
            <p:nvPr/>
          </p:nvSpPr>
          <p:spPr>
            <a:xfrm>
              <a:off x="674536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7"/>
            <p:cNvSpPr/>
            <p:nvPr/>
          </p:nvSpPr>
          <p:spPr>
            <a:xfrm>
              <a:off x="67352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7"/>
            <p:cNvSpPr/>
            <p:nvPr/>
          </p:nvSpPr>
          <p:spPr>
            <a:xfrm>
              <a:off x="67252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7"/>
            <p:cNvSpPr/>
            <p:nvPr/>
          </p:nvSpPr>
          <p:spPr>
            <a:xfrm>
              <a:off x="67151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7"/>
            <p:cNvSpPr/>
            <p:nvPr/>
          </p:nvSpPr>
          <p:spPr>
            <a:xfrm>
              <a:off x="6707688"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7"/>
            <p:cNvSpPr/>
            <p:nvPr/>
          </p:nvSpPr>
          <p:spPr>
            <a:xfrm>
              <a:off x="6697680"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7"/>
            <p:cNvSpPr/>
            <p:nvPr/>
          </p:nvSpPr>
          <p:spPr>
            <a:xfrm>
              <a:off x="668752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7"/>
            <p:cNvSpPr/>
            <p:nvPr/>
          </p:nvSpPr>
          <p:spPr>
            <a:xfrm>
              <a:off x="66775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7"/>
            <p:cNvSpPr/>
            <p:nvPr/>
          </p:nvSpPr>
          <p:spPr>
            <a:xfrm>
              <a:off x="66675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7"/>
            <p:cNvSpPr/>
            <p:nvPr/>
          </p:nvSpPr>
          <p:spPr>
            <a:xfrm>
              <a:off x="66574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27"/>
            <p:cNvSpPr/>
            <p:nvPr/>
          </p:nvSpPr>
          <p:spPr>
            <a:xfrm>
              <a:off x="66480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27"/>
            <p:cNvSpPr/>
            <p:nvPr/>
          </p:nvSpPr>
          <p:spPr>
            <a:xfrm>
              <a:off x="66380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27"/>
            <p:cNvSpPr/>
            <p:nvPr/>
          </p:nvSpPr>
          <p:spPr>
            <a:xfrm>
              <a:off x="66279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27"/>
            <p:cNvSpPr/>
            <p:nvPr/>
          </p:nvSpPr>
          <p:spPr>
            <a:xfrm>
              <a:off x="66179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7"/>
            <p:cNvSpPr/>
            <p:nvPr/>
          </p:nvSpPr>
          <p:spPr>
            <a:xfrm>
              <a:off x="66098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27"/>
            <p:cNvSpPr/>
            <p:nvPr/>
          </p:nvSpPr>
          <p:spPr>
            <a:xfrm>
              <a:off x="6600389"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27"/>
            <p:cNvSpPr/>
            <p:nvPr/>
          </p:nvSpPr>
          <p:spPr>
            <a:xfrm>
              <a:off x="65903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7"/>
            <p:cNvSpPr/>
            <p:nvPr/>
          </p:nvSpPr>
          <p:spPr>
            <a:xfrm>
              <a:off x="658022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27"/>
            <p:cNvSpPr/>
            <p:nvPr/>
          </p:nvSpPr>
          <p:spPr>
            <a:xfrm>
              <a:off x="65702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27"/>
            <p:cNvSpPr/>
            <p:nvPr/>
          </p:nvSpPr>
          <p:spPr>
            <a:xfrm>
              <a:off x="65602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27"/>
            <p:cNvSpPr/>
            <p:nvPr/>
          </p:nvSpPr>
          <p:spPr>
            <a:xfrm>
              <a:off x="65501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27"/>
            <p:cNvSpPr/>
            <p:nvPr/>
          </p:nvSpPr>
          <p:spPr>
            <a:xfrm>
              <a:off x="65407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27"/>
            <p:cNvSpPr/>
            <p:nvPr/>
          </p:nvSpPr>
          <p:spPr>
            <a:xfrm>
              <a:off x="65307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27"/>
            <p:cNvSpPr/>
            <p:nvPr/>
          </p:nvSpPr>
          <p:spPr>
            <a:xfrm>
              <a:off x="65225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7"/>
            <p:cNvSpPr/>
            <p:nvPr/>
          </p:nvSpPr>
          <p:spPr>
            <a:xfrm>
              <a:off x="6512518"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7"/>
            <p:cNvSpPr/>
            <p:nvPr/>
          </p:nvSpPr>
          <p:spPr>
            <a:xfrm>
              <a:off x="65025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7"/>
            <p:cNvSpPr/>
            <p:nvPr/>
          </p:nvSpPr>
          <p:spPr>
            <a:xfrm>
              <a:off x="64930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7"/>
            <p:cNvSpPr/>
            <p:nvPr/>
          </p:nvSpPr>
          <p:spPr>
            <a:xfrm>
              <a:off x="64830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27"/>
            <p:cNvSpPr/>
            <p:nvPr/>
          </p:nvSpPr>
          <p:spPr>
            <a:xfrm>
              <a:off x="647292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27"/>
            <p:cNvSpPr/>
            <p:nvPr/>
          </p:nvSpPr>
          <p:spPr>
            <a:xfrm>
              <a:off x="64629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7"/>
            <p:cNvSpPr/>
            <p:nvPr/>
          </p:nvSpPr>
          <p:spPr>
            <a:xfrm>
              <a:off x="64529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7"/>
            <p:cNvSpPr/>
            <p:nvPr/>
          </p:nvSpPr>
          <p:spPr>
            <a:xfrm>
              <a:off x="64428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7"/>
            <p:cNvSpPr/>
            <p:nvPr/>
          </p:nvSpPr>
          <p:spPr>
            <a:xfrm>
              <a:off x="64353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7"/>
            <p:cNvSpPr/>
            <p:nvPr/>
          </p:nvSpPr>
          <p:spPr>
            <a:xfrm>
              <a:off x="64252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7"/>
            <p:cNvSpPr/>
            <p:nvPr/>
          </p:nvSpPr>
          <p:spPr>
            <a:xfrm>
              <a:off x="64152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7"/>
            <p:cNvSpPr/>
            <p:nvPr/>
          </p:nvSpPr>
          <p:spPr>
            <a:xfrm>
              <a:off x="64052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27"/>
            <p:cNvSpPr/>
            <p:nvPr/>
          </p:nvSpPr>
          <p:spPr>
            <a:xfrm>
              <a:off x="6395209"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7"/>
            <p:cNvSpPr/>
            <p:nvPr/>
          </p:nvSpPr>
          <p:spPr>
            <a:xfrm>
              <a:off x="63857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27"/>
            <p:cNvSpPr/>
            <p:nvPr/>
          </p:nvSpPr>
          <p:spPr>
            <a:xfrm>
              <a:off x="63757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27"/>
            <p:cNvSpPr/>
            <p:nvPr/>
          </p:nvSpPr>
          <p:spPr>
            <a:xfrm>
              <a:off x="63656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27"/>
            <p:cNvSpPr/>
            <p:nvPr/>
          </p:nvSpPr>
          <p:spPr>
            <a:xfrm>
              <a:off x="63556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27"/>
            <p:cNvSpPr/>
            <p:nvPr/>
          </p:nvSpPr>
          <p:spPr>
            <a:xfrm>
              <a:off x="63456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27"/>
            <p:cNvSpPr/>
            <p:nvPr/>
          </p:nvSpPr>
          <p:spPr>
            <a:xfrm>
              <a:off x="6338101"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27"/>
            <p:cNvSpPr/>
            <p:nvPr/>
          </p:nvSpPr>
          <p:spPr>
            <a:xfrm>
              <a:off x="63280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27"/>
            <p:cNvSpPr/>
            <p:nvPr/>
          </p:nvSpPr>
          <p:spPr>
            <a:xfrm>
              <a:off x="63179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27"/>
            <p:cNvSpPr/>
            <p:nvPr/>
          </p:nvSpPr>
          <p:spPr>
            <a:xfrm>
              <a:off x="6307927"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27"/>
            <p:cNvSpPr/>
            <p:nvPr/>
          </p:nvSpPr>
          <p:spPr>
            <a:xfrm>
              <a:off x="62979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27"/>
            <p:cNvSpPr/>
            <p:nvPr/>
          </p:nvSpPr>
          <p:spPr>
            <a:xfrm>
              <a:off x="6287910"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27"/>
            <p:cNvSpPr/>
            <p:nvPr/>
          </p:nvSpPr>
          <p:spPr>
            <a:xfrm>
              <a:off x="6278490"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27"/>
            <p:cNvSpPr/>
            <p:nvPr/>
          </p:nvSpPr>
          <p:spPr>
            <a:xfrm>
              <a:off x="62684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27"/>
            <p:cNvSpPr/>
            <p:nvPr/>
          </p:nvSpPr>
          <p:spPr>
            <a:xfrm>
              <a:off x="62583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27"/>
            <p:cNvSpPr/>
            <p:nvPr/>
          </p:nvSpPr>
          <p:spPr>
            <a:xfrm>
              <a:off x="625023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27"/>
            <p:cNvSpPr/>
            <p:nvPr/>
          </p:nvSpPr>
          <p:spPr>
            <a:xfrm>
              <a:off x="6240221"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6" name="Google Shape;886;p27"/>
          <p:cNvSpPr txBox="1">
            <a:spLocks noGrp="1"/>
          </p:cNvSpPr>
          <p:nvPr>
            <p:ph type="title"/>
          </p:nvPr>
        </p:nvSpPr>
        <p:spPr>
          <a:xfrm>
            <a:off x="4224000" y="2862833"/>
            <a:ext cx="3744000" cy="748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87" name="Google Shape;887;p27"/>
          <p:cNvSpPr txBox="1">
            <a:spLocks noGrp="1"/>
          </p:cNvSpPr>
          <p:nvPr>
            <p:ph type="body" idx="1"/>
          </p:nvPr>
        </p:nvSpPr>
        <p:spPr>
          <a:xfrm>
            <a:off x="4224016" y="3288255"/>
            <a:ext cx="3744000" cy="9596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888" name="Google Shape;888;p27"/>
          <p:cNvSpPr txBox="1">
            <a:spLocks noGrp="1"/>
          </p:cNvSpPr>
          <p:nvPr>
            <p:ph type="title" idx="2" hasCustomPrompt="1"/>
          </p:nvPr>
        </p:nvSpPr>
        <p:spPr>
          <a:xfrm>
            <a:off x="4224000" y="1446500"/>
            <a:ext cx="3744000" cy="9596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2907703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2/2/2025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39397717"/>
      </p:ext>
    </p:extLst>
  </p:cSld>
  <p:clrMapOvr>
    <a:masterClrMapping/>
  </p:clrMapOvr>
  <p:transition spd="med">
    <p:pull/>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30367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812245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70304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60866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86095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55671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82222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4154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69385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26579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2/2/2025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357018854"/>
      </p:ext>
    </p:extLst>
  </p:cSld>
  <p:clrMapOvr>
    <a:masterClrMapping/>
  </p:clrMapOvr>
  <p:transition spd="med">
    <p:pull/>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415386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08573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ackground ">
  <p:cSld name="Background ">
    <p:bg>
      <p:bgPr>
        <a:solidFill>
          <a:schemeClr val="accent4"/>
        </a:solidFill>
        <a:effectLst/>
      </p:bgPr>
    </p:bg>
    <p:spTree>
      <p:nvGrpSpPr>
        <p:cNvPr id="1" name="Shape 1076"/>
        <p:cNvGrpSpPr/>
        <p:nvPr/>
      </p:nvGrpSpPr>
      <p:grpSpPr>
        <a:xfrm>
          <a:off x="0" y="0"/>
          <a:ext cx="0" cy="0"/>
          <a:chOff x="0" y="0"/>
          <a:chExt cx="0" cy="0"/>
        </a:xfrm>
      </p:grpSpPr>
    </p:spTree>
    <p:extLst>
      <p:ext uri="{BB962C8B-B14F-4D97-AF65-F5344CB8AC3E}">
        <p14:creationId xmlns:p14="http://schemas.microsoft.com/office/powerpoint/2010/main" val="2379372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1077"/>
        <p:cNvGrpSpPr/>
        <p:nvPr/>
      </p:nvGrpSpPr>
      <p:grpSpPr>
        <a:xfrm>
          <a:off x="0" y="0"/>
          <a:ext cx="0" cy="0"/>
          <a:chOff x="0" y="0"/>
          <a:chExt cx="0" cy="0"/>
        </a:xfrm>
      </p:grpSpPr>
      <p:sp>
        <p:nvSpPr>
          <p:cNvPr id="1078" name="Google Shape;1078;p38"/>
          <p:cNvSpPr/>
          <p:nvPr/>
        </p:nvSpPr>
        <p:spPr>
          <a:xfrm>
            <a:off x="4976902"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9" name="Google Shape;1079;p38"/>
          <p:cNvSpPr/>
          <p:nvPr/>
        </p:nvSpPr>
        <p:spPr>
          <a:xfrm>
            <a:off x="9604340"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0" name="Google Shape;1080;p38"/>
          <p:cNvSpPr/>
          <p:nvPr/>
        </p:nvSpPr>
        <p:spPr>
          <a:xfrm>
            <a:off x="17" y="5321402"/>
            <a:ext cx="12192016" cy="826665"/>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1" name="Google Shape;1081;p38"/>
          <p:cNvSpPr/>
          <p:nvPr/>
        </p:nvSpPr>
        <p:spPr>
          <a:xfrm>
            <a:off x="-16" y="5669032"/>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2" name="Google Shape;1082;p38"/>
          <p:cNvSpPr/>
          <p:nvPr/>
        </p:nvSpPr>
        <p:spPr>
          <a:xfrm>
            <a:off x="4853785" y="5500935"/>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3" name="Google Shape;1083;p38"/>
          <p:cNvSpPr/>
          <p:nvPr/>
        </p:nvSpPr>
        <p:spPr>
          <a:xfrm>
            <a:off x="-15"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4" name="Google Shape;1084;p38"/>
          <p:cNvSpPr/>
          <p:nvPr/>
        </p:nvSpPr>
        <p:spPr>
          <a:xfrm>
            <a:off x="-16"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85" name="Google Shape;1085;p38"/>
          <p:cNvGrpSpPr/>
          <p:nvPr/>
        </p:nvGrpSpPr>
        <p:grpSpPr>
          <a:xfrm flipH="1">
            <a:off x="776280" y="5185306"/>
            <a:ext cx="3442029" cy="1169041"/>
            <a:chOff x="1260750" y="1341725"/>
            <a:chExt cx="438475" cy="148925"/>
          </a:xfrm>
        </p:grpSpPr>
        <p:sp>
          <p:nvSpPr>
            <p:cNvPr id="1086" name="Google Shape;1086;p38"/>
            <p:cNvSpPr/>
            <p:nvPr/>
          </p:nvSpPr>
          <p:spPr>
            <a:xfrm>
              <a:off x="1644550" y="1363050"/>
              <a:ext cx="33375" cy="121100"/>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38"/>
            <p:cNvSpPr/>
            <p:nvPr/>
          </p:nvSpPr>
          <p:spPr>
            <a:xfrm>
              <a:off x="1643150" y="1341725"/>
              <a:ext cx="35825" cy="21350"/>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38"/>
            <p:cNvSpPr/>
            <p:nvPr/>
          </p:nvSpPr>
          <p:spPr>
            <a:xfrm>
              <a:off x="1663075" y="1424750"/>
              <a:ext cx="6425" cy="3125"/>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38"/>
            <p:cNvSpPr/>
            <p:nvPr/>
          </p:nvSpPr>
          <p:spPr>
            <a:xfrm>
              <a:off x="1670875" y="1424750"/>
              <a:ext cx="6400" cy="3125"/>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38"/>
            <p:cNvSpPr/>
            <p:nvPr/>
          </p:nvSpPr>
          <p:spPr>
            <a:xfrm>
              <a:off x="1666825" y="1429125"/>
              <a:ext cx="6725" cy="3425"/>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38"/>
            <p:cNvSpPr/>
            <p:nvPr/>
          </p:nvSpPr>
          <p:spPr>
            <a:xfrm>
              <a:off x="1648275" y="1369125"/>
              <a:ext cx="6400" cy="3000"/>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38"/>
            <p:cNvSpPr/>
            <p:nvPr/>
          </p:nvSpPr>
          <p:spPr>
            <a:xfrm>
              <a:off x="1655950" y="1369125"/>
              <a:ext cx="6525" cy="3000"/>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38"/>
            <p:cNvSpPr/>
            <p:nvPr/>
          </p:nvSpPr>
          <p:spPr>
            <a:xfrm>
              <a:off x="1651900" y="1373500"/>
              <a:ext cx="6525" cy="3325"/>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38"/>
            <p:cNvSpPr/>
            <p:nvPr/>
          </p:nvSpPr>
          <p:spPr>
            <a:xfrm>
              <a:off x="1667450" y="139065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38"/>
            <p:cNvSpPr/>
            <p:nvPr/>
          </p:nvSpPr>
          <p:spPr>
            <a:xfrm>
              <a:off x="1659675" y="139065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38"/>
            <p:cNvSpPr/>
            <p:nvPr/>
          </p:nvSpPr>
          <p:spPr>
            <a:xfrm>
              <a:off x="1663400" y="1386275"/>
              <a:ext cx="6750" cy="3125"/>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38"/>
            <p:cNvSpPr/>
            <p:nvPr/>
          </p:nvSpPr>
          <p:spPr>
            <a:xfrm>
              <a:off x="1663075" y="14335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38"/>
            <p:cNvSpPr/>
            <p:nvPr/>
          </p:nvSpPr>
          <p:spPr>
            <a:xfrm>
              <a:off x="1655300" y="14335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38"/>
            <p:cNvSpPr/>
            <p:nvPr/>
          </p:nvSpPr>
          <p:spPr>
            <a:xfrm>
              <a:off x="1659350" y="1429125"/>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38"/>
            <p:cNvSpPr/>
            <p:nvPr/>
          </p:nvSpPr>
          <p:spPr>
            <a:xfrm>
              <a:off x="1648900" y="14092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38"/>
            <p:cNvSpPr/>
            <p:nvPr/>
          </p:nvSpPr>
          <p:spPr>
            <a:xfrm>
              <a:off x="1656700" y="1409200"/>
              <a:ext cx="6400" cy="3425"/>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38"/>
            <p:cNvSpPr/>
            <p:nvPr/>
          </p:nvSpPr>
          <p:spPr>
            <a:xfrm>
              <a:off x="1664050" y="1409200"/>
              <a:ext cx="6525" cy="3425"/>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38"/>
            <p:cNvSpPr/>
            <p:nvPr/>
          </p:nvSpPr>
          <p:spPr>
            <a:xfrm>
              <a:off x="1652650" y="1413675"/>
              <a:ext cx="6400" cy="3325"/>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38"/>
            <p:cNvSpPr/>
            <p:nvPr/>
          </p:nvSpPr>
          <p:spPr>
            <a:xfrm>
              <a:off x="1660000" y="1413675"/>
              <a:ext cx="6825" cy="3325"/>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38"/>
            <p:cNvSpPr/>
            <p:nvPr/>
          </p:nvSpPr>
          <p:spPr>
            <a:xfrm>
              <a:off x="1569300" y="1378825"/>
              <a:ext cx="34450" cy="102325"/>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38"/>
            <p:cNvSpPr/>
            <p:nvPr/>
          </p:nvSpPr>
          <p:spPr>
            <a:xfrm>
              <a:off x="1573975" y="1380525"/>
              <a:ext cx="10475" cy="10475"/>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38"/>
            <p:cNvSpPr/>
            <p:nvPr/>
          </p:nvSpPr>
          <p:spPr>
            <a:xfrm>
              <a:off x="1572275" y="1366675"/>
              <a:ext cx="26350" cy="24750"/>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38"/>
            <p:cNvSpPr/>
            <p:nvPr/>
          </p:nvSpPr>
          <p:spPr>
            <a:xfrm>
              <a:off x="1581775" y="1381900"/>
              <a:ext cx="7050" cy="10800"/>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38"/>
            <p:cNvSpPr/>
            <p:nvPr/>
          </p:nvSpPr>
          <p:spPr>
            <a:xfrm>
              <a:off x="1586125" y="1381600"/>
              <a:ext cx="25" cy="325"/>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38"/>
            <p:cNvSpPr/>
            <p:nvPr/>
          </p:nvSpPr>
          <p:spPr>
            <a:xfrm>
              <a:off x="1619925" y="1424750"/>
              <a:ext cx="325" cy="1425"/>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38"/>
            <p:cNvSpPr/>
            <p:nvPr/>
          </p:nvSpPr>
          <p:spPr>
            <a:xfrm>
              <a:off x="1608825" y="1417725"/>
              <a:ext cx="23150" cy="17575"/>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38"/>
            <p:cNvSpPr/>
            <p:nvPr/>
          </p:nvSpPr>
          <p:spPr>
            <a:xfrm>
              <a:off x="1620550" y="1424750"/>
              <a:ext cx="675" cy="1100"/>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38"/>
            <p:cNvSpPr/>
            <p:nvPr/>
          </p:nvSpPr>
          <p:spPr>
            <a:xfrm>
              <a:off x="1619500" y="1429450"/>
              <a:ext cx="750" cy="1400"/>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38"/>
            <p:cNvSpPr/>
            <p:nvPr/>
          </p:nvSpPr>
          <p:spPr>
            <a:xfrm>
              <a:off x="1605700" y="1420375"/>
              <a:ext cx="29300" cy="22075"/>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38"/>
            <p:cNvSpPr/>
            <p:nvPr/>
          </p:nvSpPr>
          <p:spPr>
            <a:xfrm>
              <a:off x="1620875" y="1429125"/>
              <a:ext cx="350" cy="1400"/>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38"/>
            <p:cNvSpPr/>
            <p:nvPr/>
          </p:nvSpPr>
          <p:spPr>
            <a:xfrm>
              <a:off x="1619275" y="1436925"/>
              <a:ext cx="675" cy="1775"/>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38"/>
            <p:cNvSpPr/>
            <p:nvPr/>
          </p:nvSpPr>
          <p:spPr>
            <a:xfrm>
              <a:off x="1602425" y="1425825"/>
              <a:ext cx="35950" cy="27450"/>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38"/>
            <p:cNvSpPr/>
            <p:nvPr/>
          </p:nvSpPr>
          <p:spPr>
            <a:xfrm>
              <a:off x="1620875" y="1436275"/>
              <a:ext cx="675" cy="2050"/>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38"/>
            <p:cNvSpPr/>
            <p:nvPr/>
          </p:nvSpPr>
          <p:spPr>
            <a:xfrm>
              <a:off x="1619175" y="1441600"/>
              <a:ext cx="775" cy="2125"/>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38"/>
            <p:cNvSpPr/>
            <p:nvPr/>
          </p:nvSpPr>
          <p:spPr>
            <a:xfrm>
              <a:off x="1599350" y="1428475"/>
              <a:ext cx="42125" cy="32225"/>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38"/>
            <p:cNvSpPr/>
            <p:nvPr/>
          </p:nvSpPr>
          <p:spPr>
            <a:xfrm>
              <a:off x="1620875" y="1440975"/>
              <a:ext cx="675" cy="2350"/>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38"/>
            <p:cNvSpPr/>
            <p:nvPr/>
          </p:nvSpPr>
          <p:spPr>
            <a:xfrm>
              <a:off x="1613425" y="1432525"/>
              <a:ext cx="16225" cy="30225"/>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38"/>
            <p:cNvSpPr/>
            <p:nvPr/>
          </p:nvSpPr>
          <p:spPr>
            <a:xfrm>
              <a:off x="1615325" y="1414950"/>
              <a:ext cx="9950" cy="5625"/>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38"/>
            <p:cNvSpPr/>
            <p:nvPr/>
          </p:nvSpPr>
          <p:spPr>
            <a:xfrm>
              <a:off x="1588475" y="1442025"/>
              <a:ext cx="350" cy="1300"/>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38"/>
            <p:cNvSpPr/>
            <p:nvPr/>
          </p:nvSpPr>
          <p:spPr>
            <a:xfrm>
              <a:off x="1577800" y="1434875"/>
              <a:ext cx="22725" cy="17675"/>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38"/>
            <p:cNvSpPr/>
            <p:nvPr/>
          </p:nvSpPr>
          <p:spPr>
            <a:xfrm>
              <a:off x="1589125" y="1442025"/>
              <a:ext cx="775" cy="975"/>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38"/>
            <p:cNvSpPr/>
            <p:nvPr/>
          </p:nvSpPr>
          <p:spPr>
            <a:xfrm>
              <a:off x="1588150" y="1446725"/>
              <a:ext cx="675" cy="1400"/>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38"/>
            <p:cNvSpPr/>
            <p:nvPr/>
          </p:nvSpPr>
          <p:spPr>
            <a:xfrm>
              <a:off x="1574400" y="1437550"/>
              <a:ext cx="29250" cy="22100"/>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38"/>
            <p:cNvSpPr/>
            <p:nvPr/>
          </p:nvSpPr>
          <p:spPr>
            <a:xfrm>
              <a:off x="1589550" y="1446400"/>
              <a:ext cx="350" cy="1300"/>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38"/>
            <p:cNvSpPr/>
            <p:nvPr/>
          </p:nvSpPr>
          <p:spPr>
            <a:xfrm>
              <a:off x="1587925" y="1454175"/>
              <a:ext cx="575" cy="1725"/>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38"/>
            <p:cNvSpPr/>
            <p:nvPr/>
          </p:nvSpPr>
          <p:spPr>
            <a:xfrm>
              <a:off x="1570925" y="1442975"/>
              <a:ext cx="36150" cy="27550"/>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38"/>
            <p:cNvSpPr/>
            <p:nvPr/>
          </p:nvSpPr>
          <p:spPr>
            <a:xfrm>
              <a:off x="1589550" y="1453750"/>
              <a:ext cx="650" cy="1725"/>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38"/>
            <p:cNvSpPr/>
            <p:nvPr/>
          </p:nvSpPr>
          <p:spPr>
            <a:xfrm>
              <a:off x="1587850" y="1458850"/>
              <a:ext cx="650" cy="2100"/>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38"/>
            <p:cNvSpPr/>
            <p:nvPr/>
          </p:nvSpPr>
          <p:spPr>
            <a:xfrm>
              <a:off x="1567950" y="1445650"/>
              <a:ext cx="42175" cy="32250"/>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38"/>
            <p:cNvSpPr/>
            <p:nvPr/>
          </p:nvSpPr>
          <p:spPr>
            <a:xfrm>
              <a:off x="1589550" y="1458225"/>
              <a:ext cx="650" cy="2375"/>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38"/>
            <p:cNvSpPr/>
            <p:nvPr/>
          </p:nvSpPr>
          <p:spPr>
            <a:xfrm>
              <a:off x="1582075" y="1449700"/>
              <a:ext cx="16225" cy="30225"/>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38"/>
            <p:cNvSpPr/>
            <p:nvPr/>
          </p:nvSpPr>
          <p:spPr>
            <a:xfrm>
              <a:off x="1583950" y="1432225"/>
              <a:ext cx="9975" cy="5550"/>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38"/>
            <p:cNvSpPr/>
            <p:nvPr/>
          </p:nvSpPr>
          <p:spPr>
            <a:xfrm>
              <a:off x="1553725" y="1481950"/>
              <a:ext cx="138500" cy="5650"/>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38"/>
            <p:cNvSpPr/>
            <p:nvPr/>
          </p:nvSpPr>
          <p:spPr>
            <a:xfrm>
              <a:off x="1566200" y="1460875"/>
              <a:ext cx="18250" cy="23275"/>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38"/>
            <p:cNvSpPr/>
            <p:nvPr/>
          </p:nvSpPr>
          <p:spPr>
            <a:xfrm>
              <a:off x="1584425" y="1469625"/>
              <a:ext cx="675" cy="14525"/>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38"/>
            <p:cNvSpPr/>
            <p:nvPr/>
          </p:nvSpPr>
          <p:spPr>
            <a:xfrm>
              <a:off x="1585075" y="1466650"/>
              <a:ext cx="23675" cy="17500"/>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38"/>
            <p:cNvSpPr/>
            <p:nvPr/>
          </p:nvSpPr>
          <p:spPr>
            <a:xfrm>
              <a:off x="1566200" y="1460250"/>
              <a:ext cx="43200" cy="11425"/>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38"/>
            <p:cNvSpPr/>
            <p:nvPr/>
          </p:nvSpPr>
          <p:spPr>
            <a:xfrm>
              <a:off x="1569925" y="1476775"/>
              <a:ext cx="8775" cy="7375"/>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38"/>
            <p:cNvSpPr/>
            <p:nvPr/>
          </p:nvSpPr>
          <p:spPr>
            <a:xfrm>
              <a:off x="1573675" y="1476775"/>
              <a:ext cx="325" cy="7375"/>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38"/>
            <p:cNvSpPr/>
            <p:nvPr/>
          </p:nvSpPr>
          <p:spPr>
            <a:xfrm>
              <a:off x="1600300" y="1438925"/>
              <a:ext cx="35425" cy="45225"/>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38"/>
            <p:cNvSpPr/>
            <p:nvPr/>
          </p:nvSpPr>
          <p:spPr>
            <a:xfrm>
              <a:off x="1635700" y="1456200"/>
              <a:ext cx="1400" cy="27950"/>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38"/>
            <p:cNvSpPr/>
            <p:nvPr/>
          </p:nvSpPr>
          <p:spPr>
            <a:xfrm>
              <a:off x="1637075" y="1450125"/>
              <a:ext cx="45650" cy="34025"/>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38"/>
            <p:cNvSpPr/>
            <p:nvPr/>
          </p:nvSpPr>
          <p:spPr>
            <a:xfrm>
              <a:off x="1599675" y="1437550"/>
              <a:ext cx="84650" cy="22725"/>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38"/>
            <p:cNvSpPr/>
            <p:nvPr/>
          </p:nvSpPr>
          <p:spPr>
            <a:xfrm>
              <a:off x="1607025" y="1469950"/>
              <a:ext cx="17275" cy="14200"/>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38"/>
            <p:cNvSpPr/>
            <p:nvPr/>
          </p:nvSpPr>
          <p:spPr>
            <a:xfrm>
              <a:off x="1614800" y="1469950"/>
              <a:ext cx="350" cy="14200"/>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38"/>
            <p:cNvSpPr/>
            <p:nvPr/>
          </p:nvSpPr>
          <p:spPr>
            <a:xfrm>
              <a:off x="1676625" y="1463550"/>
              <a:ext cx="22600" cy="27100"/>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38"/>
            <p:cNvSpPr/>
            <p:nvPr/>
          </p:nvSpPr>
          <p:spPr>
            <a:xfrm>
              <a:off x="1260750" y="1482850"/>
              <a:ext cx="282875" cy="3750"/>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38"/>
            <p:cNvSpPr/>
            <p:nvPr/>
          </p:nvSpPr>
          <p:spPr>
            <a:xfrm>
              <a:off x="1287400" y="1477075"/>
              <a:ext cx="271800" cy="377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38"/>
            <p:cNvSpPr/>
            <p:nvPr/>
          </p:nvSpPr>
          <p:spPr>
            <a:xfrm>
              <a:off x="16347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38"/>
            <p:cNvSpPr/>
            <p:nvPr/>
          </p:nvSpPr>
          <p:spPr>
            <a:xfrm>
              <a:off x="1633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38"/>
            <p:cNvSpPr/>
            <p:nvPr/>
          </p:nvSpPr>
          <p:spPr>
            <a:xfrm>
              <a:off x="16313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38"/>
            <p:cNvSpPr/>
            <p:nvPr/>
          </p:nvSpPr>
          <p:spPr>
            <a:xfrm>
              <a:off x="1629625" y="1484875"/>
              <a:ext cx="750" cy="3000"/>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38"/>
            <p:cNvSpPr/>
            <p:nvPr/>
          </p:nvSpPr>
          <p:spPr>
            <a:xfrm>
              <a:off x="16280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38"/>
            <p:cNvSpPr/>
            <p:nvPr/>
          </p:nvSpPr>
          <p:spPr>
            <a:xfrm>
              <a:off x="16266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38"/>
            <p:cNvSpPr/>
            <p:nvPr/>
          </p:nvSpPr>
          <p:spPr>
            <a:xfrm>
              <a:off x="16249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38"/>
            <p:cNvSpPr/>
            <p:nvPr/>
          </p:nvSpPr>
          <p:spPr>
            <a:xfrm>
              <a:off x="16232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38"/>
            <p:cNvSpPr/>
            <p:nvPr/>
          </p:nvSpPr>
          <p:spPr>
            <a:xfrm>
              <a:off x="1621525"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38"/>
            <p:cNvSpPr/>
            <p:nvPr/>
          </p:nvSpPr>
          <p:spPr>
            <a:xfrm>
              <a:off x="161992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38"/>
            <p:cNvSpPr/>
            <p:nvPr/>
          </p:nvSpPr>
          <p:spPr>
            <a:xfrm>
              <a:off x="1618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38"/>
            <p:cNvSpPr/>
            <p:nvPr/>
          </p:nvSpPr>
          <p:spPr>
            <a:xfrm>
              <a:off x="16165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38"/>
            <p:cNvSpPr/>
            <p:nvPr/>
          </p:nvSpPr>
          <p:spPr>
            <a:xfrm>
              <a:off x="16148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38"/>
            <p:cNvSpPr/>
            <p:nvPr/>
          </p:nvSpPr>
          <p:spPr>
            <a:xfrm>
              <a:off x="16131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38"/>
            <p:cNvSpPr/>
            <p:nvPr/>
          </p:nvSpPr>
          <p:spPr>
            <a:xfrm>
              <a:off x="1611400" y="1484875"/>
              <a:ext cx="750" cy="3000"/>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38"/>
            <p:cNvSpPr/>
            <p:nvPr/>
          </p:nvSpPr>
          <p:spPr>
            <a:xfrm>
              <a:off x="16101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38"/>
            <p:cNvSpPr/>
            <p:nvPr/>
          </p:nvSpPr>
          <p:spPr>
            <a:xfrm>
              <a:off x="16084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38"/>
            <p:cNvSpPr/>
            <p:nvPr/>
          </p:nvSpPr>
          <p:spPr>
            <a:xfrm>
              <a:off x="16067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38"/>
            <p:cNvSpPr/>
            <p:nvPr/>
          </p:nvSpPr>
          <p:spPr>
            <a:xfrm>
              <a:off x="16050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38"/>
            <p:cNvSpPr/>
            <p:nvPr/>
          </p:nvSpPr>
          <p:spPr>
            <a:xfrm>
              <a:off x="160330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38"/>
            <p:cNvSpPr/>
            <p:nvPr/>
          </p:nvSpPr>
          <p:spPr>
            <a:xfrm>
              <a:off x="16017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38"/>
            <p:cNvSpPr/>
            <p:nvPr/>
          </p:nvSpPr>
          <p:spPr>
            <a:xfrm>
              <a:off x="16000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38"/>
            <p:cNvSpPr/>
            <p:nvPr/>
          </p:nvSpPr>
          <p:spPr>
            <a:xfrm>
              <a:off x="15982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38"/>
            <p:cNvSpPr/>
            <p:nvPr/>
          </p:nvSpPr>
          <p:spPr>
            <a:xfrm>
              <a:off x="15965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38"/>
            <p:cNvSpPr/>
            <p:nvPr/>
          </p:nvSpPr>
          <p:spPr>
            <a:xfrm>
              <a:off x="159520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38"/>
            <p:cNvSpPr/>
            <p:nvPr/>
          </p:nvSpPr>
          <p:spPr>
            <a:xfrm>
              <a:off x="159360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38"/>
            <p:cNvSpPr/>
            <p:nvPr/>
          </p:nvSpPr>
          <p:spPr>
            <a:xfrm>
              <a:off x="159190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38"/>
            <p:cNvSpPr/>
            <p:nvPr/>
          </p:nvSpPr>
          <p:spPr>
            <a:xfrm>
              <a:off x="15901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38"/>
            <p:cNvSpPr/>
            <p:nvPr/>
          </p:nvSpPr>
          <p:spPr>
            <a:xfrm>
              <a:off x="15884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38"/>
            <p:cNvSpPr/>
            <p:nvPr/>
          </p:nvSpPr>
          <p:spPr>
            <a:xfrm>
              <a:off x="1586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38"/>
            <p:cNvSpPr/>
            <p:nvPr/>
          </p:nvSpPr>
          <p:spPr>
            <a:xfrm>
              <a:off x="15850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38"/>
            <p:cNvSpPr/>
            <p:nvPr/>
          </p:nvSpPr>
          <p:spPr>
            <a:xfrm>
              <a:off x="15834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38"/>
            <p:cNvSpPr/>
            <p:nvPr/>
          </p:nvSpPr>
          <p:spPr>
            <a:xfrm>
              <a:off x="15817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38"/>
            <p:cNvSpPr/>
            <p:nvPr/>
          </p:nvSpPr>
          <p:spPr>
            <a:xfrm>
              <a:off x="15803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38"/>
            <p:cNvSpPr/>
            <p:nvPr/>
          </p:nvSpPr>
          <p:spPr>
            <a:xfrm>
              <a:off x="15786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38"/>
            <p:cNvSpPr/>
            <p:nvPr/>
          </p:nvSpPr>
          <p:spPr>
            <a:xfrm>
              <a:off x="157697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38"/>
            <p:cNvSpPr/>
            <p:nvPr/>
          </p:nvSpPr>
          <p:spPr>
            <a:xfrm>
              <a:off x="157537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38"/>
            <p:cNvSpPr/>
            <p:nvPr/>
          </p:nvSpPr>
          <p:spPr>
            <a:xfrm>
              <a:off x="157367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38"/>
            <p:cNvSpPr/>
            <p:nvPr/>
          </p:nvSpPr>
          <p:spPr>
            <a:xfrm>
              <a:off x="15719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38"/>
            <p:cNvSpPr/>
            <p:nvPr/>
          </p:nvSpPr>
          <p:spPr>
            <a:xfrm>
              <a:off x="15702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38"/>
            <p:cNvSpPr/>
            <p:nvPr/>
          </p:nvSpPr>
          <p:spPr>
            <a:xfrm>
              <a:off x="156855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38"/>
            <p:cNvSpPr/>
            <p:nvPr/>
          </p:nvSpPr>
          <p:spPr>
            <a:xfrm>
              <a:off x="156685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38"/>
            <p:cNvSpPr/>
            <p:nvPr/>
          </p:nvSpPr>
          <p:spPr>
            <a:xfrm>
              <a:off x="15652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38"/>
            <p:cNvSpPr/>
            <p:nvPr/>
          </p:nvSpPr>
          <p:spPr>
            <a:xfrm>
              <a:off x="15638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38"/>
            <p:cNvSpPr/>
            <p:nvPr/>
          </p:nvSpPr>
          <p:spPr>
            <a:xfrm>
              <a:off x="15621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38"/>
            <p:cNvSpPr/>
            <p:nvPr/>
          </p:nvSpPr>
          <p:spPr>
            <a:xfrm>
              <a:off x="15604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38"/>
            <p:cNvSpPr/>
            <p:nvPr/>
          </p:nvSpPr>
          <p:spPr>
            <a:xfrm>
              <a:off x="155875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38"/>
            <p:cNvSpPr/>
            <p:nvPr/>
          </p:nvSpPr>
          <p:spPr>
            <a:xfrm>
              <a:off x="155715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38"/>
            <p:cNvSpPr/>
            <p:nvPr/>
          </p:nvSpPr>
          <p:spPr>
            <a:xfrm>
              <a:off x="15554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38"/>
            <p:cNvSpPr/>
            <p:nvPr/>
          </p:nvSpPr>
          <p:spPr>
            <a:xfrm>
              <a:off x="15537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38"/>
            <p:cNvSpPr/>
            <p:nvPr/>
          </p:nvSpPr>
          <p:spPr>
            <a:xfrm>
              <a:off x="1552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38"/>
            <p:cNvSpPr/>
            <p:nvPr/>
          </p:nvSpPr>
          <p:spPr>
            <a:xfrm>
              <a:off x="15503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38"/>
            <p:cNvSpPr/>
            <p:nvPr/>
          </p:nvSpPr>
          <p:spPr>
            <a:xfrm>
              <a:off x="154905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38"/>
            <p:cNvSpPr/>
            <p:nvPr/>
          </p:nvSpPr>
          <p:spPr>
            <a:xfrm>
              <a:off x="154735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38"/>
            <p:cNvSpPr/>
            <p:nvPr/>
          </p:nvSpPr>
          <p:spPr>
            <a:xfrm>
              <a:off x="15456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38"/>
            <p:cNvSpPr/>
            <p:nvPr/>
          </p:nvSpPr>
          <p:spPr>
            <a:xfrm>
              <a:off x="15439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38"/>
            <p:cNvSpPr/>
            <p:nvPr/>
          </p:nvSpPr>
          <p:spPr>
            <a:xfrm>
              <a:off x="15422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38"/>
            <p:cNvSpPr/>
            <p:nvPr/>
          </p:nvSpPr>
          <p:spPr>
            <a:xfrm>
              <a:off x="154052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38"/>
            <p:cNvSpPr/>
            <p:nvPr/>
          </p:nvSpPr>
          <p:spPr>
            <a:xfrm>
              <a:off x="15389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38"/>
            <p:cNvSpPr/>
            <p:nvPr/>
          </p:nvSpPr>
          <p:spPr>
            <a:xfrm>
              <a:off x="1537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38"/>
            <p:cNvSpPr/>
            <p:nvPr/>
          </p:nvSpPr>
          <p:spPr>
            <a:xfrm>
              <a:off x="15355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38"/>
            <p:cNvSpPr/>
            <p:nvPr/>
          </p:nvSpPr>
          <p:spPr>
            <a:xfrm>
              <a:off x="15338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38"/>
            <p:cNvSpPr/>
            <p:nvPr/>
          </p:nvSpPr>
          <p:spPr>
            <a:xfrm>
              <a:off x="153242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38"/>
            <p:cNvSpPr/>
            <p:nvPr/>
          </p:nvSpPr>
          <p:spPr>
            <a:xfrm>
              <a:off x="1530825"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38"/>
            <p:cNvSpPr/>
            <p:nvPr/>
          </p:nvSpPr>
          <p:spPr>
            <a:xfrm>
              <a:off x="15291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38"/>
            <p:cNvSpPr/>
            <p:nvPr/>
          </p:nvSpPr>
          <p:spPr>
            <a:xfrm>
              <a:off x="15274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38"/>
            <p:cNvSpPr/>
            <p:nvPr/>
          </p:nvSpPr>
          <p:spPr>
            <a:xfrm>
              <a:off x="15257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38"/>
            <p:cNvSpPr/>
            <p:nvPr/>
          </p:nvSpPr>
          <p:spPr>
            <a:xfrm>
              <a:off x="15240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38"/>
            <p:cNvSpPr/>
            <p:nvPr/>
          </p:nvSpPr>
          <p:spPr>
            <a:xfrm>
              <a:off x="152230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38"/>
            <p:cNvSpPr/>
            <p:nvPr/>
          </p:nvSpPr>
          <p:spPr>
            <a:xfrm>
              <a:off x="15207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38"/>
            <p:cNvSpPr/>
            <p:nvPr/>
          </p:nvSpPr>
          <p:spPr>
            <a:xfrm>
              <a:off x="15190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38"/>
            <p:cNvSpPr/>
            <p:nvPr/>
          </p:nvSpPr>
          <p:spPr>
            <a:xfrm>
              <a:off x="15176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38"/>
            <p:cNvSpPr/>
            <p:nvPr/>
          </p:nvSpPr>
          <p:spPr>
            <a:xfrm>
              <a:off x="15159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38"/>
            <p:cNvSpPr/>
            <p:nvPr/>
          </p:nvSpPr>
          <p:spPr>
            <a:xfrm>
              <a:off x="151420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38"/>
            <p:cNvSpPr/>
            <p:nvPr/>
          </p:nvSpPr>
          <p:spPr>
            <a:xfrm>
              <a:off x="151260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38"/>
            <p:cNvSpPr/>
            <p:nvPr/>
          </p:nvSpPr>
          <p:spPr>
            <a:xfrm>
              <a:off x="1510900"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38"/>
            <p:cNvSpPr/>
            <p:nvPr/>
          </p:nvSpPr>
          <p:spPr>
            <a:xfrm>
              <a:off x="15091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38"/>
            <p:cNvSpPr/>
            <p:nvPr/>
          </p:nvSpPr>
          <p:spPr>
            <a:xfrm>
              <a:off x="15074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38"/>
            <p:cNvSpPr/>
            <p:nvPr/>
          </p:nvSpPr>
          <p:spPr>
            <a:xfrm>
              <a:off x="1505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38"/>
            <p:cNvSpPr/>
            <p:nvPr/>
          </p:nvSpPr>
          <p:spPr>
            <a:xfrm>
              <a:off x="15040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38"/>
            <p:cNvSpPr/>
            <p:nvPr/>
          </p:nvSpPr>
          <p:spPr>
            <a:xfrm>
              <a:off x="15024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38"/>
            <p:cNvSpPr/>
            <p:nvPr/>
          </p:nvSpPr>
          <p:spPr>
            <a:xfrm>
              <a:off x="15010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38"/>
            <p:cNvSpPr/>
            <p:nvPr/>
          </p:nvSpPr>
          <p:spPr>
            <a:xfrm>
              <a:off x="14993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38"/>
            <p:cNvSpPr/>
            <p:nvPr/>
          </p:nvSpPr>
          <p:spPr>
            <a:xfrm>
              <a:off x="14976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38"/>
            <p:cNvSpPr/>
            <p:nvPr/>
          </p:nvSpPr>
          <p:spPr>
            <a:xfrm>
              <a:off x="1495975"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38"/>
            <p:cNvSpPr/>
            <p:nvPr/>
          </p:nvSpPr>
          <p:spPr>
            <a:xfrm>
              <a:off x="149437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38"/>
            <p:cNvSpPr/>
            <p:nvPr/>
          </p:nvSpPr>
          <p:spPr>
            <a:xfrm>
              <a:off x="14926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38"/>
            <p:cNvSpPr/>
            <p:nvPr/>
          </p:nvSpPr>
          <p:spPr>
            <a:xfrm>
              <a:off x="14909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38"/>
            <p:cNvSpPr/>
            <p:nvPr/>
          </p:nvSpPr>
          <p:spPr>
            <a:xfrm>
              <a:off x="14892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38"/>
            <p:cNvSpPr/>
            <p:nvPr/>
          </p:nvSpPr>
          <p:spPr>
            <a:xfrm>
              <a:off x="148755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38"/>
            <p:cNvSpPr/>
            <p:nvPr/>
          </p:nvSpPr>
          <p:spPr>
            <a:xfrm>
              <a:off x="1486275"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38"/>
            <p:cNvSpPr/>
            <p:nvPr/>
          </p:nvSpPr>
          <p:spPr>
            <a:xfrm>
              <a:off x="148457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38"/>
            <p:cNvSpPr/>
            <p:nvPr/>
          </p:nvSpPr>
          <p:spPr>
            <a:xfrm>
              <a:off x="14828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38"/>
            <p:cNvSpPr/>
            <p:nvPr/>
          </p:nvSpPr>
          <p:spPr>
            <a:xfrm>
              <a:off x="14811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38"/>
            <p:cNvSpPr/>
            <p:nvPr/>
          </p:nvSpPr>
          <p:spPr>
            <a:xfrm>
              <a:off x="14794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38"/>
            <p:cNvSpPr/>
            <p:nvPr/>
          </p:nvSpPr>
          <p:spPr>
            <a:xfrm>
              <a:off x="147775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38"/>
            <p:cNvSpPr/>
            <p:nvPr/>
          </p:nvSpPr>
          <p:spPr>
            <a:xfrm>
              <a:off x="14761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38"/>
            <p:cNvSpPr/>
            <p:nvPr/>
          </p:nvSpPr>
          <p:spPr>
            <a:xfrm>
              <a:off x="14744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38"/>
            <p:cNvSpPr/>
            <p:nvPr/>
          </p:nvSpPr>
          <p:spPr>
            <a:xfrm>
              <a:off x="14727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38"/>
            <p:cNvSpPr/>
            <p:nvPr/>
          </p:nvSpPr>
          <p:spPr>
            <a:xfrm>
              <a:off x="1471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38"/>
            <p:cNvSpPr/>
            <p:nvPr/>
          </p:nvSpPr>
          <p:spPr>
            <a:xfrm>
              <a:off x="146965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38"/>
            <p:cNvSpPr/>
            <p:nvPr/>
          </p:nvSpPr>
          <p:spPr>
            <a:xfrm>
              <a:off x="146805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38"/>
            <p:cNvSpPr/>
            <p:nvPr/>
          </p:nvSpPr>
          <p:spPr>
            <a:xfrm>
              <a:off x="1466350"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38"/>
            <p:cNvSpPr/>
            <p:nvPr/>
          </p:nvSpPr>
          <p:spPr>
            <a:xfrm>
              <a:off x="14646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38"/>
            <p:cNvSpPr/>
            <p:nvPr/>
          </p:nvSpPr>
          <p:spPr>
            <a:xfrm>
              <a:off x="14629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38"/>
            <p:cNvSpPr/>
            <p:nvPr/>
          </p:nvSpPr>
          <p:spPr>
            <a:xfrm>
              <a:off x="14612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38"/>
            <p:cNvSpPr/>
            <p:nvPr/>
          </p:nvSpPr>
          <p:spPr>
            <a:xfrm>
              <a:off x="145952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38"/>
            <p:cNvSpPr/>
            <p:nvPr/>
          </p:nvSpPr>
          <p:spPr>
            <a:xfrm>
              <a:off x="14579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38"/>
            <p:cNvSpPr/>
            <p:nvPr/>
          </p:nvSpPr>
          <p:spPr>
            <a:xfrm>
              <a:off x="1456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38"/>
            <p:cNvSpPr/>
            <p:nvPr/>
          </p:nvSpPr>
          <p:spPr>
            <a:xfrm>
              <a:off x="14548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38"/>
            <p:cNvSpPr/>
            <p:nvPr/>
          </p:nvSpPr>
          <p:spPr>
            <a:xfrm>
              <a:off x="14531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38"/>
            <p:cNvSpPr/>
            <p:nvPr/>
          </p:nvSpPr>
          <p:spPr>
            <a:xfrm>
              <a:off x="145142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38"/>
            <p:cNvSpPr/>
            <p:nvPr/>
          </p:nvSpPr>
          <p:spPr>
            <a:xfrm>
              <a:off x="144982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38"/>
            <p:cNvSpPr/>
            <p:nvPr/>
          </p:nvSpPr>
          <p:spPr>
            <a:xfrm>
              <a:off x="144812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38"/>
            <p:cNvSpPr/>
            <p:nvPr/>
          </p:nvSpPr>
          <p:spPr>
            <a:xfrm>
              <a:off x="14464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38"/>
            <p:cNvSpPr/>
            <p:nvPr/>
          </p:nvSpPr>
          <p:spPr>
            <a:xfrm>
              <a:off x="14447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38"/>
            <p:cNvSpPr/>
            <p:nvPr/>
          </p:nvSpPr>
          <p:spPr>
            <a:xfrm>
              <a:off x="14430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38"/>
            <p:cNvSpPr/>
            <p:nvPr/>
          </p:nvSpPr>
          <p:spPr>
            <a:xfrm>
              <a:off x="144130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38"/>
            <p:cNvSpPr/>
            <p:nvPr/>
          </p:nvSpPr>
          <p:spPr>
            <a:xfrm>
              <a:off x="14400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38"/>
            <p:cNvSpPr/>
            <p:nvPr/>
          </p:nvSpPr>
          <p:spPr>
            <a:xfrm>
              <a:off x="14383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38"/>
            <p:cNvSpPr/>
            <p:nvPr/>
          </p:nvSpPr>
          <p:spPr>
            <a:xfrm>
              <a:off x="14366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38"/>
            <p:cNvSpPr/>
            <p:nvPr/>
          </p:nvSpPr>
          <p:spPr>
            <a:xfrm>
              <a:off x="14349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38"/>
            <p:cNvSpPr/>
            <p:nvPr/>
          </p:nvSpPr>
          <p:spPr>
            <a:xfrm>
              <a:off x="143320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38"/>
            <p:cNvSpPr/>
            <p:nvPr/>
          </p:nvSpPr>
          <p:spPr>
            <a:xfrm>
              <a:off x="143160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38"/>
            <p:cNvSpPr/>
            <p:nvPr/>
          </p:nvSpPr>
          <p:spPr>
            <a:xfrm>
              <a:off x="14299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38"/>
            <p:cNvSpPr/>
            <p:nvPr/>
          </p:nvSpPr>
          <p:spPr>
            <a:xfrm>
              <a:off x="14281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38"/>
            <p:cNvSpPr/>
            <p:nvPr/>
          </p:nvSpPr>
          <p:spPr>
            <a:xfrm>
              <a:off x="14264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38"/>
            <p:cNvSpPr/>
            <p:nvPr/>
          </p:nvSpPr>
          <p:spPr>
            <a:xfrm>
              <a:off x="1424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38"/>
            <p:cNvSpPr/>
            <p:nvPr/>
          </p:nvSpPr>
          <p:spPr>
            <a:xfrm>
              <a:off x="142350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38"/>
            <p:cNvSpPr/>
            <p:nvPr/>
          </p:nvSpPr>
          <p:spPr>
            <a:xfrm>
              <a:off x="142180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38"/>
            <p:cNvSpPr/>
            <p:nvPr/>
          </p:nvSpPr>
          <p:spPr>
            <a:xfrm>
              <a:off x="14200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38"/>
            <p:cNvSpPr/>
            <p:nvPr/>
          </p:nvSpPr>
          <p:spPr>
            <a:xfrm>
              <a:off x="14183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38"/>
            <p:cNvSpPr/>
            <p:nvPr/>
          </p:nvSpPr>
          <p:spPr>
            <a:xfrm>
              <a:off x="14166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38"/>
            <p:cNvSpPr/>
            <p:nvPr/>
          </p:nvSpPr>
          <p:spPr>
            <a:xfrm>
              <a:off x="14149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38"/>
            <p:cNvSpPr/>
            <p:nvPr/>
          </p:nvSpPr>
          <p:spPr>
            <a:xfrm>
              <a:off x="14133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38"/>
            <p:cNvSpPr/>
            <p:nvPr/>
          </p:nvSpPr>
          <p:spPr>
            <a:xfrm>
              <a:off x="14116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38"/>
            <p:cNvSpPr/>
            <p:nvPr/>
          </p:nvSpPr>
          <p:spPr>
            <a:xfrm>
              <a:off x="14099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38"/>
            <p:cNvSpPr/>
            <p:nvPr/>
          </p:nvSpPr>
          <p:spPr>
            <a:xfrm>
              <a:off x="14085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38"/>
            <p:cNvSpPr/>
            <p:nvPr/>
          </p:nvSpPr>
          <p:spPr>
            <a:xfrm>
              <a:off x="140687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79175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dk2"/>
        </a:solidFill>
        <a:effectLst/>
      </p:bgPr>
    </p:bg>
    <p:spTree>
      <p:nvGrpSpPr>
        <p:cNvPr id="1" name="Shape 1293"/>
        <p:cNvGrpSpPr/>
        <p:nvPr/>
      </p:nvGrpSpPr>
      <p:grpSpPr>
        <a:xfrm>
          <a:off x="0" y="0"/>
          <a:ext cx="0" cy="0"/>
          <a:chOff x="0" y="0"/>
          <a:chExt cx="0" cy="0"/>
        </a:xfrm>
      </p:grpSpPr>
      <p:grpSp>
        <p:nvGrpSpPr>
          <p:cNvPr id="1294" name="Google Shape;1294;p39"/>
          <p:cNvGrpSpPr/>
          <p:nvPr/>
        </p:nvGrpSpPr>
        <p:grpSpPr>
          <a:xfrm flipH="1">
            <a:off x="367" y="3974106"/>
            <a:ext cx="12223208" cy="2720188"/>
            <a:chOff x="271" y="2964551"/>
            <a:chExt cx="9167406" cy="2193229"/>
          </a:xfrm>
        </p:grpSpPr>
        <p:sp>
          <p:nvSpPr>
            <p:cNvPr id="1295" name="Google Shape;1295;p39"/>
            <p:cNvSpPr/>
            <p:nvPr/>
          </p:nvSpPr>
          <p:spPr>
            <a:xfrm>
              <a:off x="275" y="3538374"/>
              <a:ext cx="9167398" cy="1619406"/>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39"/>
            <p:cNvSpPr/>
            <p:nvPr/>
          </p:nvSpPr>
          <p:spPr>
            <a:xfrm>
              <a:off x="1413430" y="2964551"/>
              <a:ext cx="7754247" cy="680775"/>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39"/>
            <p:cNvSpPr/>
            <p:nvPr/>
          </p:nvSpPr>
          <p:spPr>
            <a:xfrm>
              <a:off x="271" y="3209866"/>
              <a:ext cx="4762825" cy="666541"/>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39"/>
            <p:cNvSpPr/>
            <p:nvPr/>
          </p:nvSpPr>
          <p:spPr>
            <a:xfrm>
              <a:off x="271" y="3612551"/>
              <a:ext cx="9167398" cy="362393"/>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9" name="Google Shape;1299;p39"/>
          <p:cNvSpPr/>
          <p:nvPr/>
        </p:nvSpPr>
        <p:spPr>
          <a:xfrm>
            <a:off x="5137994" y="60667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0" name="Google Shape;1300;p39"/>
          <p:cNvSpPr/>
          <p:nvPr/>
        </p:nvSpPr>
        <p:spPr>
          <a:xfrm>
            <a:off x="9765432" y="57786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1" name="Google Shape;1301;p39"/>
          <p:cNvSpPr/>
          <p:nvPr/>
        </p:nvSpPr>
        <p:spPr>
          <a:xfrm>
            <a:off x="5014868" y="49764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2" name="Google Shape;1302;p39"/>
          <p:cNvSpPr/>
          <p:nvPr/>
        </p:nvSpPr>
        <p:spPr>
          <a:xfrm>
            <a:off x="-86533" y="5599739"/>
            <a:ext cx="12191948" cy="1066627"/>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3" name="Google Shape;1303;p39"/>
          <p:cNvSpPr/>
          <p:nvPr/>
        </p:nvSpPr>
        <p:spPr>
          <a:xfrm>
            <a:off x="-86533" y="5900264"/>
            <a:ext cx="12439612" cy="106663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04" name="Google Shape;1304;p39"/>
          <p:cNvGrpSpPr/>
          <p:nvPr/>
        </p:nvGrpSpPr>
        <p:grpSpPr>
          <a:xfrm>
            <a:off x="1501458" y="3234544"/>
            <a:ext cx="2333073" cy="1027912"/>
            <a:chOff x="-1936407" y="2490071"/>
            <a:chExt cx="1749805" cy="770934"/>
          </a:xfrm>
        </p:grpSpPr>
        <p:sp>
          <p:nvSpPr>
            <p:cNvPr id="1305" name="Google Shape;1305;p39"/>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39"/>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39"/>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39"/>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39"/>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39"/>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39"/>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39"/>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39"/>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39"/>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39"/>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39"/>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39"/>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39"/>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39"/>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39"/>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39"/>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39"/>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39"/>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39"/>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39"/>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39"/>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39"/>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39"/>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39"/>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39"/>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 name="Google Shape;1331;p39"/>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 name="Google Shape;1332;p39"/>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39"/>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39"/>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39"/>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39"/>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39"/>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39"/>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39"/>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39"/>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39"/>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39"/>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39"/>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39"/>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39"/>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39"/>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39"/>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39"/>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39"/>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39"/>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39"/>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39"/>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39"/>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39"/>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6465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2/2/2025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33832885"/>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2/2/2025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84397746-08C9-426B-8B6F-573120437C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5197" y="2726034"/>
            <a:ext cx="1319617" cy="1319617"/>
          </a:xfrm>
          <a:prstGeom prst="rect">
            <a:avLst/>
          </a:prstGeom>
        </p:spPr>
      </p:pic>
    </p:spTree>
    <p:extLst>
      <p:ext uri="{BB962C8B-B14F-4D97-AF65-F5344CB8AC3E}">
        <p14:creationId xmlns:p14="http://schemas.microsoft.com/office/powerpoint/2010/main" val="4045821028"/>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2/2/2025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029677043"/>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7.xml"/><Relationship Id="rId7" Type="http://schemas.openxmlformats.org/officeDocument/2006/relationships/tags" Target="../tags/tag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9" Type="http://schemas.openxmlformats.org/officeDocument/2006/relationships/slideLayout" Target="../slideLayouts/slideLayout48.xml"/><Relationship Id="rId21" Type="http://schemas.openxmlformats.org/officeDocument/2006/relationships/slideLayout" Target="../slideLayouts/slideLayout30.xml"/><Relationship Id="rId34" Type="http://schemas.openxmlformats.org/officeDocument/2006/relationships/slideLayout" Target="../slideLayouts/slideLayout43.xml"/><Relationship Id="rId42" Type="http://schemas.openxmlformats.org/officeDocument/2006/relationships/slideLayout" Target="../slideLayouts/slideLayout51.xml"/><Relationship Id="rId47" Type="http://schemas.openxmlformats.org/officeDocument/2006/relationships/slideLayout" Target="../slideLayouts/slideLayout56.xml"/><Relationship Id="rId50" Type="http://schemas.openxmlformats.org/officeDocument/2006/relationships/slideLayout" Target="../slideLayouts/slideLayout59.xml"/><Relationship Id="rId55" Type="http://schemas.openxmlformats.org/officeDocument/2006/relationships/slideLayout" Target="../slideLayouts/slideLayout64.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9" Type="http://schemas.openxmlformats.org/officeDocument/2006/relationships/slideLayout" Target="../slideLayouts/slideLayout38.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32" Type="http://schemas.openxmlformats.org/officeDocument/2006/relationships/slideLayout" Target="../slideLayouts/slideLayout41.xml"/><Relationship Id="rId37" Type="http://schemas.openxmlformats.org/officeDocument/2006/relationships/slideLayout" Target="../slideLayouts/slideLayout46.xml"/><Relationship Id="rId40" Type="http://schemas.openxmlformats.org/officeDocument/2006/relationships/slideLayout" Target="../slideLayouts/slideLayout49.xml"/><Relationship Id="rId45" Type="http://schemas.openxmlformats.org/officeDocument/2006/relationships/slideLayout" Target="../slideLayouts/slideLayout54.xml"/><Relationship Id="rId53" Type="http://schemas.openxmlformats.org/officeDocument/2006/relationships/slideLayout" Target="../slideLayouts/slideLayout6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31" Type="http://schemas.openxmlformats.org/officeDocument/2006/relationships/slideLayout" Target="../slideLayouts/slideLayout40.xml"/><Relationship Id="rId44" Type="http://schemas.openxmlformats.org/officeDocument/2006/relationships/slideLayout" Target="../slideLayouts/slideLayout53.xml"/><Relationship Id="rId52" Type="http://schemas.openxmlformats.org/officeDocument/2006/relationships/slideLayout" Target="../slideLayouts/slideLayout61.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slideLayout" Target="../slideLayouts/slideLayout36.xml"/><Relationship Id="rId30" Type="http://schemas.openxmlformats.org/officeDocument/2006/relationships/slideLayout" Target="../slideLayouts/slideLayout39.xml"/><Relationship Id="rId35" Type="http://schemas.openxmlformats.org/officeDocument/2006/relationships/slideLayout" Target="../slideLayouts/slideLayout44.xml"/><Relationship Id="rId43" Type="http://schemas.openxmlformats.org/officeDocument/2006/relationships/slideLayout" Target="../slideLayouts/slideLayout52.xml"/><Relationship Id="rId48" Type="http://schemas.openxmlformats.org/officeDocument/2006/relationships/slideLayout" Target="../slideLayouts/slideLayout57.xml"/><Relationship Id="rId56" Type="http://schemas.openxmlformats.org/officeDocument/2006/relationships/theme" Target="../theme/theme3.xml"/><Relationship Id="rId8" Type="http://schemas.openxmlformats.org/officeDocument/2006/relationships/slideLayout" Target="../slideLayouts/slideLayout17.xml"/><Relationship Id="rId51" Type="http://schemas.openxmlformats.org/officeDocument/2006/relationships/slideLayout" Target="../slideLayouts/slideLayout60.xml"/><Relationship Id="rId3" Type="http://schemas.openxmlformats.org/officeDocument/2006/relationships/slideLayout" Target="../slideLayouts/slideLayout12.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33" Type="http://schemas.openxmlformats.org/officeDocument/2006/relationships/slideLayout" Target="../slideLayouts/slideLayout42.xml"/><Relationship Id="rId38" Type="http://schemas.openxmlformats.org/officeDocument/2006/relationships/slideLayout" Target="../slideLayouts/slideLayout47.xml"/><Relationship Id="rId46" Type="http://schemas.openxmlformats.org/officeDocument/2006/relationships/slideLayout" Target="../slideLayouts/slideLayout55.xml"/><Relationship Id="rId20" Type="http://schemas.openxmlformats.org/officeDocument/2006/relationships/slideLayout" Target="../slideLayouts/slideLayout29.xml"/><Relationship Id="rId41" Type="http://schemas.openxmlformats.org/officeDocument/2006/relationships/slideLayout" Target="../slideLayouts/slideLayout50.xml"/><Relationship Id="rId54" Type="http://schemas.openxmlformats.org/officeDocument/2006/relationships/slideLayout" Target="../slideLayouts/slideLayout63.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slideLayout" Target="../slideLayouts/slideLayout37.xml"/><Relationship Id="rId36" Type="http://schemas.openxmlformats.org/officeDocument/2006/relationships/slideLayout" Target="../slideLayouts/slideLayout45.xml"/><Relationship Id="rId4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63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977419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ransition spd="med">
    <p:pull/>
  </p:transition>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779698611"/>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 id="2147483720" r:id="rId48"/>
    <p:sldLayoutId id="2147483721" r:id="rId49"/>
    <p:sldLayoutId id="2147483722" r:id="rId50"/>
    <p:sldLayoutId id="2147483723" r:id="rId51"/>
    <p:sldLayoutId id="2147483724" r:id="rId52"/>
    <p:sldLayoutId id="2147483725" r:id="rId53"/>
    <p:sldLayoutId id="2147483726" r:id="rId54"/>
    <p:sldLayoutId id="2147483727" r:id="rId5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2.wdp"/><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notesSlide" Target="../notesSlides/notesSlide1.xml"/><Relationship Id="rId16"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19.png"/><Relationship Id="rId5" Type="http://schemas.microsoft.com/office/2007/relationships/hdphoto" Target="../media/hdphoto1.wdp"/><Relationship Id="rId15" Type="http://schemas.openxmlformats.org/officeDocument/2006/relationships/image" Target="../media/image22.png"/><Relationship Id="rId10" Type="http://schemas.openxmlformats.org/officeDocument/2006/relationships/image" Target="../media/image2.png"/><Relationship Id="rId4" Type="http://schemas.openxmlformats.org/officeDocument/2006/relationships/image" Target="../media/image14.png"/><Relationship Id="rId9" Type="http://schemas.openxmlformats.org/officeDocument/2006/relationships/image" Target="../media/image18.svg"/><Relationship Id="rId14" Type="http://schemas.openxmlformats.org/officeDocument/2006/relationships/image" Target="../media/image21.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2.wdp"/><Relationship Id="rId18" Type="http://schemas.openxmlformats.org/officeDocument/2006/relationships/image" Target="../media/image42.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20.png"/><Relationship Id="rId17" Type="http://schemas.microsoft.com/office/2007/relationships/hdphoto" Target="../media/hdphoto3.wdp"/><Relationship Id="rId2" Type="http://schemas.openxmlformats.org/officeDocument/2006/relationships/notesSlide" Target="../notesSlides/notesSlide9.xml"/><Relationship Id="rId16"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19.png"/><Relationship Id="rId5" Type="http://schemas.microsoft.com/office/2007/relationships/hdphoto" Target="../media/hdphoto1.wdp"/><Relationship Id="rId15" Type="http://schemas.openxmlformats.org/officeDocument/2006/relationships/image" Target="../media/image22.png"/><Relationship Id="rId10" Type="http://schemas.openxmlformats.org/officeDocument/2006/relationships/image" Target="../media/image2.png"/><Relationship Id="rId19" Type="http://schemas.openxmlformats.org/officeDocument/2006/relationships/image" Target="../media/image45.png"/><Relationship Id="rId4" Type="http://schemas.openxmlformats.org/officeDocument/2006/relationships/image" Target="../media/image14.png"/><Relationship Id="rId9" Type="http://schemas.openxmlformats.org/officeDocument/2006/relationships/image" Target="../media/image24.svg"/><Relationship Id="rId1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2.wdp"/><Relationship Id="rId18" Type="http://schemas.openxmlformats.org/officeDocument/2006/relationships/image" Target="../media/image42.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20.png"/><Relationship Id="rId17" Type="http://schemas.microsoft.com/office/2007/relationships/hdphoto" Target="../media/hdphoto3.wdp"/><Relationship Id="rId2" Type="http://schemas.openxmlformats.org/officeDocument/2006/relationships/notesSlide" Target="../notesSlides/notesSlide10.xml"/><Relationship Id="rId16"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19.png"/><Relationship Id="rId5" Type="http://schemas.microsoft.com/office/2007/relationships/hdphoto" Target="../media/hdphoto1.wdp"/><Relationship Id="rId15" Type="http://schemas.openxmlformats.org/officeDocument/2006/relationships/image" Target="../media/image22.png"/><Relationship Id="rId10" Type="http://schemas.openxmlformats.org/officeDocument/2006/relationships/image" Target="../media/image2.png"/><Relationship Id="rId19" Type="http://schemas.openxmlformats.org/officeDocument/2006/relationships/image" Target="../media/image47.png"/><Relationship Id="rId4" Type="http://schemas.openxmlformats.org/officeDocument/2006/relationships/image" Target="../media/image14.png"/><Relationship Id="rId9" Type="http://schemas.openxmlformats.org/officeDocument/2006/relationships/image" Target="../media/image24.svg"/><Relationship Id="rId1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51.png"/><Relationship Id="rId3" Type="http://schemas.microsoft.com/office/2007/relationships/hdphoto" Target="../media/hdphoto2.wdp"/><Relationship Id="rId7" Type="http://schemas.openxmlformats.org/officeDocument/2006/relationships/image" Target="../media/image48.png"/><Relationship Id="rId12" Type="http://schemas.microsoft.com/office/2007/relationships/hdphoto" Target="../media/hdphoto8.wdp"/><Relationship Id="rId2" Type="http://schemas.openxmlformats.org/officeDocument/2006/relationships/image" Target="../media/image38.png"/><Relationship Id="rId1" Type="http://schemas.openxmlformats.org/officeDocument/2006/relationships/slideLayout" Target="../slideLayouts/slideLayout5.xml"/><Relationship Id="rId6" Type="http://schemas.openxmlformats.org/officeDocument/2006/relationships/image" Target="../media/image39.png"/><Relationship Id="rId11" Type="http://schemas.openxmlformats.org/officeDocument/2006/relationships/image" Target="../media/image50.png"/><Relationship Id="rId5" Type="http://schemas.openxmlformats.org/officeDocument/2006/relationships/image" Target="../media/image20.png"/><Relationship Id="rId15" Type="http://schemas.openxmlformats.org/officeDocument/2006/relationships/image" Target="../media/image53.png"/><Relationship Id="rId10" Type="http://schemas.microsoft.com/office/2007/relationships/hdphoto" Target="../media/hdphoto7.wdp"/><Relationship Id="rId4" Type="http://schemas.openxmlformats.org/officeDocument/2006/relationships/image" Target="../media/image21.png"/><Relationship Id="rId9" Type="http://schemas.openxmlformats.org/officeDocument/2006/relationships/image" Target="../media/image49.png"/><Relationship Id="rId14" Type="http://schemas.openxmlformats.org/officeDocument/2006/relationships/image" Target="../media/image52.pn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2.png"/><Relationship Id="rId3" Type="http://schemas.microsoft.com/office/2007/relationships/hdphoto" Target="../media/hdphoto2.wdp"/><Relationship Id="rId7" Type="http://schemas.openxmlformats.org/officeDocument/2006/relationships/image" Target="../media/image20.png"/><Relationship Id="rId12" Type="http://schemas.microsoft.com/office/2007/relationships/hdphoto" Target="../media/hdphoto3.wdp"/><Relationship Id="rId2"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33.png"/><Relationship Id="rId5" Type="http://schemas.openxmlformats.org/officeDocument/2006/relationships/image" Target="../media/image38.png"/><Relationship Id="rId15" Type="http://schemas.openxmlformats.org/officeDocument/2006/relationships/image" Target="../media/image54.png"/><Relationship Id="rId10" Type="http://schemas.openxmlformats.org/officeDocument/2006/relationships/image" Target="../media/image41.png"/><Relationship Id="rId4" Type="http://schemas.openxmlformats.org/officeDocument/2006/relationships/image" Target="../media/image37.png"/><Relationship Id="rId9" Type="http://schemas.openxmlformats.org/officeDocument/2006/relationships/image" Target="../media/image40.png"/><Relationship Id="rId1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5.png"/><Relationship Id="rId7" Type="http://schemas.openxmlformats.org/officeDocument/2006/relationships/image" Target="../media/image33.png"/><Relationship Id="rId12" Type="http://schemas.openxmlformats.org/officeDocument/2006/relationships/image" Target="../media/image58.png"/><Relationship Id="rId2" Type="http://schemas.openxmlformats.org/officeDocument/2006/relationships/audio" Target="../media/audio2.wav"/><Relationship Id="rId1" Type="http://schemas.openxmlformats.org/officeDocument/2006/relationships/slideLayout" Target="../slideLayouts/slideLayout5.xml"/><Relationship Id="rId6" Type="http://schemas.microsoft.com/office/2007/relationships/hdphoto" Target="../media/hdphoto9.wdp"/><Relationship Id="rId11" Type="http://schemas.openxmlformats.org/officeDocument/2006/relationships/image" Target="../media/image28.svg"/><Relationship Id="rId5" Type="http://schemas.openxmlformats.org/officeDocument/2006/relationships/image" Target="../media/image57.png"/><Relationship Id="rId10" Type="http://schemas.openxmlformats.org/officeDocument/2006/relationships/image" Target="../media/image27.png"/><Relationship Id="rId4" Type="http://schemas.openxmlformats.org/officeDocument/2006/relationships/image" Target="../media/image56.png"/><Relationship Id="rId9" Type="http://schemas.openxmlformats.org/officeDocument/2006/relationships/image" Target="../media/image42.png"/></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2.png"/><Relationship Id="rId18" Type="http://schemas.openxmlformats.org/officeDocument/2006/relationships/image" Target="../media/image22.png"/><Relationship Id="rId3" Type="http://schemas.microsoft.com/office/2007/relationships/hdphoto" Target="../media/hdphoto2.wdp"/><Relationship Id="rId7" Type="http://schemas.openxmlformats.org/officeDocument/2006/relationships/image" Target="../media/image20.png"/><Relationship Id="rId12" Type="http://schemas.microsoft.com/office/2007/relationships/hdphoto" Target="../media/hdphoto3.wdp"/><Relationship Id="rId17" Type="http://schemas.microsoft.com/office/2007/relationships/hdphoto" Target="../media/hdphoto11.wdp"/><Relationship Id="rId2" Type="http://schemas.openxmlformats.org/officeDocument/2006/relationships/image" Target="../media/image36.png"/><Relationship Id="rId16" Type="http://schemas.openxmlformats.org/officeDocument/2006/relationships/image" Target="../media/image60.png"/><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33.png"/><Relationship Id="rId5" Type="http://schemas.openxmlformats.org/officeDocument/2006/relationships/image" Target="../media/image38.png"/><Relationship Id="rId15" Type="http://schemas.microsoft.com/office/2007/relationships/hdphoto" Target="../media/hdphoto10.wdp"/><Relationship Id="rId10" Type="http://schemas.openxmlformats.org/officeDocument/2006/relationships/image" Target="../media/image41.png"/><Relationship Id="rId19" Type="http://schemas.openxmlformats.org/officeDocument/2006/relationships/image" Target="../media/image61.png"/><Relationship Id="rId4" Type="http://schemas.openxmlformats.org/officeDocument/2006/relationships/image" Target="../media/image37.png"/><Relationship Id="rId9" Type="http://schemas.openxmlformats.org/officeDocument/2006/relationships/image" Target="../media/image40.png"/><Relationship Id="rId14" Type="http://schemas.openxmlformats.org/officeDocument/2006/relationships/image" Target="../media/image59.png"/></Relationships>
</file>

<file path=ppt/slides/_rels/slide1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slide" Target="slide7.xml"/><Relationship Id="rId18" Type="http://schemas.openxmlformats.org/officeDocument/2006/relationships/slide" Target="slide5.xml"/><Relationship Id="rId3" Type="http://schemas.openxmlformats.org/officeDocument/2006/relationships/audio" Target="../media/audio1.wav"/><Relationship Id="rId21" Type="http://schemas.openxmlformats.org/officeDocument/2006/relationships/image" Target="../media/image28.sv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slide" Target="slide4.xml"/><Relationship Id="rId2" Type="http://schemas.openxmlformats.org/officeDocument/2006/relationships/notesSlide" Target="../notesSlides/notesSlide2.xml"/><Relationship Id="rId16" Type="http://schemas.openxmlformats.org/officeDocument/2006/relationships/slide" Target="slide3.xml"/><Relationship Id="rId20" Type="http://schemas.openxmlformats.org/officeDocument/2006/relationships/image" Target="../media/image27.png"/><Relationship Id="rId1" Type="http://schemas.openxmlformats.org/officeDocument/2006/relationships/slideLayout" Target="../slideLayouts/slideLayout36.xml"/><Relationship Id="rId6" Type="http://schemas.openxmlformats.org/officeDocument/2006/relationships/image" Target="../media/image15.png"/><Relationship Id="rId11" Type="http://schemas.openxmlformats.org/officeDocument/2006/relationships/image" Target="../media/image21.png"/><Relationship Id="rId5" Type="http://schemas.microsoft.com/office/2007/relationships/hdphoto" Target="../media/hdphoto1.wdp"/><Relationship Id="rId15" Type="http://schemas.openxmlformats.org/officeDocument/2006/relationships/image" Target="../media/image26.png"/><Relationship Id="rId10" Type="http://schemas.microsoft.com/office/2007/relationships/hdphoto" Target="../media/hdphoto2.wdp"/><Relationship Id="rId19" Type="http://schemas.openxmlformats.org/officeDocument/2006/relationships/slide" Target="slide6.xml"/><Relationship Id="rId4" Type="http://schemas.openxmlformats.org/officeDocument/2006/relationships/image" Target="../media/image14.png"/><Relationship Id="rId9" Type="http://schemas.openxmlformats.org/officeDocument/2006/relationships/image" Target="../media/image20.png"/><Relationship Id="rId14" Type="http://schemas.openxmlformats.org/officeDocument/2006/relationships/image" Target="../media/image25.png"/></Relationships>
</file>

<file path=ppt/slides/_rels/slide20.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3.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42.png"/><Relationship Id="rId10" Type="http://schemas.openxmlformats.org/officeDocument/2006/relationships/image" Target="../media/image62.png"/><Relationship Id="rId4" Type="http://schemas.openxmlformats.org/officeDocument/2006/relationships/image" Target="../media/image56.png"/><Relationship Id="rId9" Type="http://schemas.microsoft.com/office/2007/relationships/hdphoto" Target="../media/hdphoto12.wdp"/></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2.png"/><Relationship Id="rId3" Type="http://schemas.microsoft.com/office/2007/relationships/hdphoto" Target="../media/hdphoto2.wdp"/><Relationship Id="rId7" Type="http://schemas.openxmlformats.org/officeDocument/2006/relationships/image" Target="../media/image20.png"/><Relationship Id="rId12" Type="http://schemas.microsoft.com/office/2007/relationships/hdphoto" Target="../media/hdphoto3.wdp"/><Relationship Id="rId2"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33.png"/><Relationship Id="rId5" Type="http://schemas.openxmlformats.org/officeDocument/2006/relationships/image" Target="../media/image38.png"/><Relationship Id="rId10" Type="http://schemas.openxmlformats.org/officeDocument/2006/relationships/image" Target="../media/image41.png"/><Relationship Id="rId4" Type="http://schemas.openxmlformats.org/officeDocument/2006/relationships/image" Target="../media/image37.png"/><Relationship Id="rId9" Type="http://schemas.openxmlformats.org/officeDocument/2006/relationships/image" Target="../media/image40.png"/><Relationship Id="rId14" Type="http://schemas.openxmlformats.org/officeDocument/2006/relationships/image" Target="../media/image22.png"/></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2.png"/><Relationship Id="rId3" Type="http://schemas.microsoft.com/office/2007/relationships/hdphoto" Target="../media/hdphoto2.wdp"/><Relationship Id="rId7" Type="http://schemas.openxmlformats.org/officeDocument/2006/relationships/image" Target="../media/image20.png"/><Relationship Id="rId12" Type="http://schemas.microsoft.com/office/2007/relationships/hdphoto" Target="../media/hdphoto3.wdp"/><Relationship Id="rId2" Type="http://schemas.openxmlformats.org/officeDocument/2006/relationships/image" Target="../media/image36.png"/><Relationship Id="rId16" Type="http://schemas.openxmlformats.org/officeDocument/2006/relationships/image" Target="../media/image66.png"/><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33.png"/><Relationship Id="rId5" Type="http://schemas.openxmlformats.org/officeDocument/2006/relationships/image" Target="../media/image38.png"/><Relationship Id="rId15" Type="http://schemas.microsoft.com/office/2007/relationships/hdphoto" Target="../media/hdphoto13.wdp"/><Relationship Id="rId10" Type="http://schemas.openxmlformats.org/officeDocument/2006/relationships/image" Target="../media/image41.png"/><Relationship Id="rId4" Type="http://schemas.openxmlformats.org/officeDocument/2006/relationships/image" Target="../media/image37.png"/><Relationship Id="rId9" Type="http://schemas.openxmlformats.org/officeDocument/2006/relationships/image" Target="../media/image40.png"/><Relationship Id="rId14" Type="http://schemas.openxmlformats.org/officeDocument/2006/relationships/image" Target="../media/image65.png"/></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3.png"/><Relationship Id="rId3" Type="http://schemas.microsoft.com/office/2007/relationships/hdphoto" Target="../media/hdphoto4.wdp"/><Relationship Id="rId7" Type="http://schemas.openxmlformats.org/officeDocument/2006/relationships/image" Target="../media/image38.png"/><Relationship Id="rId12" Type="http://schemas.openxmlformats.org/officeDocument/2006/relationships/image" Target="../media/image41.png"/><Relationship Id="rId2"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37.png"/><Relationship Id="rId11" Type="http://schemas.openxmlformats.org/officeDocument/2006/relationships/image" Target="../media/image40.png"/><Relationship Id="rId5" Type="http://schemas.microsoft.com/office/2007/relationships/hdphoto" Target="../media/hdphoto2.wdp"/><Relationship Id="rId15" Type="http://schemas.openxmlformats.org/officeDocument/2006/relationships/image" Target="../media/image42.png"/><Relationship Id="rId10"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image" Target="../media/image20.png"/><Relationship Id="rId14" Type="http://schemas.microsoft.com/office/2007/relationships/hdphoto" Target="../media/hdphoto3.wdp"/></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68.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19.png"/><Relationship Id="rId2" Type="http://schemas.openxmlformats.org/officeDocument/2006/relationships/notesSlide" Target="../notesSlides/notesSlide14.xml"/><Relationship Id="rId16" Type="http://schemas.openxmlformats.org/officeDocument/2006/relationships/image" Target="../media/image26.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4.png"/><Relationship Id="rId5" Type="http://schemas.openxmlformats.org/officeDocument/2006/relationships/image" Target="../media/image14.png"/><Relationship Id="rId15" Type="http://schemas.openxmlformats.org/officeDocument/2006/relationships/image" Target="../media/image25.png"/><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4.svg"/><Relationship Id="rId14" Type="http://schemas.openxmlformats.org/officeDocument/2006/relationships/slide" Target="slide7.xml"/></Relationships>
</file>

<file path=ppt/slides/_rels/slide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16.png"/><Relationship Id="rId18" Type="http://schemas.microsoft.com/office/2007/relationships/hdphoto" Target="../media/hdphoto2.wdp"/><Relationship Id="rId3" Type="http://schemas.openxmlformats.org/officeDocument/2006/relationships/slideLayout" Target="../slideLayouts/slideLayout36.xml"/><Relationship Id="rId21" Type="http://schemas.openxmlformats.org/officeDocument/2006/relationships/slide" Target="slide2.xml"/><Relationship Id="rId7" Type="http://schemas.openxmlformats.org/officeDocument/2006/relationships/image" Target="../media/image31.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34.png"/><Relationship Id="rId2" Type="http://schemas.openxmlformats.org/officeDocument/2006/relationships/audio" Target="../media/media1.mp3"/><Relationship Id="rId16" Type="http://schemas.openxmlformats.org/officeDocument/2006/relationships/image" Target="../media/image2.png"/><Relationship Id="rId20" Type="http://schemas.openxmlformats.org/officeDocument/2006/relationships/image" Target="../media/image22.png"/><Relationship Id="rId1" Type="http://schemas.microsoft.com/office/2007/relationships/media" Target="../media/media1.mp3"/><Relationship Id="rId6" Type="http://schemas.openxmlformats.org/officeDocument/2006/relationships/image" Target="../media/image30.svg"/><Relationship Id="rId11" Type="http://schemas.microsoft.com/office/2007/relationships/hdphoto" Target="../media/hdphoto1.wdp"/><Relationship Id="rId24" Type="http://schemas.microsoft.com/office/2007/relationships/hdphoto" Target="../media/hdphoto3.wdp"/><Relationship Id="rId5" Type="http://schemas.openxmlformats.org/officeDocument/2006/relationships/image" Target="../media/image29.png"/><Relationship Id="rId15" Type="http://schemas.openxmlformats.org/officeDocument/2006/relationships/image" Target="../media/image24.svg"/><Relationship Id="rId23" Type="http://schemas.openxmlformats.org/officeDocument/2006/relationships/image" Target="../media/image33.png"/><Relationship Id="rId10" Type="http://schemas.openxmlformats.org/officeDocument/2006/relationships/image" Target="../media/image14.png"/><Relationship Id="rId19" Type="http://schemas.openxmlformats.org/officeDocument/2006/relationships/image" Target="../media/image21.png"/><Relationship Id="rId4" Type="http://schemas.openxmlformats.org/officeDocument/2006/relationships/notesSlide" Target="../notesSlides/notesSlide3.xml"/><Relationship Id="rId9" Type="http://schemas.openxmlformats.org/officeDocument/2006/relationships/image" Target="../media/image13.png"/><Relationship Id="rId14" Type="http://schemas.openxmlformats.org/officeDocument/2006/relationships/image" Target="../media/image17.png"/><Relationship Id="rId22"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16.png"/><Relationship Id="rId18" Type="http://schemas.microsoft.com/office/2007/relationships/hdphoto" Target="../media/hdphoto2.wdp"/><Relationship Id="rId3" Type="http://schemas.openxmlformats.org/officeDocument/2006/relationships/slideLayout" Target="../slideLayouts/slideLayout36.xml"/><Relationship Id="rId21" Type="http://schemas.openxmlformats.org/officeDocument/2006/relationships/image" Target="../media/image33.png"/><Relationship Id="rId7" Type="http://schemas.openxmlformats.org/officeDocument/2006/relationships/image" Target="../media/image31.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5.png"/><Relationship Id="rId2" Type="http://schemas.openxmlformats.org/officeDocument/2006/relationships/audio" Target="../media/media1.mp3"/><Relationship Id="rId16" Type="http://schemas.openxmlformats.org/officeDocument/2006/relationships/image" Target="../media/image2.png"/><Relationship Id="rId20" Type="http://schemas.openxmlformats.org/officeDocument/2006/relationships/image" Target="../media/image22.png"/><Relationship Id="rId1" Type="http://schemas.microsoft.com/office/2007/relationships/media" Target="../media/media1.mp3"/><Relationship Id="rId6" Type="http://schemas.openxmlformats.org/officeDocument/2006/relationships/image" Target="../media/image30.svg"/><Relationship Id="rId11" Type="http://schemas.microsoft.com/office/2007/relationships/hdphoto" Target="../media/hdphoto1.wdp"/><Relationship Id="rId24" Type="http://schemas.openxmlformats.org/officeDocument/2006/relationships/slide" Target="slide2.xml"/><Relationship Id="rId5" Type="http://schemas.openxmlformats.org/officeDocument/2006/relationships/image" Target="../media/image29.png"/><Relationship Id="rId15" Type="http://schemas.openxmlformats.org/officeDocument/2006/relationships/image" Target="../media/image24.svg"/><Relationship Id="rId23" Type="http://schemas.openxmlformats.org/officeDocument/2006/relationships/image" Target="../media/image34.png"/><Relationship Id="rId10" Type="http://schemas.openxmlformats.org/officeDocument/2006/relationships/image" Target="../media/image14.png"/><Relationship Id="rId19" Type="http://schemas.openxmlformats.org/officeDocument/2006/relationships/image" Target="../media/image21.png"/><Relationship Id="rId4" Type="http://schemas.openxmlformats.org/officeDocument/2006/relationships/notesSlide" Target="../notesSlides/notesSlide4.xml"/><Relationship Id="rId9" Type="http://schemas.openxmlformats.org/officeDocument/2006/relationships/image" Target="../media/image13.png"/><Relationship Id="rId14" Type="http://schemas.openxmlformats.org/officeDocument/2006/relationships/image" Target="../media/image17.png"/><Relationship Id="rId22" Type="http://schemas.microsoft.com/office/2007/relationships/hdphoto" Target="../media/hdphoto3.wdp"/></Relationships>
</file>

<file path=ppt/slides/_rels/slide5.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16.png"/><Relationship Id="rId18" Type="http://schemas.microsoft.com/office/2007/relationships/hdphoto" Target="../media/hdphoto2.wdp"/><Relationship Id="rId3" Type="http://schemas.openxmlformats.org/officeDocument/2006/relationships/slideLayout" Target="../slideLayouts/slideLayout36.xml"/><Relationship Id="rId21" Type="http://schemas.openxmlformats.org/officeDocument/2006/relationships/image" Target="../media/image33.png"/><Relationship Id="rId7" Type="http://schemas.openxmlformats.org/officeDocument/2006/relationships/image" Target="../media/image31.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5.png"/><Relationship Id="rId2" Type="http://schemas.openxmlformats.org/officeDocument/2006/relationships/audio" Target="../media/media1.mp3"/><Relationship Id="rId16" Type="http://schemas.openxmlformats.org/officeDocument/2006/relationships/image" Target="../media/image2.png"/><Relationship Id="rId20" Type="http://schemas.openxmlformats.org/officeDocument/2006/relationships/image" Target="../media/image22.png"/><Relationship Id="rId1" Type="http://schemas.microsoft.com/office/2007/relationships/media" Target="../media/media1.mp3"/><Relationship Id="rId6" Type="http://schemas.openxmlformats.org/officeDocument/2006/relationships/image" Target="../media/image30.svg"/><Relationship Id="rId11" Type="http://schemas.microsoft.com/office/2007/relationships/hdphoto" Target="../media/hdphoto1.wdp"/><Relationship Id="rId24" Type="http://schemas.openxmlformats.org/officeDocument/2006/relationships/slide" Target="slide2.xml"/><Relationship Id="rId5" Type="http://schemas.openxmlformats.org/officeDocument/2006/relationships/image" Target="../media/image29.png"/><Relationship Id="rId15" Type="http://schemas.openxmlformats.org/officeDocument/2006/relationships/image" Target="../media/image24.svg"/><Relationship Id="rId23" Type="http://schemas.openxmlformats.org/officeDocument/2006/relationships/image" Target="../media/image34.png"/><Relationship Id="rId10" Type="http://schemas.openxmlformats.org/officeDocument/2006/relationships/image" Target="../media/image14.png"/><Relationship Id="rId19" Type="http://schemas.openxmlformats.org/officeDocument/2006/relationships/image" Target="../media/image21.png"/><Relationship Id="rId4" Type="http://schemas.openxmlformats.org/officeDocument/2006/relationships/notesSlide" Target="../notesSlides/notesSlide5.xml"/><Relationship Id="rId9" Type="http://schemas.openxmlformats.org/officeDocument/2006/relationships/image" Target="../media/image13.png"/><Relationship Id="rId14" Type="http://schemas.openxmlformats.org/officeDocument/2006/relationships/image" Target="../media/image17.png"/><Relationship Id="rId22" Type="http://schemas.microsoft.com/office/2007/relationships/hdphoto" Target="../media/hdphoto3.wdp"/></Relationships>
</file>

<file path=ppt/slides/_rels/slide6.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16.png"/><Relationship Id="rId18" Type="http://schemas.microsoft.com/office/2007/relationships/hdphoto" Target="../media/hdphoto2.wdp"/><Relationship Id="rId3" Type="http://schemas.openxmlformats.org/officeDocument/2006/relationships/slideLayout" Target="../slideLayouts/slideLayout36.xml"/><Relationship Id="rId21" Type="http://schemas.openxmlformats.org/officeDocument/2006/relationships/image" Target="../media/image33.png"/><Relationship Id="rId7" Type="http://schemas.openxmlformats.org/officeDocument/2006/relationships/image" Target="../media/image31.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5.png"/><Relationship Id="rId2" Type="http://schemas.openxmlformats.org/officeDocument/2006/relationships/audio" Target="../media/media1.mp3"/><Relationship Id="rId16" Type="http://schemas.openxmlformats.org/officeDocument/2006/relationships/image" Target="../media/image2.png"/><Relationship Id="rId20" Type="http://schemas.openxmlformats.org/officeDocument/2006/relationships/image" Target="../media/image22.png"/><Relationship Id="rId1" Type="http://schemas.microsoft.com/office/2007/relationships/media" Target="../media/media1.mp3"/><Relationship Id="rId6" Type="http://schemas.openxmlformats.org/officeDocument/2006/relationships/image" Target="../media/image30.svg"/><Relationship Id="rId11" Type="http://schemas.microsoft.com/office/2007/relationships/hdphoto" Target="../media/hdphoto1.wdp"/><Relationship Id="rId24" Type="http://schemas.openxmlformats.org/officeDocument/2006/relationships/slide" Target="slide2.xml"/><Relationship Id="rId5" Type="http://schemas.openxmlformats.org/officeDocument/2006/relationships/image" Target="../media/image29.png"/><Relationship Id="rId15" Type="http://schemas.openxmlformats.org/officeDocument/2006/relationships/image" Target="../media/image24.svg"/><Relationship Id="rId23" Type="http://schemas.openxmlformats.org/officeDocument/2006/relationships/image" Target="../media/image34.png"/><Relationship Id="rId10" Type="http://schemas.openxmlformats.org/officeDocument/2006/relationships/image" Target="../media/image14.png"/><Relationship Id="rId19" Type="http://schemas.openxmlformats.org/officeDocument/2006/relationships/image" Target="../media/image21.png"/><Relationship Id="rId4" Type="http://schemas.openxmlformats.org/officeDocument/2006/relationships/notesSlide" Target="../notesSlides/notesSlide6.xml"/><Relationship Id="rId9" Type="http://schemas.openxmlformats.org/officeDocument/2006/relationships/image" Target="../media/image13.png"/><Relationship Id="rId14" Type="http://schemas.openxmlformats.org/officeDocument/2006/relationships/image" Target="../media/image17.png"/><Relationship Id="rId22"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3.png"/><Relationship Id="rId3" Type="http://schemas.microsoft.com/office/2007/relationships/hdphoto" Target="../media/hdphoto4.wdp"/><Relationship Id="rId7" Type="http://schemas.openxmlformats.org/officeDocument/2006/relationships/image" Target="../media/image38.png"/><Relationship Id="rId12" Type="http://schemas.openxmlformats.org/officeDocument/2006/relationships/image" Target="../media/image41.png"/><Relationship Id="rId2"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37.png"/><Relationship Id="rId11" Type="http://schemas.openxmlformats.org/officeDocument/2006/relationships/image" Target="../media/image40.png"/><Relationship Id="rId5" Type="http://schemas.microsoft.com/office/2007/relationships/hdphoto" Target="../media/hdphoto2.wdp"/><Relationship Id="rId15" Type="http://schemas.openxmlformats.org/officeDocument/2006/relationships/image" Target="../media/image42.png"/><Relationship Id="rId10"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image" Target="../media/image20.png"/><Relationship Id="rId14" Type="http://schemas.microsoft.com/office/2007/relationships/hdphoto" Target="../media/hdphoto3.wdp"/></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2.wdp"/><Relationship Id="rId18"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42.png"/><Relationship Id="rId2" Type="http://schemas.openxmlformats.org/officeDocument/2006/relationships/notesSlide" Target="../notesSlides/notesSlide7.xml"/><Relationship Id="rId16" Type="http://schemas.openxmlformats.org/officeDocument/2006/relationships/image" Target="../media/image21.png"/><Relationship Id="rId1" Type="http://schemas.openxmlformats.org/officeDocument/2006/relationships/slideLayout" Target="../slideLayouts/slideLayout3.xml"/><Relationship Id="rId6" Type="http://schemas.microsoft.com/office/2007/relationships/hdphoto" Target="../media/hdphoto1.wdp"/><Relationship Id="rId11" Type="http://schemas.openxmlformats.org/officeDocument/2006/relationships/image" Target="../media/image19.png"/><Relationship Id="rId5" Type="http://schemas.openxmlformats.org/officeDocument/2006/relationships/image" Target="../media/image14.png"/><Relationship Id="rId15" Type="http://schemas.microsoft.com/office/2007/relationships/hdphoto" Target="../media/hdphoto3.wdp"/><Relationship Id="rId10" Type="http://schemas.openxmlformats.org/officeDocument/2006/relationships/image" Target="../media/image18.svg"/><Relationship Id="rId19" Type="http://schemas.openxmlformats.org/officeDocument/2006/relationships/image" Target="../media/image43.png"/><Relationship Id="rId4" Type="http://schemas.openxmlformats.org/officeDocument/2006/relationships/image" Target="../media/image2.png"/><Relationship Id="rId9" Type="http://schemas.openxmlformats.org/officeDocument/2006/relationships/image" Target="../media/image17.png"/><Relationship Id="rId1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18" Type="http://schemas.openxmlformats.org/officeDocument/2006/relationships/image" Target="../media/image21.png"/><Relationship Id="rId3" Type="http://schemas.openxmlformats.org/officeDocument/2006/relationships/slideLayout" Target="../slideLayouts/slideLayout1.xml"/><Relationship Id="rId21" Type="http://schemas.openxmlformats.org/officeDocument/2006/relationships/image" Target="../media/image44.png"/><Relationship Id="rId7" Type="http://schemas.microsoft.com/office/2007/relationships/hdphoto" Target="../media/hdphoto1.wdp"/><Relationship Id="rId12" Type="http://schemas.openxmlformats.org/officeDocument/2006/relationships/image" Target="../media/image2.png"/><Relationship Id="rId17" Type="http://schemas.microsoft.com/office/2007/relationships/hdphoto" Target="../media/hdphoto3.wdp"/><Relationship Id="rId2" Type="http://schemas.openxmlformats.org/officeDocument/2006/relationships/audio" Target="../media/media1.mp3"/><Relationship Id="rId16" Type="http://schemas.openxmlformats.org/officeDocument/2006/relationships/image" Target="../media/image33.png"/><Relationship Id="rId20" Type="http://schemas.openxmlformats.org/officeDocument/2006/relationships/image" Target="../media/image22.png"/><Relationship Id="rId1" Type="http://schemas.microsoft.com/office/2007/relationships/media" Target="../media/media1.mp3"/><Relationship Id="rId6" Type="http://schemas.openxmlformats.org/officeDocument/2006/relationships/image" Target="../media/image14.png"/><Relationship Id="rId11" Type="http://schemas.openxmlformats.org/officeDocument/2006/relationships/image" Target="../media/image24.svg"/><Relationship Id="rId5" Type="http://schemas.openxmlformats.org/officeDocument/2006/relationships/image" Target="../media/image13.png"/><Relationship Id="rId15" Type="http://schemas.microsoft.com/office/2007/relationships/hdphoto" Target="../media/hdphoto2.wdp"/><Relationship Id="rId23" Type="http://schemas.openxmlformats.org/officeDocument/2006/relationships/image" Target="../media/image34.png"/><Relationship Id="rId10" Type="http://schemas.openxmlformats.org/officeDocument/2006/relationships/image" Target="../media/image17.png"/><Relationship Id="rId19" Type="http://schemas.openxmlformats.org/officeDocument/2006/relationships/image" Target="../media/image42.png"/><Relationship Id="rId4" Type="http://schemas.openxmlformats.org/officeDocument/2006/relationships/notesSlide" Target="../notesSlides/notesSlide8.xml"/><Relationship Id="rId9" Type="http://schemas.openxmlformats.org/officeDocument/2006/relationships/image" Target="../media/image16.png"/><Relationship Id="rId14" Type="http://schemas.openxmlformats.org/officeDocument/2006/relationships/image" Target="../media/image20.png"/><Relationship Id="rId22"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3">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3">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id="{C0B9328E-3508-455F-A922-691DBAA362A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id="{6660B46A-2EA1-4521-BD64-531BBA55592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10">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54" name="Picture 53">
            <a:extLst>
              <a:ext uri="{FF2B5EF4-FFF2-40B4-BE49-F238E27FC236}">
                <a16:creationId xmlns:a16="http://schemas.microsoft.com/office/drawing/2014/main" id="{93BEE8C0-22C0-4812-B5E4-691E9F82F6E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55" name="Picture 54">
            <a:extLst>
              <a:ext uri="{FF2B5EF4-FFF2-40B4-BE49-F238E27FC236}">
                <a16:creationId xmlns:a16="http://schemas.microsoft.com/office/drawing/2014/main" id="{9AF25756-27D5-4A29-AA66-FBF78F3463FB}"/>
              </a:ext>
            </a:extLst>
          </p:cNvPr>
          <p:cNvPicPr>
            <a:picLocks noChangeAspect="1"/>
          </p:cNvPicPr>
          <p:nvPr/>
        </p:nvPicPr>
        <p:blipFill rotWithShape="1">
          <a:blip r:embed="rId14">
            <a:extLst>
              <a:ext uri="{BEBA8EAE-BF5A-486C-A8C5-ECC9F3942E4B}">
                <a14:imgProps xmlns:a14="http://schemas.microsoft.com/office/drawing/2010/main">
                  <a14:imgLayer r:embed="rId1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50" name="Group 49">
            <a:extLst>
              <a:ext uri="{FF2B5EF4-FFF2-40B4-BE49-F238E27FC236}">
                <a16:creationId xmlns:a16="http://schemas.microsoft.com/office/drawing/2014/main" id="{BE5D3A7C-C6FB-4EF3-885E-01FAB275C57F}"/>
              </a:ext>
            </a:extLst>
          </p:cNvPr>
          <p:cNvGrpSpPr/>
          <p:nvPr/>
        </p:nvGrpSpPr>
        <p:grpSpPr>
          <a:xfrm>
            <a:off x="0" y="4026328"/>
            <a:ext cx="12192000" cy="2780956"/>
            <a:chOff x="-29140" y="3368913"/>
            <a:chExt cx="13654110" cy="3545778"/>
          </a:xfrm>
        </p:grpSpPr>
        <p:pic>
          <p:nvPicPr>
            <p:cNvPr id="51" name="Picture 50">
              <a:extLst>
                <a:ext uri="{FF2B5EF4-FFF2-40B4-BE49-F238E27FC236}">
                  <a16:creationId xmlns:a16="http://schemas.microsoft.com/office/drawing/2014/main" id="{A6F666F4-15ED-4F64-9B1B-1761903203E7}"/>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id="{9A729AC3-E299-4E93-AC81-BA754E9D9674}"/>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id="{341A8574-F05F-4845-853F-27393E465A7A}"/>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34" name="Oval 33">
            <a:extLst>
              <a:ext uri="{FF2B5EF4-FFF2-40B4-BE49-F238E27FC236}">
                <a16:creationId xmlns:a16="http://schemas.microsoft.com/office/drawing/2014/main" id="{4D3EF9C8-7FB2-425E-AFB2-E4D9FD443EF6}"/>
              </a:ext>
            </a:extLst>
          </p:cNvPr>
          <p:cNvSpPr/>
          <p:nvPr/>
        </p:nvSpPr>
        <p:spPr>
          <a:xfrm>
            <a:off x="-634303" y="-1765204"/>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Oval 34">
            <a:extLst>
              <a:ext uri="{FF2B5EF4-FFF2-40B4-BE49-F238E27FC236}">
                <a16:creationId xmlns:a16="http://schemas.microsoft.com/office/drawing/2014/main" id="{825C366D-0C5F-4B9F-93A7-122D27D3E119}"/>
              </a:ext>
            </a:extLst>
          </p:cNvPr>
          <p:cNvSpPr/>
          <p:nvPr/>
        </p:nvSpPr>
        <p:spPr>
          <a:xfrm>
            <a:off x="159757" y="-1051426"/>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6" name="Oval 35">
            <a:extLst>
              <a:ext uri="{FF2B5EF4-FFF2-40B4-BE49-F238E27FC236}">
                <a16:creationId xmlns:a16="http://schemas.microsoft.com/office/drawing/2014/main" id="{9163A71C-7B72-4E8E-9BDD-7E55429A35B0}"/>
              </a:ext>
            </a:extLst>
          </p:cNvPr>
          <p:cNvSpPr/>
          <p:nvPr/>
        </p:nvSpPr>
        <p:spPr>
          <a:xfrm>
            <a:off x="535398" y="-748723"/>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Google Shape;479;p35">
            <a:extLst>
              <a:ext uri="{FF2B5EF4-FFF2-40B4-BE49-F238E27FC236}">
                <a16:creationId xmlns:a16="http://schemas.microsoft.com/office/drawing/2014/main" id="{0B42F81A-0C5E-4F26-AA67-A89E899D307F}"/>
              </a:ext>
            </a:extLst>
          </p:cNvPr>
          <p:cNvSpPr txBox="1">
            <a:spLocks/>
          </p:cNvSpPr>
          <p:nvPr/>
        </p:nvSpPr>
        <p:spPr>
          <a:xfrm>
            <a:off x="10465468" y="6860627"/>
            <a:ext cx="9200449" cy="1831542"/>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500" b="0" i="0" u="none" strike="noStrike" kern="1200" cap="none" spc="0" normalizeH="0" baseline="0" noProof="0">
                <a:ln w="28575">
                  <a:solidFill>
                    <a:srgbClr val="FFFFFF"/>
                  </a:solidFill>
                </a:ln>
                <a:solidFill>
                  <a:srgbClr val="FF0000"/>
                </a:solidFill>
                <a:effectLst/>
                <a:uLnTx/>
                <a:uFillTx/>
                <a:latin typeface="#9Slide07 Stormtrooper" panose="020B0500000000000000" pitchFamily="34" charset="0"/>
                <a:ea typeface="+mj-ea"/>
                <a:cs typeface="+mj-cs"/>
              </a:rPr>
              <a:t>KHỞI ĐỘNG</a:t>
            </a:r>
            <a:endParaRPr kumimoji="0" lang="en-US" sz="11500" b="0" i="0" u="none" strike="noStrike" kern="1200" cap="none" spc="0" normalizeH="0" baseline="0" noProof="0" dirty="0">
              <a:ln w="28575">
                <a:solidFill>
                  <a:srgbClr val="FFFFFF"/>
                </a:solidFill>
              </a:ln>
              <a:solidFill>
                <a:srgbClr val="FF0000"/>
              </a:solidFill>
              <a:effectLst/>
              <a:uLnTx/>
              <a:uFillTx/>
              <a:latin typeface="#9Slide07 Stormtrooper" panose="020B0500000000000000" pitchFamily="34" charset="0"/>
              <a:ea typeface="+mj-ea"/>
              <a:cs typeface="+mj-cs"/>
            </a:endParaRPr>
          </a:p>
        </p:txBody>
      </p:sp>
      <p:sp>
        <p:nvSpPr>
          <p:cNvPr id="30" name="TextBox 29">
            <a:extLst>
              <a:ext uri="{FF2B5EF4-FFF2-40B4-BE49-F238E27FC236}">
                <a16:creationId xmlns:a16="http://schemas.microsoft.com/office/drawing/2014/main" id="{A696AF50-27C5-4C84-A6CE-E4336A68148F}"/>
              </a:ext>
            </a:extLst>
          </p:cNvPr>
          <p:cNvSpPr txBox="1"/>
          <p:nvPr/>
        </p:nvSpPr>
        <p:spPr>
          <a:xfrm>
            <a:off x="717090" y="7410161"/>
            <a:ext cx="11622775"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4400" b="1" i="0" u="none" strike="noStrike" kern="1200" cap="none" spc="50" normalizeH="0" baseline="0" noProof="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rPr>
              <a:t>Em làm nhà thơ</a:t>
            </a:r>
            <a:endParaRPr kumimoji="0" lang="en-US" sz="14400" b="1" i="0" u="none" strike="noStrike" kern="1200" cap="none" spc="50" normalizeH="0" baseline="0" noProof="0" dirty="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endParaRPr>
          </a:p>
        </p:txBody>
      </p:sp>
      <p:pic>
        <p:nvPicPr>
          <p:cNvPr id="29" name="Picture 28">
            <a:extLst>
              <a:ext uri="{FF2B5EF4-FFF2-40B4-BE49-F238E27FC236}">
                <a16:creationId xmlns:a16="http://schemas.microsoft.com/office/drawing/2014/main" id="{F1C62126-9A20-4C53-BC5C-BE9286A558F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386787" y="1245549"/>
            <a:ext cx="9216317" cy="2893973"/>
          </a:xfrm>
          <a:prstGeom prst="rect">
            <a:avLst/>
          </a:prstGeom>
        </p:spPr>
      </p:pic>
    </p:spTree>
    <p:extLst>
      <p:ext uri="{BB962C8B-B14F-4D97-AF65-F5344CB8AC3E}">
        <p14:creationId xmlns:p14="http://schemas.microsoft.com/office/powerpoint/2010/main" val="4892776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3">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3">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id="{C0B9328E-3508-455F-A922-691DBAA362A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id="{6660B46A-2EA1-4521-BD64-531BBA55592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10">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54" name="Picture 53">
            <a:extLst>
              <a:ext uri="{FF2B5EF4-FFF2-40B4-BE49-F238E27FC236}">
                <a16:creationId xmlns:a16="http://schemas.microsoft.com/office/drawing/2014/main" id="{93BEE8C0-22C0-4812-B5E4-691E9F82F6E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55" name="Picture 54">
            <a:extLst>
              <a:ext uri="{FF2B5EF4-FFF2-40B4-BE49-F238E27FC236}">
                <a16:creationId xmlns:a16="http://schemas.microsoft.com/office/drawing/2014/main" id="{9AF25756-27D5-4A29-AA66-FBF78F3463FB}"/>
              </a:ext>
            </a:extLst>
          </p:cNvPr>
          <p:cNvPicPr>
            <a:picLocks noChangeAspect="1"/>
          </p:cNvPicPr>
          <p:nvPr/>
        </p:nvPicPr>
        <p:blipFill rotWithShape="1">
          <a:blip r:embed="rId14">
            <a:extLst>
              <a:ext uri="{BEBA8EAE-BF5A-486C-A8C5-ECC9F3942E4B}">
                <a14:imgProps xmlns:a14="http://schemas.microsoft.com/office/drawing/2010/main">
                  <a14:imgLayer r:embed="rId1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50" name="Group 49">
            <a:extLst>
              <a:ext uri="{FF2B5EF4-FFF2-40B4-BE49-F238E27FC236}">
                <a16:creationId xmlns:a16="http://schemas.microsoft.com/office/drawing/2014/main" id="{BE5D3A7C-C6FB-4EF3-885E-01FAB275C57F}"/>
              </a:ext>
            </a:extLst>
          </p:cNvPr>
          <p:cNvGrpSpPr/>
          <p:nvPr/>
        </p:nvGrpSpPr>
        <p:grpSpPr>
          <a:xfrm>
            <a:off x="6620" y="4059623"/>
            <a:ext cx="12192000" cy="2780956"/>
            <a:chOff x="-29140" y="3368913"/>
            <a:chExt cx="13654110" cy="3545778"/>
          </a:xfrm>
        </p:grpSpPr>
        <p:pic>
          <p:nvPicPr>
            <p:cNvPr id="51" name="Picture 50">
              <a:extLst>
                <a:ext uri="{FF2B5EF4-FFF2-40B4-BE49-F238E27FC236}">
                  <a16:creationId xmlns:a16="http://schemas.microsoft.com/office/drawing/2014/main" id="{A6F666F4-15ED-4F64-9B1B-1761903203E7}"/>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id="{9A729AC3-E299-4E93-AC81-BA754E9D9674}"/>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id="{341A8574-F05F-4845-853F-27393E465A7A}"/>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34" name="Oval 33">
            <a:extLst>
              <a:ext uri="{FF2B5EF4-FFF2-40B4-BE49-F238E27FC236}">
                <a16:creationId xmlns:a16="http://schemas.microsoft.com/office/drawing/2014/main" id="{4D3EF9C8-7FB2-425E-AFB2-E4D9FD443EF6}"/>
              </a:ext>
            </a:extLst>
          </p:cNvPr>
          <p:cNvSpPr/>
          <p:nvPr/>
        </p:nvSpPr>
        <p:spPr>
          <a:xfrm>
            <a:off x="-634303" y="-1765204"/>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Oval 34">
            <a:extLst>
              <a:ext uri="{FF2B5EF4-FFF2-40B4-BE49-F238E27FC236}">
                <a16:creationId xmlns:a16="http://schemas.microsoft.com/office/drawing/2014/main" id="{825C366D-0C5F-4B9F-93A7-122D27D3E119}"/>
              </a:ext>
            </a:extLst>
          </p:cNvPr>
          <p:cNvSpPr/>
          <p:nvPr/>
        </p:nvSpPr>
        <p:spPr>
          <a:xfrm>
            <a:off x="159757" y="-1051426"/>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6" name="Oval 35">
            <a:extLst>
              <a:ext uri="{FF2B5EF4-FFF2-40B4-BE49-F238E27FC236}">
                <a16:creationId xmlns:a16="http://schemas.microsoft.com/office/drawing/2014/main" id="{9163A71C-7B72-4E8E-9BDD-7E55429A35B0}"/>
              </a:ext>
            </a:extLst>
          </p:cNvPr>
          <p:cNvSpPr/>
          <p:nvPr/>
        </p:nvSpPr>
        <p:spPr>
          <a:xfrm>
            <a:off x="535398" y="-748723"/>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Google Shape;479;p35">
            <a:extLst>
              <a:ext uri="{FF2B5EF4-FFF2-40B4-BE49-F238E27FC236}">
                <a16:creationId xmlns:a16="http://schemas.microsoft.com/office/drawing/2014/main" id="{0B42F81A-0C5E-4F26-AA67-A89E899D307F}"/>
              </a:ext>
            </a:extLst>
          </p:cNvPr>
          <p:cNvSpPr txBox="1">
            <a:spLocks/>
          </p:cNvSpPr>
          <p:nvPr/>
        </p:nvSpPr>
        <p:spPr>
          <a:xfrm>
            <a:off x="10465468" y="6860627"/>
            <a:ext cx="9200449" cy="1831542"/>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500" b="0" i="0" u="none" strike="noStrike" kern="1200" cap="none" spc="0" normalizeH="0" baseline="0" noProof="0">
                <a:ln w="28575">
                  <a:solidFill>
                    <a:srgbClr val="FFFFFF"/>
                  </a:solidFill>
                </a:ln>
                <a:solidFill>
                  <a:srgbClr val="FF0000"/>
                </a:solidFill>
                <a:effectLst/>
                <a:uLnTx/>
                <a:uFillTx/>
                <a:latin typeface="#9Slide07 Stormtrooper" panose="020B0500000000000000" pitchFamily="34" charset="0"/>
                <a:ea typeface="+mj-ea"/>
                <a:cs typeface="+mj-cs"/>
              </a:rPr>
              <a:t>KHỞI ĐỘNG</a:t>
            </a:r>
            <a:endParaRPr kumimoji="0" lang="en-US" sz="11500" b="0" i="0" u="none" strike="noStrike" kern="1200" cap="none" spc="0" normalizeH="0" baseline="0" noProof="0" dirty="0">
              <a:ln w="28575">
                <a:solidFill>
                  <a:srgbClr val="FFFFFF"/>
                </a:solidFill>
              </a:ln>
              <a:solidFill>
                <a:srgbClr val="FF0000"/>
              </a:solidFill>
              <a:effectLst/>
              <a:uLnTx/>
              <a:uFillTx/>
              <a:latin typeface="#9Slide07 Stormtrooper" panose="020B0500000000000000" pitchFamily="34" charset="0"/>
              <a:ea typeface="+mj-ea"/>
              <a:cs typeface="+mj-cs"/>
            </a:endParaRPr>
          </a:p>
        </p:txBody>
      </p:sp>
      <p:sp>
        <p:nvSpPr>
          <p:cNvPr id="30" name="TextBox 29">
            <a:extLst>
              <a:ext uri="{FF2B5EF4-FFF2-40B4-BE49-F238E27FC236}">
                <a16:creationId xmlns:a16="http://schemas.microsoft.com/office/drawing/2014/main" id="{A696AF50-27C5-4C84-A6CE-E4336A68148F}"/>
              </a:ext>
            </a:extLst>
          </p:cNvPr>
          <p:cNvSpPr txBox="1"/>
          <p:nvPr/>
        </p:nvSpPr>
        <p:spPr>
          <a:xfrm>
            <a:off x="717090" y="7410161"/>
            <a:ext cx="11622775"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4400" b="1" i="0" u="none" strike="noStrike" kern="1200" cap="none" spc="50" normalizeH="0" baseline="0" noProof="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rPr>
              <a:t>Em làm nhà thơ</a:t>
            </a:r>
            <a:endParaRPr kumimoji="0" lang="en-US" sz="14400" b="1" i="0" u="none" strike="noStrike" kern="1200" cap="none" spc="50" normalizeH="0" baseline="0" noProof="0" dirty="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endParaRPr>
          </a:p>
        </p:txBody>
      </p:sp>
      <p:pic>
        <p:nvPicPr>
          <p:cNvPr id="39"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9C100013-2630-49C5-BF6D-B073C1C4DA61}"/>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2123920" y="3035445"/>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83CD040D-E28B-43AE-9D4E-7422BE97CFB3}"/>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7">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7832618" y="2889165"/>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a:extLst>
              <a:ext uri="{FF2B5EF4-FFF2-40B4-BE49-F238E27FC236}">
                <a16:creationId xmlns:a16="http://schemas.microsoft.com/office/drawing/2014/main" id="{83B55409-1A4B-4F6B-87FD-8339AD57E70E}"/>
              </a:ext>
            </a:extLst>
          </p:cNvPr>
          <p:cNvGrpSpPr/>
          <p:nvPr/>
        </p:nvGrpSpPr>
        <p:grpSpPr>
          <a:xfrm>
            <a:off x="159020" y="4212023"/>
            <a:ext cx="12192000" cy="2780956"/>
            <a:chOff x="-29140" y="3368913"/>
            <a:chExt cx="13654110" cy="3545778"/>
          </a:xfrm>
        </p:grpSpPr>
        <p:pic>
          <p:nvPicPr>
            <p:cNvPr id="42" name="Picture 41">
              <a:extLst>
                <a:ext uri="{FF2B5EF4-FFF2-40B4-BE49-F238E27FC236}">
                  <a16:creationId xmlns:a16="http://schemas.microsoft.com/office/drawing/2014/main" id="{29DDFB71-385B-4A5D-A74E-3D77C288DD3C}"/>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43" name="Picture 42">
              <a:extLst>
                <a:ext uri="{FF2B5EF4-FFF2-40B4-BE49-F238E27FC236}">
                  <a16:creationId xmlns:a16="http://schemas.microsoft.com/office/drawing/2014/main" id="{85FD63E9-C687-4F74-8EE0-468EE054ED4E}"/>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4" name="Picture 43">
              <a:extLst>
                <a:ext uri="{FF2B5EF4-FFF2-40B4-BE49-F238E27FC236}">
                  <a16:creationId xmlns:a16="http://schemas.microsoft.com/office/drawing/2014/main" id="{1005D57E-0148-4353-9521-E4EF45D85E16}"/>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6" name="Picture 5">
            <a:extLst>
              <a:ext uri="{FF2B5EF4-FFF2-40B4-BE49-F238E27FC236}">
                <a16:creationId xmlns:a16="http://schemas.microsoft.com/office/drawing/2014/main" id="{BF11E059-368F-417C-A689-4464F4D6B2DC}"/>
              </a:ext>
            </a:extLst>
          </p:cNvPr>
          <p:cNvPicPr>
            <a:picLocks noChangeAspect="1"/>
          </p:cNvPicPr>
          <p:nvPr/>
        </p:nvPicPr>
        <p:blipFill>
          <a:blip r:embed="rId19"/>
          <a:stretch>
            <a:fillRect/>
          </a:stretch>
        </p:blipFill>
        <p:spPr>
          <a:xfrm>
            <a:off x="2803335" y="769219"/>
            <a:ext cx="6819340" cy="1940527"/>
          </a:xfrm>
          <a:prstGeom prst="rect">
            <a:avLst/>
          </a:prstGeom>
        </p:spPr>
      </p:pic>
    </p:spTree>
    <p:extLst>
      <p:ext uri="{BB962C8B-B14F-4D97-AF65-F5344CB8AC3E}">
        <p14:creationId xmlns:p14="http://schemas.microsoft.com/office/powerpoint/2010/main" val="16801657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113049-0F7F-4DD0-BAE9-413F6BD0BD5C}"/>
              </a:ext>
            </a:extLst>
          </p:cNvPr>
          <p:cNvPicPr>
            <a:picLocks noChangeAspect="1"/>
          </p:cNvPicPr>
          <p:nvPr/>
        </p:nvPicPr>
        <p:blipFill>
          <a:blip r:embed="rId2"/>
          <a:stretch>
            <a:fillRect/>
          </a:stretch>
        </p:blipFill>
        <p:spPr>
          <a:xfrm>
            <a:off x="1687474" y="571277"/>
            <a:ext cx="8045470" cy="4266537"/>
          </a:xfrm>
          <a:prstGeom prst="rect">
            <a:avLst/>
          </a:prstGeom>
        </p:spPr>
      </p:pic>
      <p:sp>
        <p:nvSpPr>
          <p:cNvPr id="4" name="Speech Bubble: Rectangle with Corners Rounded 3">
            <a:extLst>
              <a:ext uri="{FF2B5EF4-FFF2-40B4-BE49-F238E27FC236}">
                <a16:creationId xmlns:a16="http://schemas.microsoft.com/office/drawing/2014/main" id="{D5CFEADC-6B1C-4270-A9EE-FB645A30ECC5}"/>
              </a:ext>
            </a:extLst>
          </p:cNvPr>
          <p:cNvSpPr/>
          <p:nvPr/>
        </p:nvSpPr>
        <p:spPr>
          <a:xfrm>
            <a:off x="3987209" y="1307805"/>
            <a:ext cx="2785731" cy="818707"/>
          </a:xfrm>
          <a:prstGeom prst="wedgeRoundRectCallout">
            <a:avLst>
              <a:gd name="adj1" fmla="val -37844"/>
              <a:gd name="adj2" fmla="val 75486"/>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Speech Bubble: Rectangle with Corners Rounded 14">
            <a:extLst>
              <a:ext uri="{FF2B5EF4-FFF2-40B4-BE49-F238E27FC236}">
                <a16:creationId xmlns:a16="http://schemas.microsoft.com/office/drawing/2014/main" id="{4C01B68A-B1BD-4765-BE91-1A8C8988BC73}"/>
              </a:ext>
            </a:extLst>
          </p:cNvPr>
          <p:cNvSpPr/>
          <p:nvPr/>
        </p:nvSpPr>
        <p:spPr>
          <a:xfrm>
            <a:off x="7549116" y="2711303"/>
            <a:ext cx="2519917" cy="1084520"/>
          </a:xfrm>
          <a:prstGeom prst="wedgeRoundRectCallout">
            <a:avLst>
              <a:gd name="adj1" fmla="val -60009"/>
              <a:gd name="adj2" fmla="val -18020"/>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2E733D58-B41E-4B7B-B297-E267C12BE796}"/>
              </a:ext>
            </a:extLst>
          </p:cNvPr>
          <p:cNvSpPr txBox="1"/>
          <p:nvPr/>
        </p:nvSpPr>
        <p:spPr>
          <a:xfrm>
            <a:off x="4061636" y="1329070"/>
            <a:ext cx="2551815" cy="769441"/>
          </a:xfrm>
          <a:prstGeom prst="rect">
            <a:avLst/>
          </a:prstGeom>
          <a:noFill/>
        </p:spPr>
        <p:txBody>
          <a:bodyPr wrap="square" rtlCol="0">
            <a:spAutoFit/>
          </a:bodyPr>
          <a:lstStyle/>
          <a:p>
            <a:pPr algn="ctr"/>
            <a:r>
              <a:rPr lang="vi-VN" sz="2200" b="1" dirty="0">
                <a:solidFill>
                  <a:srgbClr val="FF0000"/>
                </a:solidFill>
              </a:rPr>
              <a:t>Tớ không biết xem đồng hồ này</a:t>
            </a:r>
            <a:endParaRPr lang="en-US" sz="2200" b="1" dirty="0">
              <a:solidFill>
                <a:srgbClr val="FF0000"/>
              </a:solidFill>
            </a:endParaRPr>
          </a:p>
        </p:txBody>
      </p:sp>
      <p:sp>
        <p:nvSpPr>
          <p:cNvPr id="19" name="TextBox 18">
            <a:extLst>
              <a:ext uri="{FF2B5EF4-FFF2-40B4-BE49-F238E27FC236}">
                <a16:creationId xmlns:a16="http://schemas.microsoft.com/office/drawing/2014/main" id="{2B0324F3-7097-4010-98E3-3BA6DA357106}"/>
              </a:ext>
            </a:extLst>
          </p:cNvPr>
          <p:cNvSpPr txBox="1"/>
          <p:nvPr/>
        </p:nvSpPr>
        <p:spPr>
          <a:xfrm>
            <a:off x="7485320" y="2732567"/>
            <a:ext cx="2551815" cy="1107996"/>
          </a:xfrm>
          <a:prstGeom prst="rect">
            <a:avLst/>
          </a:prstGeom>
          <a:noFill/>
        </p:spPr>
        <p:txBody>
          <a:bodyPr wrap="square" rtlCol="0">
            <a:spAutoFit/>
          </a:bodyPr>
          <a:lstStyle/>
          <a:p>
            <a:pPr algn="ctr"/>
            <a:r>
              <a:rPr lang="vi-VN" sz="2200" b="1" dirty="0">
                <a:solidFill>
                  <a:srgbClr val="FF0000"/>
                </a:solidFill>
              </a:rPr>
              <a:t>Đồng hồ dùng chữ số La Mã để ghi số đấy.</a:t>
            </a:r>
            <a:endParaRPr lang="en-US" sz="2200" b="1" dirty="0">
              <a:solidFill>
                <a:srgbClr val="FF0000"/>
              </a:solidFill>
            </a:endParaRPr>
          </a:p>
        </p:txBody>
      </p:sp>
    </p:spTree>
    <p:extLst>
      <p:ext uri="{BB962C8B-B14F-4D97-AF65-F5344CB8AC3E}">
        <p14:creationId xmlns:p14="http://schemas.microsoft.com/office/powerpoint/2010/main" val="2184728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7"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0F0B9A40-42C5-4605-B620-BC6F1A05C10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0" y="3429000"/>
            <a:ext cx="3295650" cy="3518056"/>
          </a:xfrm>
          <a:prstGeom prst="rect">
            <a:avLst/>
          </a:prstGeom>
          <a:noFill/>
          <a:extLst>
            <a:ext uri="{909E8E84-426E-40DD-AFC4-6F175D3DCCD1}">
              <a14:hiddenFill xmlns:a14="http://schemas.microsoft.com/office/drawing/2010/main">
                <a:solidFill>
                  <a:srgbClr val="FFFFFF"/>
                </a:solidFill>
              </a14:hiddenFill>
            </a:ext>
          </a:extLst>
        </p:spPr>
      </p:pic>
      <p:sp>
        <p:nvSpPr>
          <p:cNvPr id="25" name="Google Shape;656;p26">
            <a:extLst>
              <a:ext uri="{FF2B5EF4-FFF2-40B4-BE49-F238E27FC236}">
                <a16:creationId xmlns:a16="http://schemas.microsoft.com/office/drawing/2014/main" id="{BBDE68CA-703E-444F-A234-92D8E8E818E9}"/>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TextBox 1">
            <a:extLst>
              <a:ext uri="{FF2B5EF4-FFF2-40B4-BE49-F238E27FC236}">
                <a16:creationId xmlns:a16="http://schemas.microsoft.com/office/drawing/2014/main" id="{50CBFE94-BAAE-4EC6-9871-998A55786549}"/>
              </a:ext>
            </a:extLst>
          </p:cNvPr>
          <p:cNvSpPr txBox="1"/>
          <p:nvPr/>
        </p:nvSpPr>
        <p:spPr>
          <a:xfrm>
            <a:off x="1467293" y="637953"/>
            <a:ext cx="8495414" cy="707886"/>
          </a:xfrm>
          <a:prstGeom prst="rect">
            <a:avLst/>
          </a:prstGeom>
          <a:noFill/>
        </p:spPr>
        <p:txBody>
          <a:bodyPr wrap="square" rtlCol="0">
            <a:spAutoFit/>
          </a:bodyPr>
          <a:lstStyle/>
          <a:p>
            <a:pPr algn="ctr"/>
            <a:r>
              <a:rPr lang="vi-VN" sz="4000" b="1" dirty="0">
                <a:solidFill>
                  <a:srgbClr val="002060"/>
                </a:solidFill>
                <a:latin typeface="Calibri" panose="020F0502020204030204" pitchFamily="34" charset="0"/>
                <a:cs typeface="Calibri" panose="020F0502020204030204" pitchFamily="34" charset="0"/>
              </a:rPr>
              <a:t>a) Một số chữ số La Mã thường dùng</a:t>
            </a:r>
            <a:endParaRPr lang="en-US" sz="4000" b="1" dirty="0">
              <a:solidFill>
                <a:srgbClr val="002060"/>
              </a:solidFill>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8D3F0368-525C-4900-9A06-488AD98A8648}"/>
              </a:ext>
            </a:extLst>
          </p:cNvPr>
          <p:cNvSpPr/>
          <p:nvPr/>
        </p:nvSpPr>
        <p:spPr>
          <a:xfrm>
            <a:off x="1254642" y="1722474"/>
            <a:ext cx="2849525" cy="988828"/>
          </a:xfrm>
          <a:prstGeom prst="roundRect">
            <a:avLst>
              <a:gd name="adj" fmla="val 3494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rgbClr val="FF0000"/>
                </a:solidFill>
                <a:latin typeface="+mj-lt"/>
              </a:rPr>
              <a:t>I : một</a:t>
            </a:r>
            <a:endParaRPr lang="en-US" sz="4400" b="1" dirty="0">
              <a:solidFill>
                <a:srgbClr val="FF0000"/>
              </a:solidFill>
              <a:latin typeface="+mj-lt"/>
            </a:endParaRPr>
          </a:p>
        </p:txBody>
      </p:sp>
      <p:sp>
        <p:nvSpPr>
          <p:cNvPr id="40" name="Rectangle: Rounded Corners 39">
            <a:extLst>
              <a:ext uri="{FF2B5EF4-FFF2-40B4-BE49-F238E27FC236}">
                <a16:creationId xmlns:a16="http://schemas.microsoft.com/office/drawing/2014/main" id="{CCA2C35E-27D6-4B0C-B199-600464F44333}"/>
              </a:ext>
            </a:extLst>
          </p:cNvPr>
          <p:cNvSpPr/>
          <p:nvPr/>
        </p:nvSpPr>
        <p:spPr>
          <a:xfrm>
            <a:off x="4742121" y="1754372"/>
            <a:ext cx="2849525" cy="988828"/>
          </a:xfrm>
          <a:prstGeom prst="roundRect">
            <a:avLst>
              <a:gd name="adj" fmla="val 3494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rgbClr val="FF0000"/>
                </a:solidFill>
                <a:latin typeface="+mj-lt"/>
              </a:rPr>
              <a:t>V : năm</a:t>
            </a:r>
            <a:endParaRPr lang="en-US" sz="4400" b="1" dirty="0">
              <a:solidFill>
                <a:srgbClr val="FF0000"/>
              </a:solidFill>
              <a:latin typeface="+mj-lt"/>
            </a:endParaRPr>
          </a:p>
        </p:txBody>
      </p:sp>
      <p:sp>
        <p:nvSpPr>
          <p:cNvPr id="41" name="Rectangle: Rounded Corners 40">
            <a:extLst>
              <a:ext uri="{FF2B5EF4-FFF2-40B4-BE49-F238E27FC236}">
                <a16:creationId xmlns:a16="http://schemas.microsoft.com/office/drawing/2014/main" id="{CB8B4786-6E36-443C-9D67-13482217C5AB}"/>
              </a:ext>
            </a:extLst>
          </p:cNvPr>
          <p:cNvSpPr/>
          <p:nvPr/>
        </p:nvSpPr>
        <p:spPr>
          <a:xfrm>
            <a:off x="8176437" y="1754372"/>
            <a:ext cx="2849525" cy="988828"/>
          </a:xfrm>
          <a:prstGeom prst="roundRect">
            <a:avLst>
              <a:gd name="adj" fmla="val 3494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rgbClr val="FF0000"/>
                </a:solidFill>
                <a:latin typeface="+mj-lt"/>
              </a:rPr>
              <a:t>X : mười</a:t>
            </a:r>
            <a:endParaRPr lang="en-US" sz="4400" b="1" dirty="0">
              <a:solidFill>
                <a:srgbClr val="FF0000"/>
              </a:solidFill>
              <a:latin typeface="+mj-lt"/>
            </a:endParaRPr>
          </a:p>
        </p:txBody>
      </p:sp>
    </p:spTree>
    <p:extLst>
      <p:ext uri="{BB962C8B-B14F-4D97-AF65-F5344CB8AC3E}">
        <p14:creationId xmlns:p14="http://schemas.microsoft.com/office/powerpoint/2010/main" val="16495905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arn(inVertical)">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inVertical)">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Google Shape;656;p26">
            <a:extLst>
              <a:ext uri="{FF2B5EF4-FFF2-40B4-BE49-F238E27FC236}">
                <a16:creationId xmlns:a16="http://schemas.microsoft.com/office/drawing/2014/main" id="{BBDE68CA-703E-444F-A234-92D8E8E818E9}"/>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TextBox 1">
            <a:extLst>
              <a:ext uri="{FF2B5EF4-FFF2-40B4-BE49-F238E27FC236}">
                <a16:creationId xmlns:a16="http://schemas.microsoft.com/office/drawing/2014/main" id="{50CBFE94-BAAE-4EC6-9871-998A55786549}"/>
              </a:ext>
            </a:extLst>
          </p:cNvPr>
          <p:cNvSpPr txBox="1"/>
          <p:nvPr/>
        </p:nvSpPr>
        <p:spPr>
          <a:xfrm>
            <a:off x="1467293" y="637953"/>
            <a:ext cx="849541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b) Các</a:t>
            </a:r>
            <a:r>
              <a:rPr kumimoji="0" lang="vi-VN"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số la mã từ 1 đến 20</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aphicFrame>
        <p:nvGraphicFramePr>
          <p:cNvPr id="3" name="Table 4">
            <a:extLst>
              <a:ext uri="{FF2B5EF4-FFF2-40B4-BE49-F238E27FC236}">
                <a16:creationId xmlns:a16="http://schemas.microsoft.com/office/drawing/2014/main" id="{196F1705-832B-4099-950B-52FD22214083}"/>
              </a:ext>
            </a:extLst>
          </p:cNvPr>
          <p:cNvGraphicFramePr>
            <a:graphicFrameLocks noGrp="1"/>
          </p:cNvGraphicFramePr>
          <p:nvPr>
            <p:extLst>
              <p:ext uri="{D42A27DB-BD31-4B8C-83A1-F6EECF244321}">
                <p14:modId xmlns:p14="http://schemas.microsoft.com/office/powerpoint/2010/main" val="3332171175"/>
              </p:ext>
            </p:extLst>
          </p:nvPr>
        </p:nvGraphicFramePr>
        <p:xfrm>
          <a:off x="595423" y="1719126"/>
          <a:ext cx="11004700" cy="3033628"/>
        </p:xfrm>
        <a:graphic>
          <a:graphicData uri="http://schemas.openxmlformats.org/drawingml/2006/table">
            <a:tbl>
              <a:tblPr firstRow="1" bandRow="1">
                <a:tableStyleId>{5DA37D80-6434-44D0-A028-1B22A696006F}</a:tableStyleId>
              </a:tblPr>
              <a:tblGrid>
                <a:gridCol w="1100470">
                  <a:extLst>
                    <a:ext uri="{9D8B030D-6E8A-4147-A177-3AD203B41FA5}">
                      <a16:colId xmlns:a16="http://schemas.microsoft.com/office/drawing/2014/main" val="2837934047"/>
                    </a:ext>
                  </a:extLst>
                </a:gridCol>
                <a:gridCol w="1100470">
                  <a:extLst>
                    <a:ext uri="{9D8B030D-6E8A-4147-A177-3AD203B41FA5}">
                      <a16:colId xmlns:a16="http://schemas.microsoft.com/office/drawing/2014/main" val="3476188850"/>
                    </a:ext>
                  </a:extLst>
                </a:gridCol>
                <a:gridCol w="1100470">
                  <a:extLst>
                    <a:ext uri="{9D8B030D-6E8A-4147-A177-3AD203B41FA5}">
                      <a16:colId xmlns:a16="http://schemas.microsoft.com/office/drawing/2014/main" val="3999891039"/>
                    </a:ext>
                  </a:extLst>
                </a:gridCol>
                <a:gridCol w="1100470">
                  <a:extLst>
                    <a:ext uri="{9D8B030D-6E8A-4147-A177-3AD203B41FA5}">
                      <a16:colId xmlns:a16="http://schemas.microsoft.com/office/drawing/2014/main" val="3347566770"/>
                    </a:ext>
                  </a:extLst>
                </a:gridCol>
                <a:gridCol w="1100470">
                  <a:extLst>
                    <a:ext uri="{9D8B030D-6E8A-4147-A177-3AD203B41FA5}">
                      <a16:colId xmlns:a16="http://schemas.microsoft.com/office/drawing/2014/main" val="2259609479"/>
                    </a:ext>
                  </a:extLst>
                </a:gridCol>
                <a:gridCol w="1100470">
                  <a:extLst>
                    <a:ext uri="{9D8B030D-6E8A-4147-A177-3AD203B41FA5}">
                      <a16:colId xmlns:a16="http://schemas.microsoft.com/office/drawing/2014/main" val="476491462"/>
                    </a:ext>
                  </a:extLst>
                </a:gridCol>
                <a:gridCol w="1100470">
                  <a:extLst>
                    <a:ext uri="{9D8B030D-6E8A-4147-A177-3AD203B41FA5}">
                      <a16:colId xmlns:a16="http://schemas.microsoft.com/office/drawing/2014/main" val="301567084"/>
                    </a:ext>
                  </a:extLst>
                </a:gridCol>
                <a:gridCol w="1185529">
                  <a:extLst>
                    <a:ext uri="{9D8B030D-6E8A-4147-A177-3AD203B41FA5}">
                      <a16:colId xmlns:a16="http://schemas.microsoft.com/office/drawing/2014/main" val="1002766804"/>
                    </a:ext>
                  </a:extLst>
                </a:gridCol>
                <a:gridCol w="1015411">
                  <a:extLst>
                    <a:ext uri="{9D8B030D-6E8A-4147-A177-3AD203B41FA5}">
                      <a16:colId xmlns:a16="http://schemas.microsoft.com/office/drawing/2014/main" val="4258091945"/>
                    </a:ext>
                  </a:extLst>
                </a:gridCol>
                <a:gridCol w="1100470">
                  <a:extLst>
                    <a:ext uri="{9D8B030D-6E8A-4147-A177-3AD203B41FA5}">
                      <a16:colId xmlns:a16="http://schemas.microsoft.com/office/drawing/2014/main" val="715088789"/>
                    </a:ext>
                  </a:extLst>
                </a:gridCol>
              </a:tblGrid>
              <a:tr h="758407">
                <a:tc>
                  <a:txBody>
                    <a:bodyPr/>
                    <a:lstStyle/>
                    <a:p>
                      <a:pPr algn="ctr"/>
                      <a:r>
                        <a:rPr lang="vi-VN" sz="3000" dirty="0">
                          <a:latin typeface="+mj-lt"/>
                        </a:rPr>
                        <a:t>I</a:t>
                      </a:r>
                      <a:endParaRPr lang="en-US" sz="3000" dirty="0">
                        <a:latin typeface="+mj-lt"/>
                      </a:endParaRPr>
                    </a:p>
                  </a:txBody>
                  <a:tcPr>
                    <a:solidFill>
                      <a:schemeClr val="bg1"/>
                    </a:solidFill>
                  </a:tcPr>
                </a:tc>
                <a:tc>
                  <a:txBody>
                    <a:bodyPr/>
                    <a:lstStyle/>
                    <a:p>
                      <a:pPr algn="ctr"/>
                      <a:r>
                        <a:rPr lang="vi-VN" sz="3000" dirty="0">
                          <a:latin typeface="+mj-lt"/>
                        </a:rPr>
                        <a:t>II</a:t>
                      </a:r>
                      <a:endParaRPr lang="en-US" sz="3000" dirty="0">
                        <a:latin typeface="+mj-lt"/>
                      </a:endParaRPr>
                    </a:p>
                  </a:txBody>
                  <a:tcPr>
                    <a:solidFill>
                      <a:schemeClr val="bg1"/>
                    </a:solidFill>
                  </a:tcPr>
                </a:tc>
                <a:tc>
                  <a:txBody>
                    <a:bodyPr/>
                    <a:lstStyle/>
                    <a:p>
                      <a:pPr algn="ctr"/>
                      <a:r>
                        <a:rPr lang="vi-VN" sz="3000" dirty="0">
                          <a:latin typeface="+mj-lt"/>
                        </a:rPr>
                        <a:t>III</a:t>
                      </a:r>
                      <a:endParaRPr lang="en-US" sz="3000" dirty="0">
                        <a:latin typeface="+mj-lt"/>
                      </a:endParaRPr>
                    </a:p>
                  </a:txBody>
                  <a:tcPr>
                    <a:solidFill>
                      <a:schemeClr val="bg1"/>
                    </a:solidFill>
                  </a:tcPr>
                </a:tc>
                <a:tc>
                  <a:txBody>
                    <a:bodyPr/>
                    <a:lstStyle/>
                    <a:p>
                      <a:pPr algn="ctr"/>
                      <a:r>
                        <a:rPr lang="vi-VN" sz="3000" dirty="0">
                          <a:latin typeface="+mj-lt"/>
                        </a:rPr>
                        <a:t>IV</a:t>
                      </a:r>
                      <a:endParaRPr lang="en-US" sz="3000" dirty="0">
                        <a:latin typeface="+mj-lt"/>
                      </a:endParaRPr>
                    </a:p>
                  </a:txBody>
                  <a:tcPr>
                    <a:solidFill>
                      <a:schemeClr val="bg1"/>
                    </a:solidFill>
                  </a:tcPr>
                </a:tc>
                <a:tc>
                  <a:txBody>
                    <a:bodyPr/>
                    <a:lstStyle/>
                    <a:p>
                      <a:pPr algn="ctr"/>
                      <a:r>
                        <a:rPr lang="vi-VN" sz="3000" dirty="0">
                          <a:latin typeface="+mj-lt"/>
                        </a:rPr>
                        <a:t>V</a:t>
                      </a:r>
                      <a:endParaRPr lang="en-US" sz="3000" dirty="0">
                        <a:latin typeface="+mj-lt"/>
                      </a:endParaRPr>
                    </a:p>
                  </a:txBody>
                  <a:tcPr>
                    <a:solidFill>
                      <a:schemeClr val="bg1"/>
                    </a:solidFill>
                  </a:tcPr>
                </a:tc>
                <a:tc>
                  <a:txBody>
                    <a:bodyPr/>
                    <a:lstStyle/>
                    <a:p>
                      <a:pPr algn="ctr"/>
                      <a:r>
                        <a:rPr lang="vi-VN" sz="3000" dirty="0">
                          <a:latin typeface="+mj-lt"/>
                        </a:rPr>
                        <a:t>VI</a:t>
                      </a:r>
                      <a:endParaRPr lang="en-US" sz="3000" dirty="0">
                        <a:latin typeface="+mj-lt"/>
                      </a:endParaRPr>
                    </a:p>
                  </a:txBody>
                  <a:tcPr>
                    <a:solidFill>
                      <a:schemeClr val="bg1"/>
                    </a:solidFill>
                  </a:tcPr>
                </a:tc>
                <a:tc>
                  <a:txBody>
                    <a:bodyPr/>
                    <a:lstStyle/>
                    <a:p>
                      <a:pPr algn="ctr"/>
                      <a:r>
                        <a:rPr lang="vi-VN" sz="3000" dirty="0">
                          <a:latin typeface="+mj-lt"/>
                        </a:rPr>
                        <a:t>VII</a:t>
                      </a:r>
                      <a:endParaRPr lang="en-US" sz="3000" dirty="0">
                        <a:latin typeface="+mj-lt"/>
                      </a:endParaRPr>
                    </a:p>
                  </a:txBody>
                  <a:tcPr>
                    <a:solidFill>
                      <a:schemeClr val="bg1"/>
                    </a:solidFill>
                  </a:tcPr>
                </a:tc>
                <a:tc>
                  <a:txBody>
                    <a:bodyPr/>
                    <a:lstStyle/>
                    <a:p>
                      <a:pPr algn="ctr"/>
                      <a:r>
                        <a:rPr lang="vi-VN" sz="3000" dirty="0">
                          <a:latin typeface="+mj-lt"/>
                        </a:rPr>
                        <a:t>VIII</a:t>
                      </a:r>
                      <a:endParaRPr lang="en-US" sz="3000" dirty="0">
                        <a:latin typeface="+mj-lt"/>
                      </a:endParaRPr>
                    </a:p>
                  </a:txBody>
                  <a:tcPr>
                    <a:solidFill>
                      <a:schemeClr val="bg1"/>
                    </a:solidFill>
                  </a:tcPr>
                </a:tc>
                <a:tc>
                  <a:txBody>
                    <a:bodyPr/>
                    <a:lstStyle/>
                    <a:p>
                      <a:pPr algn="ctr"/>
                      <a:r>
                        <a:rPr lang="vi-VN" sz="3000" dirty="0">
                          <a:latin typeface="+mj-lt"/>
                        </a:rPr>
                        <a:t>IX</a:t>
                      </a:r>
                      <a:endParaRPr lang="en-US" sz="3000" dirty="0">
                        <a:latin typeface="+mj-lt"/>
                      </a:endParaRPr>
                    </a:p>
                  </a:txBody>
                  <a:tcPr>
                    <a:solidFill>
                      <a:schemeClr val="bg1"/>
                    </a:solidFill>
                  </a:tcPr>
                </a:tc>
                <a:tc>
                  <a:txBody>
                    <a:bodyPr/>
                    <a:lstStyle/>
                    <a:p>
                      <a:pPr algn="ctr"/>
                      <a:r>
                        <a:rPr lang="vi-VN" sz="3000" dirty="0">
                          <a:latin typeface="+mj-lt"/>
                        </a:rPr>
                        <a:t>X</a:t>
                      </a:r>
                      <a:endParaRPr lang="en-US" sz="3000" dirty="0">
                        <a:latin typeface="+mj-lt"/>
                      </a:endParaRPr>
                    </a:p>
                  </a:txBody>
                  <a:tcPr>
                    <a:solidFill>
                      <a:schemeClr val="bg1"/>
                    </a:solidFill>
                  </a:tcPr>
                </a:tc>
                <a:extLst>
                  <a:ext uri="{0D108BD9-81ED-4DB2-BD59-A6C34878D82A}">
                    <a16:rowId xmlns:a16="http://schemas.microsoft.com/office/drawing/2014/main" val="839895311"/>
                  </a:ext>
                </a:extLst>
              </a:tr>
              <a:tr h="758407">
                <a:tc>
                  <a:txBody>
                    <a:bodyPr/>
                    <a:lstStyle/>
                    <a:p>
                      <a:pPr algn="ctr"/>
                      <a:r>
                        <a:rPr lang="vi-VN" sz="3000" dirty="0">
                          <a:latin typeface="+mj-lt"/>
                        </a:rPr>
                        <a:t>1</a:t>
                      </a:r>
                      <a:endParaRPr lang="en-US" sz="3000" dirty="0">
                        <a:latin typeface="+mj-lt"/>
                      </a:endParaRPr>
                    </a:p>
                  </a:txBody>
                  <a:tcPr>
                    <a:solidFill>
                      <a:schemeClr val="bg1"/>
                    </a:solidFill>
                  </a:tcPr>
                </a:tc>
                <a:tc>
                  <a:txBody>
                    <a:bodyPr/>
                    <a:lstStyle/>
                    <a:p>
                      <a:pPr algn="ctr"/>
                      <a:r>
                        <a:rPr lang="vi-VN" sz="3000" dirty="0">
                          <a:latin typeface="+mj-lt"/>
                        </a:rPr>
                        <a:t>2</a:t>
                      </a:r>
                      <a:endParaRPr lang="en-US" sz="3000" dirty="0">
                        <a:latin typeface="+mj-lt"/>
                      </a:endParaRPr>
                    </a:p>
                  </a:txBody>
                  <a:tcPr>
                    <a:solidFill>
                      <a:schemeClr val="bg1"/>
                    </a:solidFill>
                  </a:tcPr>
                </a:tc>
                <a:tc>
                  <a:txBody>
                    <a:bodyPr/>
                    <a:lstStyle/>
                    <a:p>
                      <a:pPr algn="ctr"/>
                      <a:r>
                        <a:rPr lang="vi-VN" sz="3000" dirty="0">
                          <a:latin typeface="+mj-lt"/>
                        </a:rPr>
                        <a:t>3</a:t>
                      </a:r>
                      <a:endParaRPr lang="en-US" sz="3000" dirty="0">
                        <a:latin typeface="+mj-lt"/>
                      </a:endParaRPr>
                    </a:p>
                  </a:txBody>
                  <a:tcPr>
                    <a:solidFill>
                      <a:schemeClr val="bg1"/>
                    </a:solidFill>
                  </a:tcPr>
                </a:tc>
                <a:tc>
                  <a:txBody>
                    <a:bodyPr/>
                    <a:lstStyle/>
                    <a:p>
                      <a:pPr algn="ctr"/>
                      <a:r>
                        <a:rPr lang="vi-VN" sz="3000" dirty="0">
                          <a:latin typeface="+mj-lt"/>
                        </a:rPr>
                        <a:t>4</a:t>
                      </a:r>
                      <a:endParaRPr lang="en-US" sz="3000" dirty="0">
                        <a:latin typeface="+mj-lt"/>
                      </a:endParaRPr>
                    </a:p>
                  </a:txBody>
                  <a:tcPr>
                    <a:solidFill>
                      <a:schemeClr val="bg1"/>
                    </a:solidFill>
                  </a:tcPr>
                </a:tc>
                <a:tc>
                  <a:txBody>
                    <a:bodyPr/>
                    <a:lstStyle/>
                    <a:p>
                      <a:pPr algn="ctr"/>
                      <a:r>
                        <a:rPr lang="vi-VN" sz="3000" dirty="0">
                          <a:latin typeface="+mj-lt"/>
                        </a:rPr>
                        <a:t>5</a:t>
                      </a:r>
                      <a:endParaRPr lang="en-US" sz="3000" dirty="0">
                        <a:latin typeface="+mj-lt"/>
                      </a:endParaRPr>
                    </a:p>
                  </a:txBody>
                  <a:tcPr>
                    <a:solidFill>
                      <a:schemeClr val="bg1"/>
                    </a:solidFill>
                  </a:tcPr>
                </a:tc>
                <a:tc>
                  <a:txBody>
                    <a:bodyPr/>
                    <a:lstStyle/>
                    <a:p>
                      <a:pPr algn="ctr"/>
                      <a:r>
                        <a:rPr lang="vi-VN" sz="3000" dirty="0">
                          <a:latin typeface="+mj-lt"/>
                        </a:rPr>
                        <a:t>6</a:t>
                      </a:r>
                      <a:endParaRPr lang="en-US" sz="3000" dirty="0">
                        <a:latin typeface="+mj-lt"/>
                      </a:endParaRPr>
                    </a:p>
                  </a:txBody>
                  <a:tcPr>
                    <a:solidFill>
                      <a:schemeClr val="bg1"/>
                    </a:solidFill>
                  </a:tcPr>
                </a:tc>
                <a:tc>
                  <a:txBody>
                    <a:bodyPr/>
                    <a:lstStyle/>
                    <a:p>
                      <a:pPr algn="ctr"/>
                      <a:r>
                        <a:rPr lang="vi-VN" sz="3000" dirty="0">
                          <a:latin typeface="+mj-lt"/>
                        </a:rPr>
                        <a:t>7</a:t>
                      </a:r>
                      <a:endParaRPr lang="en-US" sz="3000" dirty="0">
                        <a:latin typeface="+mj-lt"/>
                      </a:endParaRPr>
                    </a:p>
                  </a:txBody>
                  <a:tcPr>
                    <a:solidFill>
                      <a:schemeClr val="bg1"/>
                    </a:solidFill>
                  </a:tcPr>
                </a:tc>
                <a:tc>
                  <a:txBody>
                    <a:bodyPr/>
                    <a:lstStyle/>
                    <a:p>
                      <a:pPr algn="ctr"/>
                      <a:r>
                        <a:rPr lang="vi-VN" sz="3000" dirty="0">
                          <a:latin typeface="+mj-lt"/>
                        </a:rPr>
                        <a:t>8</a:t>
                      </a:r>
                      <a:endParaRPr lang="en-US" sz="3000" dirty="0">
                        <a:latin typeface="+mj-lt"/>
                      </a:endParaRPr>
                    </a:p>
                  </a:txBody>
                  <a:tcPr>
                    <a:solidFill>
                      <a:schemeClr val="bg1"/>
                    </a:solidFill>
                  </a:tcPr>
                </a:tc>
                <a:tc>
                  <a:txBody>
                    <a:bodyPr/>
                    <a:lstStyle/>
                    <a:p>
                      <a:pPr algn="ctr"/>
                      <a:r>
                        <a:rPr lang="vi-VN" sz="3000" dirty="0">
                          <a:latin typeface="+mj-lt"/>
                        </a:rPr>
                        <a:t>9</a:t>
                      </a:r>
                      <a:endParaRPr lang="en-US" sz="3000" dirty="0">
                        <a:latin typeface="+mj-lt"/>
                      </a:endParaRPr>
                    </a:p>
                  </a:txBody>
                  <a:tcPr>
                    <a:solidFill>
                      <a:schemeClr val="bg1"/>
                    </a:solidFill>
                  </a:tcPr>
                </a:tc>
                <a:tc>
                  <a:txBody>
                    <a:bodyPr/>
                    <a:lstStyle/>
                    <a:p>
                      <a:pPr algn="ctr"/>
                      <a:r>
                        <a:rPr lang="vi-VN" sz="3000" dirty="0">
                          <a:latin typeface="+mj-lt"/>
                        </a:rPr>
                        <a:t>10</a:t>
                      </a:r>
                      <a:endParaRPr lang="en-US" sz="3000" dirty="0">
                        <a:latin typeface="+mj-lt"/>
                      </a:endParaRPr>
                    </a:p>
                  </a:txBody>
                  <a:tcPr>
                    <a:solidFill>
                      <a:schemeClr val="bg1"/>
                    </a:solidFill>
                  </a:tcPr>
                </a:tc>
                <a:extLst>
                  <a:ext uri="{0D108BD9-81ED-4DB2-BD59-A6C34878D82A}">
                    <a16:rowId xmlns:a16="http://schemas.microsoft.com/office/drawing/2014/main" val="2626779678"/>
                  </a:ext>
                </a:extLst>
              </a:tr>
              <a:tr h="758407">
                <a:tc>
                  <a:txBody>
                    <a:bodyPr/>
                    <a:lstStyle/>
                    <a:p>
                      <a:pPr algn="ctr"/>
                      <a:r>
                        <a:rPr lang="vi-VN" sz="3000" b="1" dirty="0">
                          <a:latin typeface="+mj-lt"/>
                        </a:rPr>
                        <a:t>XI</a:t>
                      </a:r>
                      <a:endParaRPr lang="en-US" sz="3000" b="1" dirty="0">
                        <a:latin typeface="+mj-lt"/>
                      </a:endParaRPr>
                    </a:p>
                  </a:txBody>
                  <a:tcPr>
                    <a:solidFill>
                      <a:schemeClr val="bg1"/>
                    </a:solidFill>
                  </a:tcPr>
                </a:tc>
                <a:tc>
                  <a:txBody>
                    <a:bodyPr/>
                    <a:lstStyle/>
                    <a:p>
                      <a:pPr algn="ctr"/>
                      <a:r>
                        <a:rPr lang="vi-VN" sz="3000" b="1" dirty="0">
                          <a:latin typeface="+mj-lt"/>
                        </a:rPr>
                        <a:t>XII</a:t>
                      </a:r>
                      <a:endParaRPr lang="en-US" sz="3000" b="1" dirty="0">
                        <a:latin typeface="+mj-lt"/>
                      </a:endParaRPr>
                    </a:p>
                  </a:txBody>
                  <a:tcPr>
                    <a:solidFill>
                      <a:schemeClr val="bg1"/>
                    </a:solidFill>
                  </a:tcPr>
                </a:tc>
                <a:tc>
                  <a:txBody>
                    <a:bodyPr/>
                    <a:lstStyle/>
                    <a:p>
                      <a:pPr algn="ctr"/>
                      <a:r>
                        <a:rPr lang="vi-VN" sz="3000" b="1" dirty="0">
                          <a:latin typeface="+mj-lt"/>
                        </a:rPr>
                        <a:t>XIII</a:t>
                      </a:r>
                      <a:endParaRPr lang="en-US" sz="3000" b="1" dirty="0">
                        <a:latin typeface="+mj-lt"/>
                      </a:endParaRPr>
                    </a:p>
                  </a:txBody>
                  <a:tcPr>
                    <a:solidFill>
                      <a:schemeClr val="bg1"/>
                    </a:solidFill>
                  </a:tcPr>
                </a:tc>
                <a:tc>
                  <a:txBody>
                    <a:bodyPr/>
                    <a:lstStyle/>
                    <a:p>
                      <a:pPr algn="ctr"/>
                      <a:r>
                        <a:rPr lang="vi-VN" sz="3000" b="1" dirty="0">
                          <a:latin typeface="+mj-lt"/>
                        </a:rPr>
                        <a:t>XIV</a:t>
                      </a:r>
                      <a:endParaRPr lang="en-US" sz="3000" b="1" dirty="0">
                        <a:latin typeface="+mj-lt"/>
                      </a:endParaRPr>
                    </a:p>
                  </a:txBody>
                  <a:tcPr>
                    <a:solidFill>
                      <a:schemeClr val="bg1"/>
                    </a:solidFill>
                  </a:tcPr>
                </a:tc>
                <a:tc>
                  <a:txBody>
                    <a:bodyPr/>
                    <a:lstStyle/>
                    <a:p>
                      <a:pPr algn="ctr"/>
                      <a:r>
                        <a:rPr lang="vi-VN" sz="3000" b="1" dirty="0">
                          <a:latin typeface="+mj-lt"/>
                        </a:rPr>
                        <a:t>XV</a:t>
                      </a:r>
                      <a:endParaRPr lang="en-US" sz="3000" b="1" dirty="0">
                        <a:latin typeface="+mj-lt"/>
                      </a:endParaRPr>
                    </a:p>
                  </a:txBody>
                  <a:tcPr>
                    <a:solidFill>
                      <a:schemeClr val="bg1"/>
                    </a:solidFill>
                  </a:tcPr>
                </a:tc>
                <a:tc>
                  <a:txBody>
                    <a:bodyPr/>
                    <a:lstStyle/>
                    <a:p>
                      <a:pPr algn="ctr"/>
                      <a:r>
                        <a:rPr lang="vi-VN" sz="3000" b="1" dirty="0">
                          <a:latin typeface="+mj-lt"/>
                        </a:rPr>
                        <a:t>XVI</a:t>
                      </a:r>
                      <a:endParaRPr lang="en-US" sz="3000" b="1" dirty="0">
                        <a:latin typeface="+mj-lt"/>
                      </a:endParaRPr>
                    </a:p>
                  </a:txBody>
                  <a:tcPr>
                    <a:solidFill>
                      <a:schemeClr val="bg1"/>
                    </a:solidFill>
                  </a:tcPr>
                </a:tc>
                <a:tc>
                  <a:txBody>
                    <a:bodyPr/>
                    <a:lstStyle/>
                    <a:p>
                      <a:pPr algn="ctr"/>
                      <a:r>
                        <a:rPr lang="vi-VN" sz="3000" b="1" dirty="0">
                          <a:latin typeface="+mj-lt"/>
                        </a:rPr>
                        <a:t>XVII</a:t>
                      </a:r>
                      <a:endParaRPr lang="en-US" sz="3000" b="1" dirty="0">
                        <a:latin typeface="+mj-lt"/>
                      </a:endParaRPr>
                    </a:p>
                  </a:txBody>
                  <a:tcPr>
                    <a:solidFill>
                      <a:schemeClr val="bg1"/>
                    </a:solidFill>
                  </a:tcPr>
                </a:tc>
                <a:tc>
                  <a:txBody>
                    <a:bodyPr/>
                    <a:lstStyle/>
                    <a:p>
                      <a:pPr algn="ctr"/>
                      <a:r>
                        <a:rPr lang="vi-VN" sz="3000" b="1" dirty="0">
                          <a:latin typeface="+mj-lt"/>
                        </a:rPr>
                        <a:t>XVIII</a:t>
                      </a:r>
                      <a:endParaRPr lang="en-US" sz="3000" b="1" dirty="0">
                        <a:latin typeface="+mj-lt"/>
                      </a:endParaRPr>
                    </a:p>
                  </a:txBody>
                  <a:tcPr>
                    <a:solidFill>
                      <a:schemeClr val="bg1"/>
                    </a:solidFill>
                  </a:tcPr>
                </a:tc>
                <a:tc>
                  <a:txBody>
                    <a:bodyPr/>
                    <a:lstStyle/>
                    <a:p>
                      <a:pPr algn="ctr"/>
                      <a:r>
                        <a:rPr lang="vi-VN" sz="3000" b="1" dirty="0">
                          <a:latin typeface="+mj-lt"/>
                        </a:rPr>
                        <a:t>XIX</a:t>
                      </a:r>
                      <a:endParaRPr lang="en-US" sz="3000" b="1" dirty="0">
                        <a:latin typeface="+mj-lt"/>
                      </a:endParaRPr>
                    </a:p>
                  </a:txBody>
                  <a:tcPr>
                    <a:solidFill>
                      <a:schemeClr val="bg1"/>
                    </a:solidFill>
                  </a:tcPr>
                </a:tc>
                <a:tc>
                  <a:txBody>
                    <a:bodyPr/>
                    <a:lstStyle/>
                    <a:p>
                      <a:pPr algn="ctr"/>
                      <a:r>
                        <a:rPr lang="vi-VN" sz="3000" b="1" dirty="0">
                          <a:latin typeface="+mj-lt"/>
                        </a:rPr>
                        <a:t>XX</a:t>
                      </a:r>
                      <a:endParaRPr lang="en-US" sz="3000" b="1" dirty="0">
                        <a:latin typeface="+mj-lt"/>
                      </a:endParaRPr>
                    </a:p>
                  </a:txBody>
                  <a:tcPr>
                    <a:solidFill>
                      <a:schemeClr val="bg1"/>
                    </a:solidFill>
                  </a:tcPr>
                </a:tc>
                <a:extLst>
                  <a:ext uri="{0D108BD9-81ED-4DB2-BD59-A6C34878D82A}">
                    <a16:rowId xmlns:a16="http://schemas.microsoft.com/office/drawing/2014/main" val="2006252244"/>
                  </a:ext>
                </a:extLst>
              </a:tr>
              <a:tr h="758407">
                <a:tc>
                  <a:txBody>
                    <a:bodyPr/>
                    <a:lstStyle/>
                    <a:p>
                      <a:pPr algn="ctr"/>
                      <a:r>
                        <a:rPr lang="vi-VN" sz="3000" dirty="0">
                          <a:latin typeface="+mj-lt"/>
                        </a:rPr>
                        <a:t>11</a:t>
                      </a:r>
                      <a:endParaRPr lang="en-US" sz="3000" dirty="0">
                        <a:latin typeface="+mj-lt"/>
                      </a:endParaRPr>
                    </a:p>
                  </a:txBody>
                  <a:tcPr>
                    <a:solidFill>
                      <a:schemeClr val="bg1"/>
                    </a:solidFill>
                  </a:tcPr>
                </a:tc>
                <a:tc>
                  <a:txBody>
                    <a:bodyPr/>
                    <a:lstStyle/>
                    <a:p>
                      <a:pPr algn="ctr"/>
                      <a:r>
                        <a:rPr lang="vi-VN" sz="3000" dirty="0">
                          <a:latin typeface="+mj-lt"/>
                        </a:rPr>
                        <a:t>12</a:t>
                      </a:r>
                      <a:endParaRPr lang="en-US" sz="3000" dirty="0">
                        <a:latin typeface="+mj-lt"/>
                      </a:endParaRPr>
                    </a:p>
                  </a:txBody>
                  <a:tcPr>
                    <a:solidFill>
                      <a:schemeClr val="bg1"/>
                    </a:solidFill>
                  </a:tcPr>
                </a:tc>
                <a:tc>
                  <a:txBody>
                    <a:bodyPr/>
                    <a:lstStyle/>
                    <a:p>
                      <a:pPr algn="ctr"/>
                      <a:r>
                        <a:rPr lang="vi-VN" sz="3000" dirty="0">
                          <a:latin typeface="+mj-lt"/>
                        </a:rPr>
                        <a:t>13</a:t>
                      </a:r>
                      <a:endParaRPr lang="en-US" sz="3000" dirty="0">
                        <a:latin typeface="+mj-lt"/>
                      </a:endParaRPr>
                    </a:p>
                  </a:txBody>
                  <a:tcPr>
                    <a:solidFill>
                      <a:schemeClr val="bg1"/>
                    </a:solidFill>
                  </a:tcPr>
                </a:tc>
                <a:tc>
                  <a:txBody>
                    <a:bodyPr/>
                    <a:lstStyle/>
                    <a:p>
                      <a:pPr algn="ctr"/>
                      <a:r>
                        <a:rPr lang="vi-VN" sz="3000" dirty="0">
                          <a:latin typeface="+mj-lt"/>
                        </a:rPr>
                        <a:t>14</a:t>
                      </a:r>
                      <a:endParaRPr lang="en-US" sz="3000" dirty="0">
                        <a:latin typeface="+mj-lt"/>
                      </a:endParaRPr>
                    </a:p>
                  </a:txBody>
                  <a:tcPr>
                    <a:solidFill>
                      <a:schemeClr val="bg1"/>
                    </a:solidFill>
                  </a:tcPr>
                </a:tc>
                <a:tc>
                  <a:txBody>
                    <a:bodyPr/>
                    <a:lstStyle/>
                    <a:p>
                      <a:pPr algn="ctr"/>
                      <a:r>
                        <a:rPr lang="vi-VN" sz="3000" dirty="0">
                          <a:latin typeface="+mj-lt"/>
                        </a:rPr>
                        <a:t>15</a:t>
                      </a:r>
                      <a:endParaRPr lang="en-US" sz="3000" dirty="0">
                        <a:latin typeface="+mj-lt"/>
                      </a:endParaRPr>
                    </a:p>
                  </a:txBody>
                  <a:tcPr>
                    <a:solidFill>
                      <a:schemeClr val="bg1"/>
                    </a:solidFill>
                  </a:tcPr>
                </a:tc>
                <a:tc>
                  <a:txBody>
                    <a:bodyPr/>
                    <a:lstStyle/>
                    <a:p>
                      <a:pPr algn="ctr"/>
                      <a:r>
                        <a:rPr lang="vi-VN" sz="3000" dirty="0">
                          <a:latin typeface="+mj-lt"/>
                        </a:rPr>
                        <a:t>16</a:t>
                      </a:r>
                      <a:endParaRPr lang="en-US" sz="3000" dirty="0">
                        <a:latin typeface="+mj-lt"/>
                      </a:endParaRPr>
                    </a:p>
                  </a:txBody>
                  <a:tcPr>
                    <a:solidFill>
                      <a:schemeClr val="bg1"/>
                    </a:solidFill>
                  </a:tcPr>
                </a:tc>
                <a:tc>
                  <a:txBody>
                    <a:bodyPr/>
                    <a:lstStyle/>
                    <a:p>
                      <a:pPr algn="ctr"/>
                      <a:r>
                        <a:rPr lang="vi-VN" sz="3000" dirty="0">
                          <a:latin typeface="+mj-lt"/>
                        </a:rPr>
                        <a:t>17</a:t>
                      </a:r>
                      <a:endParaRPr lang="en-US" sz="3000" dirty="0">
                        <a:latin typeface="+mj-lt"/>
                      </a:endParaRPr>
                    </a:p>
                  </a:txBody>
                  <a:tcPr>
                    <a:solidFill>
                      <a:schemeClr val="bg1"/>
                    </a:solidFill>
                  </a:tcPr>
                </a:tc>
                <a:tc>
                  <a:txBody>
                    <a:bodyPr/>
                    <a:lstStyle/>
                    <a:p>
                      <a:pPr algn="ctr"/>
                      <a:r>
                        <a:rPr lang="vi-VN" sz="3000" dirty="0">
                          <a:latin typeface="+mj-lt"/>
                        </a:rPr>
                        <a:t>18</a:t>
                      </a:r>
                      <a:endParaRPr lang="en-US" sz="3000" dirty="0">
                        <a:latin typeface="+mj-lt"/>
                      </a:endParaRPr>
                    </a:p>
                  </a:txBody>
                  <a:tcPr>
                    <a:solidFill>
                      <a:schemeClr val="bg1"/>
                    </a:solidFill>
                  </a:tcPr>
                </a:tc>
                <a:tc>
                  <a:txBody>
                    <a:bodyPr/>
                    <a:lstStyle/>
                    <a:p>
                      <a:pPr algn="ctr"/>
                      <a:r>
                        <a:rPr lang="vi-VN" sz="3000" dirty="0">
                          <a:latin typeface="+mj-lt"/>
                        </a:rPr>
                        <a:t>19</a:t>
                      </a:r>
                      <a:endParaRPr lang="en-US" sz="3000" dirty="0">
                        <a:latin typeface="+mj-lt"/>
                      </a:endParaRPr>
                    </a:p>
                  </a:txBody>
                  <a:tcPr>
                    <a:solidFill>
                      <a:schemeClr val="bg1"/>
                    </a:solidFill>
                  </a:tcPr>
                </a:tc>
                <a:tc>
                  <a:txBody>
                    <a:bodyPr/>
                    <a:lstStyle/>
                    <a:p>
                      <a:pPr algn="ctr"/>
                      <a:r>
                        <a:rPr lang="vi-VN" sz="3000" dirty="0">
                          <a:latin typeface="+mj-lt"/>
                        </a:rPr>
                        <a:t>20</a:t>
                      </a:r>
                      <a:endParaRPr lang="en-US" sz="3000" dirty="0">
                        <a:latin typeface="+mj-lt"/>
                      </a:endParaRPr>
                    </a:p>
                  </a:txBody>
                  <a:tcPr>
                    <a:solidFill>
                      <a:schemeClr val="bg1"/>
                    </a:solidFill>
                  </a:tcPr>
                </a:tc>
                <a:extLst>
                  <a:ext uri="{0D108BD9-81ED-4DB2-BD59-A6C34878D82A}">
                    <a16:rowId xmlns:a16="http://schemas.microsoft.com/office/drawing/2014/main" val="2684704542"/>
                  </a:ext>
                </a:extLst>
              </a:tr>
            </a:tbl>
          </a:graphicData>
        </a:graphic>
      </p:graphicFrame>
    </p:spTree>
    <p:extLst>
      <p:ext uri="{BB962C8B-B14F-4D97-AF65-F5344CB8AC3E}">
        <p14:creationId xmlns:p14="http://schemas.microsoft.com/office/powerpoint/2010/main" val="35273149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3">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3">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id="{C0B9328E-3508-455F-A922-691DBAA362A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id="{6660B46A-2EA1-4521-BD64-531BBA55592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10">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54" name="Picture 53">
            <a:extLst>
              <a:ext uri="{FF2B5EF4-FFF2-40B4-BE49-F238E27FC236}">
                <a16:creationId xmlns:a16="http://schemas.microsoft.com/office/drawing/2014/main" id="{93BEE8C0-22C0-4812-B5E4-691E9F82F6E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55" name="Picture 54">
            <a:extLst>
              <a:ext uri="{FF2B5EF4-FFF2-40B4-BE49-F238E27FC236}">
                <a16:creationId xmlns:a16="http://schemas.microsoft.com/office/drawing/2014/main" id="{9AF25756-27D5-4A29-AA66-FBF78F3463FB}"/>
              </a:ext>
            </a:extLst>
          </p:cNvPr>
          <p:cNvPicPr>
            <a:picLocks noChangeAspect="1"/>
          </p:cNvPicPr>
          <p:nvPr/>
        </p:nvPicPr>
        <p:blipFill rotWithShape="1">
          <a:blip r:embed="rId14">
            <a:extLst>
              <a:ext uri="{BEBA8EAE-BF5A-486C-A8C5-ECC9F3942E4B}">
                <a14:imgProps xmlns:a14="http://schemas.microsoft.com/office/drawing/2010/main">
                  <a14:imgLayer r:embed="rId1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50" name="Group 49">
            <a:extLst>
              <a:ext uri="{FF2B5EF4-FFF2-40B4-BE49-F238E27FC236}">
                <a16:creationId xmlns:a16="http://schemas.microsoft.com/office/drawing/2014/main" id="{BE5D3A7C-C6FB-4EF3-885E-01FAB275C57F}"/>
              </a:ext>
            </a:extLst>
          </p:cNvPr>
          <p:cNvGrpSpPr/>
          <p:nvPr/>
        </p:nvGrpSpPr>
        <p:grpSpPr>
          <a:xfrm>
            <a:off x="6620" y="4059623"/>
            <a:ext cx="12192000" cy="2780956"/>
            <a:chOff x="-29140" y="3368913"/>
            <a:chExt cx="13654110" cy="3545778"/>
          </a:xfrm>
        </p:grpSpPr>
        <p:pic>
          <p:nvPicPr>
            <p:cNvPr id="51" name="Picture 50">
              <a:extLst>
                <a:ext uri="{FF2B5EF4-FFF2-40B4-BE49-F238E27FC236}">
                  <a16:creationId xmlns:a16="http://schemas.microsoft.com/office/drawing/2014/main" id="{A6F666F4-15ED-4F64-9B1B-1761903203E7}"/>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id="{9A729AC3-E299-4E93-AC81-BA754E9D9674}"/>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id="{341A8574-F05F-4845-853F-27393E465A7A}"/>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34" name="Oval 33">
            <a:extLst>
              <a:ext uri="{FF2B5EF4-FFF2-40B4-BE49-F238E27FC236}">
                <a16:creationId xmlns:a16="http://schemas.microsoft.com/office/drawing/2014/main" id="{4D3EF9C8-7FB2-425E-AFB2-E4D9FD443EF6}"/>
              </a:ext>
            </a:extLst>
          </p:cNvPr>
          <p:cNvSpPr/>
          <p:nvPr/>
        </p:nvSpPr>
        <p:spPr>
          <a:xfrm>
            <a:off x="-634303" y="-1765204"/>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Oval 34">
            <a:extLst>
              <a:ext uri="{FF2B5EF4-FFF2-40B4-BE49-F238E27FC236}">
                <a16:creationId xmlns:a16="http://schemas.microsoft.com/office/drawing/2014/main" id="{825C366D-0C5F-4B9F-93A7-122D27D3E119}"/>
              </a:ext>
            </a:extLst>
          </p:cNvPr>
          <p:cNvSpPr/>
          <p:nvPr/>
        </p:nvSpPr>
        <p:spPr>
          <a:xfrm>
            <a:off x="159757" y="-1051426"/>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6" name="Oval 35">
            <a:extLst>
              <a:ext uri="{FF2B5EF4-FFF2-40B4-BE49-F238E27FC236}">
                <a16:creationId xmlns:a16="http://schemas.microsoft.com/office/drawing/2014/main" id="{9163A71C-7B72-4E8E-9BDD-7E55429A35B0}"/>
              </a:ext>
            </a:extLst>
          </p:cNvPr>
          <p:cNvSpPr/>
          <p:nvPr/>
        </p:nvSpPr>
        <p:spPr>
          <a:xfrm>
            <a:off x="535398" y="-748723"/>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Google Shape;479;p35">
            <a:extLst>
              <a:ext uri="{FF2B5EF4-FFF2-40B4-BE49-F238E27FC236}">
                <a16:creationId xmlns:a16="http://schemas.microsoft.com/office/drawing/2014/main" id="{0B42F81A-0C5E-4F26-AA67-A89E899D307F}"/>
              </a:ext>
            </a:extLst>
          </p:cNvPr>
          <p:cNvSpPr txBox="1">
            <a:spLocks/>
          </p:cNvSpPr>
          <p:nvPr/>
        </p:nvSpPr>
        <p:spPr>
          <a:xfrm>
            <a:off x="10465468" y="6860627"/>
            <a:ext cx="9200449" cy="1831542"/>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500" b="0" i="0" u="none" strike="noStrike" kern="1200" cap="none" spc="0" normalizeH="0" baseline="0" noProof="0">
                <a:ln w="28575">
                  <a:solidFill>
                    <a:srgbClr val="FFFFFF"/>
                  </a:solidFill>
                </a:ln>
                <a:solidFill>
                  <a:srgbClr val="FF0000"/>
                </a:solidFill>
                <a:effectLst/>
                <a:uLnTx/>
                <a:uFillTx/>
                <a:latin typeface="#9Slide07 Stormtrooper" panose="020B0500000000000000" pitchFamily="34" charset="0"/>
                <a:ea typeface="+mj-ea"/>
                <a:cs typeface="+mj-cs"/>
              </a:rPr>
              <a:t>KHỞI ĐỘNG</a:t>
            </a:r>
            <a:endParaRPr kumimoji="0" lang="en-US" sz="11500" b="0" i="0" u="none" strike="noStrike" kern="1200" cap="none" spc="0" normalizeH="0" baseline="0" noProof="0" dirty="0">
              <a:ln w="28575">
                <a:solidFill>
                  <a:srgbClr val="FFFFFF"/>
                </a:solidFill>
              </a:ln>
              <a:solidFill>
                <a:srgbClr val="FF0000"/>
              </a:solidFill>
              <a:effectLst/>
              <a:uLnTx/>
              <a:uFillTx/>
              <a:latin typeface="#9Slide07 Stormtrooper" panose="020B0500000000000000" pitchFamily="34" charset="0"/>
              <a:ea typeface="+mj-ea"/>
              <a:cs typeface="+mj-cs"/>
            </a:endParaRPr>
          </a:p>
        </p:txBody>
      </p:sp>
      <p:sp>
        <p:nvSpPr>
          <p:cNvPr id="30" name="TextBox 29">
            <a:extLst>
              <a:ext uri="{FF2B5EF4-FFF2-40B4-BE49-F238E27FC236}">
                <a16:creationId xmlns:a16="http://schemas.microsoft.com/office/drawing/2014/main" id="{A696AF50-27C5-4C84-A6CE-E4336A68148F}"/>
              </a:ext>
            </a:extLst>
          </p:cNvPr>
          <p:cNvSpPr txBox="1"/>
          <p:nvPr/>
        </p:nvSpPr>
        <p:spPr>
          <a:xfrm>
            <a:off x="717090" y="7410161"/>
            <a:ext cx="11622775"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4400" b="1" i="0" u="none" strike="noStrike" kern="1200" cap="none" spc="50" normalizeH="0" baseline="0" noProof="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rPr>
              <a:t>Em làm nhà thơ</a:t>
            </a:r>
            <a:endParaRPr kumimoji="0" lang="en-US" sz="14400" b="1" i="0" u="none" strike="noStrike" kern="1200" cap="none" spc="50" normalizeH="0" baseline="0" noProof="0" dirty="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endParaRPr>
          </a:p>
        </p:txBody>
      </p:sp>
      <p:pic>
        <p:nvPicPr>
          <p:cNvPr id="39"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9C100013-2630-49C5-BF6D-B073C1C4DA61}"/>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2123920" y="3035445"/>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83CD040D-E28B-43AE-9D4E-7422BE97CFB3}"/>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7">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7832618" y="2889165"/>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a:extLst>
              <a:ext uri="{FF2B5EF4-FFF2-40B4-BE49-F238E27FC236}">
                <a16:creationId xmlns:a16="http://schemas.microsoft.com/office/drawing/2014/main" id="{83B55409-1A4B-4F6B-87FD-8339AD57E70E}"/>
              </a:ext>
            </a:extLst>
          </p:cNvPr>
          <p:cNvGrpSpPr/>
          <p:nvPr/>
        </p:nvGrpSpPr>
        <p:grpSpPr>
          <a:xfrm>
            <a:off x="159020" y="4212023"/>
            <a:ext cx="12192000" cy="2780956"/>
            <a:chOff x="-29140" y="3368913"/>
            <a:chExt cx="13654110" cy="3545778"/>
          </a:xfrm>
        </p:grpSpPr>
        <p:pic>
          <p:nvPicPr>
            <p:cNvPr id="42" name="Picture 41">
              <a:extLst>
                <a:ext uri="{FF2B5EF4-FFF2-40B4-BE49-F238E27FC236}">
                  <a16:creationId xmlns:a16="http://schemas.microsoft.com/office/drawing/2014/main" id="{29DDFB71-385B-4A5D-A74E-3D77C288DD3C}"/>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43" name="Picture 42">
              <a:extLst>
                <a:ext uri="{FF2B5EF4-FFF2-40B4-BE49-F238E27FC236}">
                  <a16:creationId xmlns:a16="http://schemas.microsoft.com/office/drawing/2014/main" id="{85FD63E9-C687-4F74-8EE0-468EE054ED4E}"/>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4" name="Picture 43">
              <a:extLst>
                <a:ext uri="{FF2B5EF4-FFF2-40B4-BE49-F238E27FC236}">
                  <a16:creationId xmlns:a16="http://schemas.microsoft.com/office/drawing/2014/main" id="{1005D57E-0148-4353-9521-E4EF45D85E16}"/>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3" name="Picture 2">
            <a:extLst>
              <a:ext uri="{FF2B5EF4-FFF2-40B4-BE49-F238E27FC236}">
                <a16:creationId xmlns:a16="http://schemas.microsoft.com/office/drawing/2014/main" id="{13C716AA-C5DF-4CEE-AB68-8347EC0EA78D}"/>
              </a:ext>
            </a:extLst>
          </p:cNvPr>
          <p:cNvPicPr>
            <a:picLocks noChangeAspect="1"/>
          </p:cNvPicPr>
          <p:nvPr/>
        </p:nvPicPr>
        <p:blipFill>
          <a:blip r:embed="rId19"/>
          <a:stretch>
            <a:fillRect/>
          </a:stretch>
        </p:blipFill>
        <p:spPr>
          <a:xfrm>
            <a:off x="3120354" y="1059189"/>
            <a:ext cx="6419644" cy="2353260"/>
          </a:xfrm>
          <a:prstGeom prst="rect">
            <a:avLst/>
          </a:prstGeom>
        </p:spPr>
      </p:pic>
    </p:spTree>
    <p:extLst>
      <p:ext uri="{BB962C8B-B14F-4D97-AF65-F5344CB8AC3E}">
        <p14:creationId xmlns:p14="http://schemas.microsoft.com/office/powerpoint/2010/main" val="10818590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DA9CD1F-F104-433A-8237-D9EC9AEC5E67}"/>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4" name="Google Shape;2319;p69">
            <a:extLst>
              <a:ext uri="{FF2B5EF4-FFF2-40B4-BE49-F238E27FC236}">
                <a16:creationId xmlns:a16="http://schemas.microsoft.com/office/drawing/2014/main" id="{17BA5BC4-C1B7-4014-A316-24426E7B2A94}"/>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0" name="Google Shape;2319;p69">
            <a:extLst>
              <a:ext uri="{FF2B5EF4-FFF2-40B4-BE49-F238E27FC236}">
                <a16:creationId xmlns:a16="http://schemas.microsoft.com/office/drawing/2014/main" id="{F9C1DA5B-AA74-44C3-9444-EACD3B111133}"/>
              </a:ext>
            </a:extLst>
          </p:cNvPr>
          <p:cNvSpPr/>
          <p:nvPr/>
        </p:nvSpPr>
        <p:spPr>
          <a:xfrm>
            <a:off x="8882675" y="2899087"/>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B4253C4-808D-47A3-AA9C-79B0628D6BE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2" name="Oval 21">
            <a:extLst>
              <a:ext uri="{FF2B5EF4-FFF2-40B4-BE49-F238E27FC236}">
                <a16:creationId xmlns:a16="http://schemas.microsoft.com/office/drawing/2014/main" id="{B01136D3-7769-4D1F-9EC9-B5A38FEFFF8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12" name="Picture 11">
            <a:extLst>
              <a:ext uri="{FF2B5EF4-FFF2-40B4-BE49-F238E27FC236}">
                <a16:creationId xmlns:a16="http://schemas.microsoft.com/office/drawing/2014/main" id="{531A0D7F-DB9C-4783-B836-3CB38810B9A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56694" y="3604999"/>
            <a:ext cx="979642" cy="1804381"/>
          </a:xfrm>
          <a:prstGeom prst="rect">
            <a:avLst/>
          </a:prstGeom>
          <a:effectLst>
            <a:glow>
              <a:schemeClr val="accent1"/>
            </a:glow>
          </a:effectLst>
        </p:spPr>
      </p:pic>
      <p:pic>
        <p:nvPicPr>
          <p:cNvPr id="8" name="Picture 7">
            <a:extLst>
              <a:ext uri="{FF2B5EF4-FFF2-40B4-BE49-F238E27FC236}">
                <a16:creationId xmlns:a16="http://schemas.microsoft.com/office/drawing/2014/main" id="{754AFCEC-2AAD-4F9A-919E-4C28AF5D77EF}"/>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9" name="Picture 8">
            <a:extLst>
              <a:ext uri="{FF2B5EF4-FFF2-40B4-BE49-F238E27FC236}">
                <a16:creationId xmlns:a16="http://schemas.microsoft.com/office/drawing/2014/main" id="{CA86F208-848C-4AEF-A06E-FA8E1E11E5DA}"/>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529129"/>
            <a:ext cx="8980582" cy="2343979"/>
          </a:xfrm>
          <a:prstGeom prst="rect">
            <a:avLst/>
          </a:prstGeom>
          <a:effectLst>
            <a:glow>
              <a:schemeClr val="accent1"/>
            </a:glow>
          </a:effectLst>
        </p:spPr>
      </p:pic>
      <p:pic>
        <p:nvPicPr>
          <p:cNvPr id="17" name="Picture 16">
            <a:extLst>
              <a:ext uri="{FF2B5EF4-FFF2-40B4-BE49-F238E27FC236}">
                <a16:creationId xmlns:a16="http://schemas.microsoft.com/office/drawing/2014/main" id="{EC36D89E-F08D-40F8-8974-297C03CE6CB6}"/>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137224" y="3821114"/>
            <a:ext cx="3806580" cy="1875120"/>
          </a:xfrm>
          <a:prstGeom prst="rect">
            <a:avLst/>
          </a:prstGeom>
          <a:effectLst>
            <a:glow>
              <a:schemeClr val="accent1"/>
            </a:glow>
          </a:effectLst>
        </p:spPr>
      </p:pic>
      <p:sp>
        <p:nvSpPr>
          <p:cNvPr id="16" name="Oval 15">
            <a:extLst>
              <a:ext uri="{FF2B5EF4-FFF2-40B4-BE49-F238E27FC236}">
                <a16:creationId xmlns:a16="http://schemas.microsoft.com/office/drawing/2014/main" id="{ADD333F7-8F9B-4817-AA05-35489E32495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24" name="Group 23">
            <a:extLst>
              <a:ext uri="{FF2B5EF4-FFF2-40B4-BE49-F238E27FC236}">
                <a16:creationId xmlns:a16="http://schemas.microsoft.com/office/drawing/2014/main" id="{4FD14064-FDE7-49AD-A868-D474BFBE91DB}"/>
              </a:ext>
            </a:extLst>
          </p:cNvPr>
          <p:cNvGrpSpPr/>
          <p:nvPr/>
        </p:nvGrpSpPr>
        <p:grpSpPr>
          <a:xfrm>
            <a:off x="2735948" y="998713"/>
            <a:ext cx="6619399" cy="1275866"/>
            <a:chOff x="387313" y="473408"/>
            <a:chExt cx="6435833" cy="1563726"/>
          </a:xfrm>
        </p:grpSpPr>
        <p:sp>
          <p:nvSpPr>
            <p:cNvPr id="25" name="Rectangle: Rounded Corners 24">
              <a:extLst>
                <a:ext uri="{FF2B5EF4-FFF2-40B4-BE49-F238E27FC236}">
                  <a16:creationId xmlns:a16="http://schemas.microsoft.com/office/drawing/2014/main" id="{799610C5-CE18-4D21-BFD1-8BE530EC42B5}"/>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6" name="Rectangle: Rounded Corners 25">
              <a:extLst>
                <a:ext uri="{FF2B5EF4-FFF2-40B4-BE49-F238E27FC236}">
                  <a16:creationId xmlns:a16="http://schemas.microsoft.com/office/drawing/2014/main" id="{205A336B-2E62-4AB2-88B4-6109D4488910}"/>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28" name="Group 27">
            <a:extLst>
              <a:ext uri="{FF2B5EF4-FFF2-40B4-BE49-F238E27FC236}">
                <a16:creationId xmlns:a16="http://schemas.microsoft.com/office/drawing/2014/main" id="{20F1F57A-4683-494F-9C72-AAD865523934}"/>
              </a:ext>
            </a:extLst>
          </p:cNvPr>
          <p:cNvGrpSpPr/>
          <p:nvPr/>
        </p:nvGrpSpPr>
        <p:grpSpPr>
          <a:xfrm>
            <a:off x="2720176" y="2586453"/>
            <a:ext cx="6619399" cy="1275866"/>
            <a:chOff x="387313" y="473408"/>
            <a:chExt cx="6435833" cy="1563726"/>
          </a:xfrm>
        </p:grpSpPr>
        <p:sp>
          <p:nvSpPr>
            <p:cNvPr id="31" name="Rectangle: Rounded Corners 30">
              <a:extLst>
                <a:ext uri="{FF2B5EF4-FFF2-40B4-BE49-F238E27FC236}">
                  <a16:creationId xmlns:a16="http://schemas.microsoft.com/office/drawing/2014/main" id="{6BF76430-E49C-4F95-B298-F21199FFC235}"/>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Rectangle: Rounded Corners 34">
              <a:extLst>
                <a:ext uri="{FF2B5EF4-FFF2-40B4-BE49-F238E27FC236}">
                  <a16:creationId xmlns:a16="http://schemas.microsoft.com/office/drawing/2014/main" id="{839A3CD7-73AF-4FE5-80F8-1453C9C941EA}"/>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36" name="Group 35">
            <a:extLst>
              <a:ext uri="{FF2B5EF4-FFF2-40B4-BE49-F238E27FC236}">
                <a16:creationId xmlns:a16="http://schemas.microsoft.com/office/drawing/2014/main" id="{72098B8A-2F65-45D6-9472-6632D2FB202C}"/>
              </a:ext>
            </a:extLst>
          </p:cNvPr>
          <p:cNvGrpSpPr/>
          <p:nvPr/>
        </p:nvGrpSpPr>
        <p:grpSpPr>
          <a:xfrm>
            <a:off x="2745812" y="4078862"/>
            <a:ext cx="6619399" cy="1275866"/>
            <a:chOff x="387313" y="473408"/>
            <a:chExt cx="6435833" cy="1563726"/>
          </a:xfrm>
        </p:grpSpPr>
        <p:sp>
          <p:nvSpPr>
            <p:cNvPr id="38" name="Rectangle: Rounded Corners 37">
              <a:extLst>
                <a:ext uri="{FF2B5EF4-FFF2-40B4-BE49-F238E27FC236}">
                  <a16:creationId xmlns:a16="http://schemas.microsoft.com/office/drawing/2014/main" id="{1C51EB4B-1E65-491B-B8C9-7DF57E43D2B7}"/>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9" name="Rectangle: Rounded Corners 38">
              <a:extLst>
                <a:ext uri="{FF2B5EF4-FFF2-40B4-BE49-F238E27FC236}">
                  <a16:creationId xmlns:a16="http://schemas.microsoft.com/office/drawing/2014/main" id="{6F878411-1B75-474D-8D9C-CFD9042E434A}"/>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1026" name="Picture 2">
            <a:extLst>
              <a:ext uri="{FF2B5EF4-FFF2-40B4-BE49-F238E27FC236}">
                <a16:creationId xmlns:a16="http://schemas.microsoft.com/office/drawing/2014/main" id="{8BC19A1C-2E28-44E7-B358-884B23F0B32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6489" r="91985">
                        <a14:foregroundMark x1="91985" y1="76429" x2="91985" y2="76429"/>
                        <a14:foregroundMark x1="6489" y1="73929" x2="6489" y2="73929"/>
                      </a14:backgroundRemoval>
                    </a14:imgEffect>
                  </a14:imgLayer>
                </a14:imgProps>
              </a:ext>
              <a:ext uri="{28A0092B-C50C-407E-A947-70E740481C1C}">
                <a14:useLocalDpi xmlns:a14="http://schemas.microsoft.com/office/drawing/2010/main" val="0"/>
              </a:ext>
            </a:extLst>
          </a:blip>
          <a:srcRect/>
          <a:stretch>
            <a:fillRect/>
          </a:stretch>
        </p:blipFill>
        <p:spPr bwMode="auto">
          <a:xfrm>
            <a:off x="2956954" y="653323"/>
            <a:ext cx="1533337" cy="16386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E3F332B-F5B5-43A3-AD66-24F106EE28B9}"/>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802528" y="3471302"/>
            <a:ext cx="2277165" cy="244293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a:extLst>
              <a:ext uri="{FF2B5EF4-FFF2-40B4-BE49-F238E27FC236}">
                <a16:creationId xmlns:a16="http://schemas.microsoft.com/office/drawing/2014/main" id="{B52DD9F3-0305-406E-8ABF-4B4A4B828E81}"/>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68162" b="96768" l="7996" r="49001">
                        <a14:foregroundMark x1="20367" y1="85212" x2="24851" y2="88242"/>
                        <a14:foregroundMark x1="24851" y1="88242" x2="24851" y2="88242"/>
                        <a14:foregroundMark x1="7996" y1="78990" x2="7996" y2="78990"/>
                        <a14:foregroundMark x1="23771" y1="96283" x2="28795" y2="96848"/>
                        <a14:foregroundMark x1="17018" y1="69495" x2="39384" y2="72525"/>
                        <a14:foregroundMark x1="25122" y1="73657" x2="25878" y2="74828"/>
                        <a14:foregroundMark x1="23015" y1="68202" x2="27229" y2="68889"/>
                        <a14:foregroundMark x1="22798" y1="73939" x2="22798" y2="73939"/>
                        <a14:foregroundMark x1="29227" y1="79556" x2="30956" y2="80000"/>
                        <a14:foregroundMark x1="49001" y1="76364" x2="49001" y2="76364"/>
                        <a14:foregroundMark x1="43004" y1="77374" x2="44408" y2="75960"/>
                        <a14:foregroundMark x1="16424" y1="73859" x2="16586" y2="75677"/>
                        <a14:foregroundMark x1="8050" y1="78747" x2="8050" y2="78909"/>
                        <a14:foregroundMark x1="23609" y1="74828" x2="23609" y2="74828"/>
                        <a14:foregroundMark x1="21826" y1="72848" x2="21826" y2="73051"/>
                        <a14:foregroundMark x1="24473" y1="75717" x2="24311" y2="76040"/>
                        <a14:foregroundMark x1="26418" y1="75596" x2="26418" y2="75596"/>
                        <a14:foregroundMark x1="27985" y1="75354" x2="28039" y2="75596"/>
                        <a14:foregroundMark x1="29444" y1="75071" x2="29444" y2="75273"/>
                        <a14:foregroundMark x1="30632" y1="73980" x2="30524" y2="74303"/>
                        <a14:foregroundMark x1="30632" y1="72727" x2="30632" y2="72727"/>
                        <a14:backgroundMark x1="8073" y1="78990" x2="8050" y2="79434"/>
                        <a14:backgroundMark x1="8644" y1="67879" x2="8073" y2="78990"/>
                        <a14:backgroundMark x1="8050" y1="79434" x2="8050" y2="79434"/>
                        <a14:backgroundMark x1="10913" y1="73697" x2="6105" y2="76202"/>
                        <a14:backgroundMark x1="6105" y1="76202" x2="6105" y2="76202"/>
                        <a14:backgroundMark x1="46299" y1="80687" x2="49433" y2="91111"/>
                        <a14:backgroundMark x1="49433" y1="91111" x2="49433" y2="91111"/>
                        <a14:backgroundMark x1="9724" y1="68404" x2="7780" y2="73212"/>
                        <a14:backgroundMark x1="7780" y1="73212" x2="7780" y2="73374"/>
                      </a14:backgroundRemoval>
                    </a14:imgEffect>
                  </a14:imgLayer>
                </a14:imgProps>
              </a:ext>
              <a:ext uri="{28A0092B-C50C-407E-A947-70E740481C1C}">
                <a14:useLocalDpi xmlns:a14="http://schemas.microsoft.com/office/drawing/2010/main" val="0"/>
              </a:ext>
            </a:extLst>
          </a:blip>
          <a:srcRect l="3951" t="65555" r="46854"/>
          <a:stretch/>
        </p:blipFill>
        <p:spPr>
          <a:xfrm>
            <a:off x="2677121" y="2374069"/>
            <a:ext cx="1657121" cy="1524627"/>
          </a:xfrm>
          <a:prstGeom prst="rect">
            <a:avLst/>
          </a:prstGeom>
        </p:spPr>
      </p:pic>
      <p:pic>
        <p:nvPicPr>
          <p:cNvPr id="2" name="Picture 1">
            <a:extLst>
              <a:ext uri="{FF2B5EF4-FFF2-40B4-BE49-F238E27FC236}">
                <a16:creationId xmlns:a16="http://schemas.microsoft.com/office/drawing/2014/main" id="{5CB155FF-A896-4C4E-A970-9F0CDFB856B0}"/>
              </a:ext>
            </a:extLst>
          </p:cNvPr>
          <p:cNvPicPr>
            <a:picLocks noChangeAspect="1"/>
          </p:cNvPicPr>
          <p:nvPr/>
        </p:nvPicPr>
        <p:blipFill>
          <a:blip r:embed="rId13"/>
          <a:stretch>
            <a:fillRect/>
          </a:stretch>
        </p:blipFill>
        <p:spPr>
          <a:xfrm>
            <a:off x="4606201" y="1294056"/>
            <a:ext cx="4352921" cy="969348"/>
          </a:xfrm>
          <a:prstGeom prst="rect">
            <a:avLst/>
          </a:prstGeom>
        </p:spPr>
      </p:pic>
      <p:pic>
        <p:nvPicPr>
          <p:cNvPr id="3" name="Picture 2">
            <a:extLst>
              <a:ext uri="{FF2B5EF4-FFF2-40B4-BE49-F238E27FC236}">
                <a16:creationId xmlns:a16="http://schemas.microsoft.com/office/drawing/2014/main" id="{FECF7D05-B0F4-400C-B7B9-5EE8D38CFA78}"/>
              </a:ext>
            </a:extLst>
          </p:cNvPr>
          <p:cNvPicPr>
            <a:picLocks noChangeAspect="1"/>
          </p:cNvPicPr>
          <p:nvPr/>
        </p:nvPicPr>
        <p:blipFill>
          <a:blip r:embed="rId14"/>
          <a:stretch>
            <a:fillRect/>
          </a:stretch>
        </p:blipFill>
        <p:spPr>
          <a:xfrm>
            <a:off x="4533946" y="2833206"/>
            <a:ext cx="4761389" cy="963251"/>
          </a:xfrm>
          <a:prstGeom prst="rect">
            <a:avLst/>
          </a:prstGeom>
        </p:spPr>
      </p:pic>
      <p:pic>
        <p:nvPicPr>
          <p:cNvPr id="4" name="Picture 3">
            <a:extLst>
              <a:ext uri="{FF2B5EF4-FFF2-40B4-BE49-F238E27FC236}">
                <a16:creationId xmlns:a16="http://schemas.microsoft.com/office/drawing/2014/main" id="{32E2F9F3-1821-4FDF-9FB0-39D512E356C7}"/>
              </a:ext>
            </a:extLst>
          </p:cNvPr>
          <p:cNvPicPr>
            <a:picLocks noChangeAspect="1"/>
          </p:cNvPicPr>
          <p:nvPr/>
        </p:nvPicPr>
        <p:blipFill>
          <a:blip r:embed="rId15"/>
          <a:stretch>
            <a:fillRect/>
          </a:stretch>
        </p:blipFill>
        <p:spPr>
          <a:xfrm>
            <a:off x="4868340" y="4365000"/>
            <a:ext cx="4334632" cy="969348"/>
          </a:xfrm>
          <a:prstGeom prst="rect">
            <a:avLst/>
          </a:prstGeom>
        </p:spPr>
      </p:pic>
    </p:spTree>
    <p:extLst>
      <p:ext uri="{BB962C8B-B14F-4D97-AF65-F5344CB8AC3E}">
        <p14:creationId xmlns:p14="http://schemas.microsoft.com/office/powerpoint/2010/main" val="2657103425"/>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nodeType="withEffect" p14:presetBounceEnd="43750">
                                      <p:stCondLst>
                                        <p:cond delay="300"/>
                                      </p:stCondLst>
                                      <p:childTnLst>
                                        <p:set>
                                          <p:cBhvr>
                                            <p:cTn id="6" dur="1" fill="hold">
                                              <p:stCondLst>
                                                <p:cond delay="0"/>
                                              </p:stCondLst>
                                            </p:cTn>
                                            <p:tgtEl>
                                              <p:spTgt spid="8"/>
                                            </p:tgtEl>
                                            <p:attrNameLst>
                                              <p:attrName>style.visibility</p:attrName>
                                            </p:attrNameLst>
                                          </p:cBhvr>
                                          <p:to>
                                            <p:strVal val="visible"/>
                                          </p:to>
                                        </p:set>
                                        <p:anim calcmode="lin" valueType="num" p14:bounceEnd="43750">
                                          <p:cBhvr additive="base">
                                            <p:cTn id="7" dur="1300" fill="hold"/>
                                            <p:tgtEl>
                                              <p:spTgt spid="8"/>
                                            </p:tgtEl>
                                            <p:attrNameLst>
                                              <p:attrName>ppt_x</p:attrName>
                                            </p:attrNameLst>
                                          </p:cBhvr>
                                          <p:tavLst>
                                            <p:tav tm="0">
                                              <p:val>
                                                <p:strVal val="#ppt_x"/>
                                              </p:val>
                                            </p:tav>
                                            <p:tav tm="100000">
                                              <p:val>
                                                <p:strVal val="#ppt_x"/>
                                              </p:val>
                                            </p:tav>
                                          </p:tavLst>
                                        </p:anim>
                                        <p:anim calcmode="lin" valueType="num" p14:bounceEnd="43750">
                                          <p:cBhvr additive="base">
                                            <p:cTn id="8" dur="13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accel="40000" fill="hold" nodeType="withEffect" p14:presetBounceEnd="43750">
                                      <p:stCondLst>
                                        <p:cond delay="700"/>
                                      </p:stCondLst>
                                      <p:childTnLst>
                                        <p:set>
                                          <p:cBhvr>
                                            <p:cTn id="10" dur="1" fill="hold">
                                              <p:stCondLst>
                                                <p:cond delay="0"/>
                                              </p:stCondLst>
                                            </p:cTn>
                                            <p:tgtEl>
                                              <p:spTgt spid="17"/>
                                            </p:tgtEl>
                                            <p:attrNameLst>
                                              <p:attrName>style.visibility</p:attrName>
                                            </p:attrNameLst>
                                          </p:cBhvr>
                                          <p:to>
                                            <p:strVal val="visible"/>
                                          </p:to>
                                        </p:set>
                                        <p:anim calcmode="lin" valueType="num" p14:bounceEnd="43750">
                                          <p:cBhvr additive="base">
                                            <p:cTn id="11" dur="1100" fill="hold"/>
                                            <p:tgtEl>
                                              <p:spTgt spid="17"/>
                                            </p:tgtEl>
                                            <p:attrNameLst>
                                              <p:attrName>ppt_x</p:attrName>
                                            </p:attrNameLst>
                                          </p:cBhvr>
                                          <p:tavLst>
                                            <p:tav tm="0">
                                              <p:val>
                                                <p:strVal val="#ppt_x"/>
                                              </p:val>
                                            </p:tav>
                                            <p:tav tm="100000">
                                              <p:val>
                                                <p:strVal val="#ppt_x"/>
                                              </p:val>
                                            </p:tav>
                                          </p:tavLst>
                                        </p:anim>
                                        <p:anim calcmode="lin" valueType="num" p14:bounceEnd="43750">
                                          <p:cBhvr additive="base">
                                            <p:cTn id="12" dur="1100" fill="hold"/>
                                            <p:tgtEl>
                                              <p:spTgt spid="17"/>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500"/>
                                            <p:tgtEl>
                                              <p:spTgt spid="16"/>
                                            </p:tgtEl>
                                          </p:cBhvr>
                                        </p:animEffect>
                                      </p:childTnLst>
                                    </p:cTn>
                                  </p:par>
                                  <p:par>
                                    <p:cTn id="16" presetID="10" presetClass="entr" presetSubtype="0" fill="hold" grpId="0" nodeType="withEffect">
                                      <p:stCondLst>
                                        <p:cond delay="90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600"/>
                                            <p:tgtEl>
                                              <p:spTgt spid="22"/>
                                            </p:tgtEl>
                                          </p:cBhvr>
                                        </p:animEffect>
                                      </p:childTnLst>
                                    </p:cTn>
                                  </p:par>
                                  <p:par>
                                    <p:cTn id="19" presetID="10" presetClass="entr" presetSubtype="0" fill="hold" grpId="0" nodeType="withEffect">
                                      <p:stCondLst>
                                        <p:cond delay="190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4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nodeType="withEffect">
                                      <p:stCondLst>
                                        <p:cond delay="3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300" fill="hold"/>
                                            <p:tgtEl>
                                              <p:spTgt spid="8"/>
                                            </p:tgtEl>
                                            <p:attrNameLst>
                                              <p:attrName>ppt_x</p:attrName>
                                            </p:attrNameLst>
                                          </p:cBhvr>
                                          <p:tavLst>
                                            <p:tav tm="0">
                                              <p:val>
                                                <p:strVal val="#ppt_x"/>
                                              </p:val>
                                            </p:tav>
                                            <p:tav tm="100000">
                                              <p:val>
                                                <p:strVal val="#ppt_x"/>
                                              </p:val>
                                            </p:tav>
                                          </p:tavLst>
                                        </p:anim>
                                        <p:anim calcmode="lin" valueType="num">
                                          <p:cBhvr additive="base">
                                            <p:cTn id="8" dur="13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accel="40000" fill="hold" nodeType="withEffect">
                                      <p:stCondLst>
                                        <p:cond delay="7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100" fill="hold"/>
                                            <p:tgtEl>
                                              <p:spTgt spid="17"/>
                                            </p:tgtEl>
                                            <p:attrNameLst>
                                              <p:attrName>ppt_x</p:attrName>
                                            </p:attrNameLst>
                                          </p:cBhvr>
                                          <p:tavLst>
                                            <p:tav tm="0">
                                              <p:val>
                                                <p:strVal val="#ppt_x"/>
                                              </p:val>
                                            </p:tav>
                                            <p:tav tm="100000">
                                              <p:val>
                                                <p:strVal val="#ppt_x"/>
                                              </p:val>
                                            </p:tav>
                                          </p:tavLst>
                                        </p:anim>
                                        <p:anim calcmode="lin" valueType="num">
                                          <p:cBhvr additive="base">
                                            <p:cTn id="12" dur="1100" fill="hold"/>
                                            <p:tgtEl>
                                              <p:spTgt spid="17"/>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500"/>
                                            <p:tgtEl>
                                              <p:spTgt spid="16"/>
                                            </p:tgtEl>
                                          </p:cBhvr>
                                        </p:animEffect>
                                      </p:childTnLst>
                                    </p:cTn>
                                  </p:par>
                                  <p:par>
                                    <p:cTn id="16" presetID="10" presetClass="entr" presetSubtype="0" fill="hold" grpId="0" nodeType="withEffect">
                                      <p:stCondLst>
                                        <p:cond delay="90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600"/>
                                            <p:tgtEl>
                                              <p:spTgt spid="22"/>
                                            </p:tgtEl>
                                          </p:cBhvr>
                                        </p:animEffect>
                                      </p:childTnLst>
                                    </p:cTn>
                                  </p:par>
                                  <p:par>
                                    <p:cTn id="19" presetID="10" presetClass="entr" presetSubtype="0" fill="hold" grpId="0" nodeType="withEffect">
                                      <p:stCondLst>
                                        <p:cond delay="190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4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16"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Google Shape;2319;p69">
            <a:extLst>
              <a:ext uri="{FF2B5EF4-FFF2-40B4-BE49-F238E27FC236}">
                <a16:creationId xmlns:a16="http://schemas.microsoft.com/office/drawing/2014/main"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id="{7F7B6B2E-B264-4AB2-AAF3-579F0DFA2F8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id="{AB93590C-E190-4413-88D5-546130CE1BE2}"/>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3000795"/>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id="{71AE3B76-547B-4F5B-8D03-38F7F157706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id="{50FCC122-4E59-446C-80D9-A80C5B48969F}"/>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id="{05C983FD-EB97-4FA9-923A-33B74BE69BC9}"/>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id="{368B007D-B3E8-4F0D-98BF-FF9795653D24}"/>
              </a:ext>
            </a:extLst>
          </p:cNvPr>
          <p:cNvPicPr>
            <a:picLocks noChangeAspect="1"/>
          </p:cNvPicPr>
          <p:nvPr/>
        </p:nvPicPr>
        <p:blipFill rotWithShape="1">
          <a:blip r:embed="rId7">
            <a:extLst>
              <a:ext uri="{BEBA8EAE-BF5A-486C-A8C5-ECC9F3942E4B}">
                <a14:imgProps xmlns:a14="http://schemas.microsoft.com/office/drawing/2010/main">
                  <a14:imgLayer r:embed="rId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529129"/>
            <a:ext cx="8980582" cy="2343979"/>
          </a:xfrm>
          <a:prstGeom prst="rect">
            <a:avLst/>
          </a:prstGeom>
          <a:effectLst>
            <a:glow>
              <a:schemeClr val="accent1"/>
            </a:glow>
          </a:effectLst>
        </p:spPr>
      </p:pic>
      <p:pic>
        <p:nvPicPr>
          <p:cNvPr id="30" name="Picture 29">
            <a:extLst>
              <a:ext uri="{FF2B5EF4-FFF2-40B4-BE49-F238E27FC236}">
                <a16:creationId xmlns:a16="http://schemas.microsoft.com/office/drawing/2014/main" id="{69EF83CC-713C-44A4-AF24-C5EAF372AAD5}"/>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id="{155DD4F3-594F-4DAD-B0C3-C806E34F6734}"/>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id="{D868F716-390E-46C6-86CF-6640DF0978D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5184" t="55184" r="22473" b="-1014"/>
          <a:stretch/>
        </p:blipFill>
        <p:spPr>
          <a:xfrm>
            <a:off x="7146961" y="46671"/>
            <a:ext cx="1343719" cy="1454336"/>
          </a:xfrm>
          <a:prstGeom prst="rect">
            <a:avLst/>
          </a:prstGeom>
        </p:spPr>
      </p:pic>
      <p:pic>
        <p:nvPicPr>
          <p:cNvPr id="43" name="Picture 42">
            <a:extLst>
              <a:ext uri="{FF2B5EF4-FFF2-40B4-BE49-F238E27FC236}">
                <a16:creationId xmlns:a16="http://schemas.microsoft.com/office/drawing/2014/main" id="{3671FE27-C098-4737-8DC8-EA045CBEB25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id="{CCF8404B-4600-4ACF-BF0F-E8A6B8AD8C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grpSp>
        <p:nvGrpSpPr>
          <p:cNvPr id="50" name="Group 49">
            <a:extLst>
              <a:ext uri="{FF2B5EF4-FFF2-40B4-BE49-F238E27FC236}">
                <a16:creationId xmlns:a16="http://schemas.microsoft.com/office/drawing/2014/main" id="{59BF743B-9CA5-4110-8FBD-FADE748174F6}"/>
              </a:ext>
            </a:extLst>
          </p:cNvPr>
          <p:cNvGrpSpPr/>
          <p:nvPr/>
        </p:nvGrpSpPr>
        <p:grpSpPr>
          <a:xfrm>
            <a:off x="269718" y="287548"/>
            <a:ext cx="4040748" cy="861638"/>
            <a:chOff x="387313" y="473408"/>
            <a:chExt cx="6435833" cy="1563726"/>
          </a:xfrm>
        </p:grpSpPr>
        <p:sp>
          <p:nvSpPr>
            <p:cNvPr id="51" name="Rectangle: Rounded Corners 50">
              <a:extLst>
                <a:ext uri="{FF2B5EF4-FFF2-40B4-BE49-F238E27FC236}">
                  <a16:creationId xmlns:a16="http://schemas.microsoft.com/office/drawing/2014/main" id="{8DB7F839-5E8B-4BFC-B74F-F4C2D5B77696}"/>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2" name="Rectangle: Rounded Corners 51">
              <a:extLst>
                <a:ext uri="{FF2B5EF4-FFF2-40B4-BE49-F238E27FC236}">
                  <a16:creationId xmlns:a16="http://schemas.microsoft.com/office/drawing/2014/main" id="{90BDC6C3-A469-4189-A696-61ED86B195E5}"/>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F1F35A9-9FF1-4415-AFD9-40A9B1B4AACD}"/>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1807781" y="3009855"/>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CC5729F-B4A2-4D61-8CC3-F5144C17483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8760138" y="2464410"/>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A80D125A-1704-429A-8E66-6FEB3D29D420}"/>
              </a:ext>
            </a:extLst>
          </p:cNvPr>
          <p:cNvGrpSpPr/>
          <p:nvPr/>
        </p:nvGrpSpPr>
        <p:grpSpPr>
          <a:xfrm>
            <a:off x="-291871" y="3525845"/>
            <a:ext cx="13654110" cy="3408355"/>
            <a:chOff x="-29140" y="3368913"/>
            <a:chExt cx="13654110" cy="3545778"/>
          </a:xfrm>
        </p:grpSpPr>
        <p:pic>
          <p:nvPicPr>
            <p:cNvPr id="38" name="Picture 37">
              <a:extLst>
                <a:ext uri="{FF2B5EF4-FFF2-40B4-BE49-F238E27FC236}">
                  <a16:creationId xmlns:a16="http://schemas.microsoft.com/office/drawing/2014/main" id="{FFF6E77D-730F-4B13-A514-A0EC38CB08EE}"/>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39" name="Picture 38">
              <a:extLst>
                <a:ext uri="{FF2B5EF4-FFF2-40B4-BE49-F238E27FC236}">
                  <a16:creationId xmlns:a16="http://schemas.microsoft.com/office/drawing/2014/main" id="{C2AF2117-8535-42C9-ACB8-9384B14D7FD5}"/>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0" name="Picture 39">
              <a:extLst>
                <a:ext uri="{FF2B5EF4-FFF2-40B4-BE49-F238E27FC236}">
                  <a16:creationId xmlns:a16="http://schemas.microsoft.com/office/drawing/2014/main" id="{B1142EC9-87CF-4859-A6F6-003017F8D347}"/>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2" name="Picture 1">
            <a:extLst>
              <a:ext uri="{FF2B5EF4-FFF2-40B4-BE49-F238E27FC236}">
                <a16:creationId xmlns:a16="http://schemas.microsoft.com/office/drawing/2014/main" id="{24948587-3A6D-4E5F-81E1-F500B7FE3EF0}"/>
              </a:ext>
            </a:extLst>
          </p:cNvPr>
          <p:cNvPicPr>
            <a:picLocks noChangeAspect="1"/>
          </p:cNvPicPr>
          <p:nvPr/>
        </p:nvPicPr>
        <p:blipFill>
          <a:blip r:embed="rId15"/>
          <a:stretch>
            <a:fillRect/>
          </a:stretch>
        </p:blipFill>
        <p:spPr>
          <a:xfrm>
            <a:off x="340641" y="336973"/>
            <a:ext cx="3871296" cy="859611"/>
          </a:xfrm>
          <a:prstGeom prst="rect">
            <a:avLst/>
          </a:prstGeom>
        </p:spPr>
      </p:pic>
      <p:sp>
        <p:nvSpPr>
          <p:cNvPr id="32" name="TextBox 31">
            <a:extLst>
              <a:ext uri="{FF2B5EF4-FFF2-40B4-BE49-F238E27FC236}">
                <a16:creationId xmlns:a16="http://schemas.microsoft.com/office/drawing/2014/main" id="{3BE68B5A-1957-4C72-AA63-358018C0A2ED}"/>
              </a:ext>
            </a:extLst>
          </p:cNvPr>
          <p:cNvSpPr txBox="1"/>
          <p:nvPr/>
        </p:nvSpPr>
        <p:spPr>
          <a:xfrm>
            <a:off x="2809346" y="1378080"/>
            <a:ext cx="7443326" cy="2145268"/>
          </a:xfrm>
          <a:prstGeom prst="roundRect">
            <a:avLst/>
          </a:prstGeom>
          <a:solidFill>
            <a:schemeClr val="bg1">
              <a:alpha val="70000"/>
            </a:schemeClr>
          </a:solidFill>
          <a:ln>
            <a:solidFill>
              <a:schemeClr val="tx1"/>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Cùng</a:t>
            </a:r>
            <a:r>
              <a:rPr kumimoji="0" lang="vi-VN" sz="4000" b="1" i="0" u="none" strike="noStrike" kern="1200" cap="none" spc="0" normalizeH="0" noProof="0" dirty="0">
                <a:ln>
                  <a:noFill/>
                </a:ln>
                <a:solidFill>
                  <a:srgbClr val="C00000"/>
                </a:solidFill>
                <a:effectLst/>
                <a:uLnTx/>
                <a:uFillTx/>
                <a:latin typeface="Calibri" panose="020F0502020204030204" pitchFamily="34" charset="0"/>
                <a:cs typeface="Calibri" panose="020F0502020204030204" pitchFamily="34" charset="0"/>
              </a:rPr>
              <a:t> hoàn thành bài tập </a:t>
            </a:r>
            <a:r>
              <a:rPr lang="vi-VN" sz="4000" b="1" dirty="0">
                <a:solidFill>
                  <a:srgbClr val="C00000"/>
                </a:solidFill>
                <a:latin typeface="Calibri" panose="020F0502020204030204" pitchFamily="34" charset="0"/>
                <a:cs typeface="Calibri" panose="020F0502020204030204" pitchFamily="34" charset="0"/>
              </a:rPr>
              <a:t>1</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và</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giúp</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mình</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giải</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bài</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tập</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sau</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đây</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để</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Gieo</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hạt</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nhé</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7542203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E392A5-0CA2-48C5-BCB9-0E62D9A4B3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61100"/>
            <a:ext cx="12192000" cy="4858466"/>
          </a:xfrm>
          <a:prstGeom prst="rect">
            <a:avLst/>
          </a:prstGeom>
        </p:spPr>
      </p:pic>
      <p:pic>
        <p:nvPicPr>
          <p:cNvPr id="59" name="Picture 58">
            <a:extLst>
              <a:ext uri="{FF2B5EF4-FFF2-40B4-BE49-F238E27FC236}">
                <a16:creationId xmlns:a16="http://schemas.microsoft.com/office/drawing/2014/main" id="{5543E659-A23E-4BE0-8A17-B1B650197429}"/>
              </a:ext>
            </a:extLst>
          </p:cNvPr>
          <p:cNvPicPr>
            <a:picLocks noChangeAspect="1"/>
          </p:cNvPicPr>
          <p:nvPr/>
        </p:nvPicPr>
        <p:blipFill>
          <a:blip r:embed="rId4"/>
          <a:stretch>
            <a:fillRect/>
          </a:stretch>
        </p:blipFill>
        <p:spPr>
          <a:xfrm>
            <a:off x="2649470" y="4312669"/>
            <a:ext cx="1018120" cy="1438781"/>
          </a:xfrm>
          <a:prstGeom prst="rect">
            <a:avLst/>
          </a:prstGeom>
        </p:spPr>
      </p:pic>
      <p:pic>
        <p:nvPicPr>
          <p:cNvPr id="61" name="Picture 60">
            <a:extLst>
              <a:ext uri="{FF2B5EF4-FFF2-40B4-BE49-F238E27FC236}">
                <a16:creationId xmlns:a16="http://schemas.microsoft.com/office/drawing/2014/main" id="{90F1C5A1-138C-4E7E-98A9-0D25D959CD0F}"/>
              </a:ext>
            </a:extLst>
          </p:cNvPr>
          <p:cNvPicPr>
            <a:picLocks noChangeAspect="1"/>
          </p:cNvPicPr>
          <p:nvPr/>
        </p:nvPicPr>
        <p:blipFill>
          <a:blip r:embed="rId4"/>
          <a:stretch>
            <a:fillRect/>
          </a:stretch>
        </p:blipFill>
        <p:spPr>
          <a:xfrm>
            <a:off x="4098685" y="4379829"/>
            <a:ext cx="1018120" cy="1438781"/>
          </a:xfrm>
          <a:prstGeom prst="rect">
            <a:avLst/>
          </a:prstGeom>
        </p:spPr>
      </p:pic>
      <p:pic>
        <p:nvPicPr>
          <p:cNvPr id="63" name="Picture 62">
            <a:extLst>
              <a:ext uri="{FF2B5EF4-FFF2-40B4-BE49-F238E27FC236}">
                <a16:creationId xmlns:a16="http://schemas.microsoft.com/office/drawing/2014/main" id="{0472FC72-2232-4B55-90BB-41B104867B74}"/>
              </a:ext>
            </a:extLst>
          </p:cNvPr>
          <p:cNvPicPr>
            <a:picLocks noChangeAspect="1"/>
          </p:cNvPicPr>
          <p:nvPr/>
        </p:nvPicPr>
        <p:blipFill>
          <a:blip r:embed="rId4"/>
          <a:stretch>
            <a:fillRect/>
          </a:stretch>
        </p:blipFill>
        <p:spPr>
          <a:xfrm>
            <a:off x="5392508" y="4378759"/>
            <a:ext cx="1018120" cy="1438781"/>
          </a:xfrm>
          <a:prstGeom prst="rect">
            <a:avLst/>
          </a:prstGeom>
        </p:spPr>
      </p:pic>
      <p:pic>
        <p:nvPicPr>
          <p:cNvPr id="65" name="Picture 64">
            <a:extLst>
              <a:ext uri="{FF2B5EF4-FFF2-40B4-BE49-F238E27FC236}">
                <a16:creationId xmlns:a16="http://schemas.microsoft.com/office/drawing/2014/main" id="{B7D18898-EF6B-433F-868A-0C13A0856571}"/>
              </a:ext>
            </a:extLst>
          </p:cNvPr>
          <p:cNvPicPr>
            <a:picLocks noChangeAspect="1"/>
          </p:cNvPicPr>
          <p:nvPr/>
        </p:nvPicPr>
        <p:blipFill>
          <a:blip r:embed="rId4"/>
          <a:stretch>
            <a:fillRect/>
          </a:stretch>
        </p:blipFill>
        <p:spPr>
          <a:xfrm>
            <a:off x="6762261" y="4395263"/>
            <a:ext cx="1018120" cy="1438781"/>
          </a:xfrm>
          <a:prstGeom prst="rect">
            <a:avLst/>
          </a:prstGeom>
        </p:spPr>
      </p:pic>
      <p:pic>
        <p:nvPicPr>
          <p:cNvPr id="48" name="Picture 4" descr="Wheat Cartoon Character Images, Stock Photos &amp;amp; Vectors | Shutterstock">
            <a:extLst>
              <a:ext uri="{FF2B5EF4-FFF2-40B4-BE49-F238E27FC236}">
                <a16:creationId xmlns:a16="http://schemas.microsoft.com/office/drawing/2014/main" id="{8E391803-F24C-404E-B84C-456010328918}"/>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0000" b="86429" l="39093" r="60691">
                        <a14:foregroundMark x1="39093" y1="51786" x2="41685" y2="55714"/>
                        <a14:foregroundMark x1="41685" y1="55714" x2="42981" y2="56786"/>
                        <a14:foregroundMark x1="46004" y1="51071" x2="50324" y2="52143"/>
                        <a14:foregroundMark x1="50324" y1="52143" x2="50972" y2="52143"/>
                        <a14:foregroundMark x1="59395" y1="52857" x2="59395" y2="52143"/>
                        <a14:foregroundMark x1="42981" y1="85000" x2="43413" y2="85357"/>
                        <a14:foregroundMark x1="56371" y1="85357" x2="55292" y2="86429"/>
                      </a14:backgroundRemoval>
                    </a14:imgEffect>
                    <a14:imgEffect>
                      <a14:brightnessContrast bright="-20000" contrast="53000"/>
                    </a14:imgEffect>
                  </a14:imgLayer>
                </a14:imgProps>
              </a:ext>
              <a:ext uri="{28A0092B-C50C-407E-A947-70E740481C1C}">
                <a14:useLocalDpi xmlns:a14="http://schemas.microsoft.com/office/drawing/2010/main" val="0"/>
              </a:ext>
            </a:extLst>
          </a:blip>
          <a:srcRect l="38012" t="34963" r="36070" b="11149"/>
          <a:stretch/>
        </p:blipFill>
        <p:spPr bwMode="auto">
          <a:xfrm>
            <a:off x="5655389" y="4968112"/>
            <a:ext cx="532789" cy="693682"/>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0" name="Picture 4" descr="Wheat Cartoon Character Images, Stock Photos &amp;amp; Vectors | Shutterstock">
            <a:extLst>
              <a:ext uri="{FF2B5EF4-FFF2-40B4-BE49-F238E27FC236}">
                <a16:creationId xmlns:a16="http://schemas.microsoft.com/office/drawing/2014/main" id="{AC7FD426-AB00-45B2-87F1-B6CD3878BAF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0000" b="86429" l="39093" r="60691">
                        <a14:foregroundMark x1="39093" y1="51786" x2="41685" y2="55714"/>
                        <a14:foregroundMark x1="41685" y1="55714" x2="42981" y2="56786"/>
                        <a14:foregroundMark x1="46004" y1="51071" x2="50324" y2="52143"/>
                        <a14:foregroundMark x1="50324" y1="52143" x2="50972" y2="52143"/>
                        <a14:foregroundMark x1="59395" y1="52857" x2="59395" y2="52143"/>
                        <a14:foregroundMark x1="42981" y1="85000" x2="43413" y2="85357"/>
                        <a14:foregroundMark x1="56371" y1="85357" x2="55292" y2="86429"/>
                      </a14:backgroundRemoval>
                    </a14:imgEffect>
                    <a14:imgEffect>
                      <a14:brightnessContrast bright="-20000" contrast="53000"/>
                    </a14:imgEffect>
                  </a14:imgLayer>
                </a14:imgProps>
              </a:ext>
              <a:ext uri="{28A0092B-C50C-407E-A947-70E740481C1C}">
                <a14:useLocalDpi xmlns:a14="http://schemas.microsoft.com/office/drawing/2010/main" val="0"/>
              </a:ext>
            </a:extLst>
          </a:blip>
          <a:srcRect l="38012" t="34963" r="36070" b="11149"/>
          <a:stretch/>
        </p:blipFill>
        <p:spPr bwMode="auto">
          <a:xfrm>
            <a:off x="7010987" y="4860567"/>
            <a:ext cx="532789" cy="693682"/>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5" name="Picture 4" descr="Wheat Cartoon Character Images, Stock Photos &amp;amp; Vectors | Shutterstock">
            <a:extLst>
              <a:ext uri="{FF2B5EF4-FFF2-40B4-BE49-F238E27FC236}">
                <a16:creationId xmlns:a16="http://schemas.microsoft.com/office/drawing/2014/main" id="{D283EDFD-AE0D-4C27-9FAA-B5492C71B482}"/>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0000" b="86429" l="39093" r="60691">
                        <a14:foregroundMark x1="39093" y1="51786" x2="41685" y2="55714"/>
                        <a14:foregroundMark x1="41685" y1="55714" x2="42981" y2="56786"/>
                        <a14:foregroundMark x1="46004" y1="51071" x2="50324" y2="52143"/>
                        <a14:foregroundMark x1="50324" y1="52143" x2="50972" y2="52143"/>
                        <a14:foregroundMark x1="59395" y1="52857" x2="59395" y2="52143"/>
                        <a14:foregroundMark x1="42981" y1="85000" x2="43413" y2="85357"/>
                        <a14:foregroundMark x1="56371" y1="85357" x2="55292" y2="86429"/>
                      </a14:backgroundRemoval>
                    </a14:imgEffect>
                    <a14:imgEffect>
                      <a14:brightnessContrast bright="-20000" contrast="53000"/>
                    </a14:imgEffect>
                  </a14:imgLayer>
                </a14:imgProps>
              </a:ext>
              <a:ext uri="{28A0092B-C50C-407E-A947-70E740481C1C}">
                <a14:useLocalDpi xmlns:a14="http://schemas.microsoft.com/office/drawing/2010/main" val="0"/>
              </a:ext>
            </a:extLst>
          </a:blip>
          <a:srcRect l="38012" t="34963" r="36070" b="11149"/>
          <a:stretch/>
        </p:blipFill>
        <p:spPr bwMode="auto">
          <a:xfrm>
            <a:off x="2942457" y="4972117"/>
            <a:ext cx="532789" cy="693682"/>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6" name="Picture 4" descr="Wheat Cartoon Character Images, Stock Photos &amp;amp; Vectors | Shutterstock">
            <a:extLst>
              <a:ext uri="{FF2B5EF4-FFF2-40B4-BE49-F238E27FC236}">
                <a16:creationId xmlns:a16="http://schemas.microsoft.com/office/drawing/2014/main" id="{78B9330C-765F-49E5-8C06-35B6D7116656}"/>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0000" b="86429" l="39093" r="60691">
                        <a14:foregroundMark x1="39093" y1="51786" x2="41685" y2="55714"/>
                        <a14:foregroundMark x1="41685" y1="55714" x2="42981" y2="56786"/>
                        <a14:foregroundMark x1="46004" y1="51071" x2="50324" y2="52143"/>
                        <a14:foregroundMark x1="50324" y1="52143" x2="50972" y2="52143"/>
                        <a14:foregroundMark x1="59395" y1="52857" x2="59395" y2="52143"/>
                        <a14:foregroundMark x1="42981" y1="85000" x2="43413" y2="85357"/>
                        <a14:foregroundMark x1="56371" y1="85357" x2="55292" y2="86429"/>
                      </a14:backgroundRemoval>
                    </a14:imgEffect>
                    <a14:imgEffect>
                      <a14:brightnessContrast bright="-20000" contrast="53000"/>
                    </a14:imgEffect>
                  </a14:imgLayer>
                </a14:imgProps>
              </a:ext>
              <a:ext uri="{28A0092B-C50C-407E-A947-70E740481C1C}">
                <a14:useLocalDpi xmlns:a14="http://schemas.microsoft.com/office/drawing/2010/main" val="0"/>
              </a:ext>
            </a:extLst>
          </a:blip>
          <a:srcRect l="38012" t="34963" r="36070" b="11149"/>
          <a:stretch/>
        </p:blipFill>
        <p:spPr bwMode="auto">
          <a:xfrm>
            <a:off x="4442556" y="4937243"/>
            <a:ext cx="532789" cy="693682"/>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A7FE85B-A4CA-4350-97D7-AF008206A3A0}"/>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212055" y="2007219"/>
            <a:ext cx="2660733" cy="28402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AED32263-5070-47CF-9805-2FD98238F62F}"/>
              </a:ext>
            </a:extLst>
          </p:cNvPr>
          <p:cNvPicPr>
            <a:picLocks noChangeAspect="1" noChangeArrowheads="1"/>
          </p:cNvPicPr>
          <p:nvPr/>
        </p:nvPicPr>
        <p:blipFill rotWithShape="1">
          <a:blip r:embed="rId9">
            <a:extLst>
              <a:ext uri="{BEBA8EAE-BF5A-486C-A8C5-ECC9F3942E4B}">
                <a14:imgProps xmlns:a14="http://schemas.microsoft.com/office/drawing/2010/main">
                  <a14:imgLayer r:embed="rId8">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9296166" y="2401348"/>
            <a:ext cx="3377482" cy="3755156"/>
          </a:xfrm>
          <a:prstGeom prst="rect">
            <a:avLst/>
          </a:prstGeom>
          <a:noFill/>
          <a:extLst>
            <a:ext uri="{909E8E84-426E-40DD-AFC4-6F175D3DCCD1}">
              <a14:hiddenFill xmlns:a14="http://schemas.microsoft.com/office/drawing/2010/main">
                <a:solidFill>
                  <a:srgbClr val="FFFFFF"/>
                </a:solidFill>
              </a14:hiddenFill>
            </a:ext>
          </a:extLst>
        </p:spPr>
      </p:pic>
      <p:sp>
        <p:nvSpPr>
          <p:cNvPr id="2" name="Isosceles Triangle 1">
            <a:extLst>
              <a:ext uri="{FF2B5EF4-FFF2-40B4-BE49-F238E27FC236}">
                <a16:creationId xmlns:a16="http://schemas.microsoft.com/office/drawing/2014/main" id="{5D49A286-E2E2-451F-AE1F-1FA7DE93944D}"/>
              </a:ext>
            </a:extLst>
          </p:cNvPr>
          <p:cNvSpPr/>
          <p:nvPr/>
        </p:nvSpPr>
        <p:spPr>
          <a:xfrm>
            <a:off x="1219409" y="0"/>
            <a:ext cx="762694" cy="65749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A4C1C44-BCB1-423D-85BF-52CDC15C0F01}"/>
              </a:ext>
            </a:extLst>
          </p:cNvPr>
          <p:cNvSpPr txBox="1"/>
          <p:nvPr/>
        </p:nvSpPr>
        <p:spPr>
          <a:xfrm>
            <a:off x="1522412" y="212097"/>
            <a:ext cx="415842"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1</a:t>
            </a:r>
          </a:p>
        </p:txBody>
      </p:sp>
      <p:sp>
        <p:nvSpPr>
          <p:cNvPr id="52" name="TextBox 51">
            <a:extLst>
              <a:ext uri="{FF2B5EF4-FFF2-40B4-BE49-F238E27FC236}">
                <a16:creationId xmlns:a16="http://schemas.microsoft.com/office/drawing/2014/main" id="{34FBFC77-9FA6-4BE6-8BD5-D36E5E9672CE}"/>
              </a:ext>
            </a:extLst>
          </p:cNvPr>
          <p:cNvSpPr txBox="1"/>
          <p:nvPr/>
        </p:nvSpPr>
        <p:spPr>
          <a:xfrm>
            <a:off x="2042538" y="173875"/>
            <a:ext cx="6120155"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Mỗi đồng hồ chỉ mấy giờ?</a:t>
            </a:r>
            <a:endParaRPr kumimoji="0" lang="en-US" sz="3600" b="1"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pic>
        <p:nvPicPr>
          <p:cNvPr id="58" name="Graphic 57">
            <a:extLst>
              <a:ext uri="{FF2B5EF4-FFF2-40B4-BE49-F238E27FC236}">
                <a16:creationId xmlns:a16="http://schemas.microsoft.com/office/drawing/2014/main" id="{B6E74715-3A7F-4665-91EF-12C9EE2A411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862390">
            <a:off x="-46985918" y="23736932"/>
            <a:ext cx="421124" cy="401121"/>
          </a:xfrm>
          <a:prstGeom prst="rect">
            <a:avLst/>
          </a:prstGeom>
        </p:spPr>
      </p:pic>
      <p:pic>
        <p:nvPicPr>
          <p:cNvPr id="60" name="Graphic 59">
            <a:extLst>
              <a:ext uri="{FF2B5EF4-FFF2-40B4-BE49-F238E27FC236}">
                <a16:creationId xmlns:a16="http://schemas.microsoft.com/office/drawing/2014/main" id="{61B041B6-3E43-4DAC-BC13-4742E35F2B3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862390">
            <a:off x="-46985917" y="23335695"/>
            <a:ext cx="421124" cy="401121"/>
          </a:xfrm>
          <a:prstGeom prst="rect">
            <a:avLst/>
          </a:prstGeom>
        </p:spPr>
      </p:pic>
      <p:pic>
        <p:nvPicPr>
          <p:cNvPr id="62" name="Graphic 61">
            <a:extLst>
              <a:ext uri="{FF2B5EF4-FFF2-40B4-BE49-F238E27FC236}">
                <a16:creationId xmlns:a16="http://schemas.microsoft.com/office/drawing/2014/main" id="{889E675B-8DE4-4590-B012-BA4E5B42DD6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862390">
            <a:off x="-46967002" y="22914636"/>
            <a:ext cx="421124" cy="401121"/>
          </a:xfrm>
          <a:prstGeom prst="rect">
            <a:avLst/>
          </a:prstGeom>
        </p:spPr>
      </p:pic>
      <p:pic>
        <p:nvPicPr>
          <p:cNvPr id="64" name="Graphic 63">
            <a:extLst>
              <a:ext uri="{FF2B5EF4-FFF2-40B4-BE49-F238E27FC236}">
                <a16:creationId xmlns:a16="http://schemas.microsoft.com/office/drawing/2014/main" id="{2DEDEF60-6598-442D-AB2A-41B1D49503E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862390">
            <a:off x="-46929028" y="22419298"/>
            <a:ext cx="421124" cy="401121"/>
          </a:xfrm>
          <a:prstGeom prst="rect">
            <a:avLst/>
          </a:prstGeom>
        </p:spPr>
      </p:pic>
      <p:pic>
        <p:nvPicPr>
          <p:cNvPr id="8" name="Picture 7">
            <a:extLst>
              <a:ext uri="{FF2B5EF4-FFF2-40B4-BE49-F238E27FC236}">
                <a16:creationId xmlns:a16="http://schemas.microsoft.com/office/drawing/2014/main" id="{B9BDAE08-A718-4301-8F1E-D0C958369150}"/>
              </a:ext>
            </a:extLst>
          </p:cNvPr>
          <p:cNvPicPr>
            <a:picLocks noChangeAspect="1"/>
          </p:cNvPicPr>
          <p:nvPr/>
        </p:nvPicPr>
        <p:blipFill>
          <a:blip r:embed="rId12"/>
          <a:stretch>
            <a:fillRect/>
          </a:stretch>
        </p:blipFill>
        <p:spPr>
          <a:xfrm>
            <a:off x="1994674" y="924389"/>
            <a:ext cx="8975460" cy="2131045"/>
          </a:xfrm>
          <a:prstGeom prst="rect">
            <a:avLst/>
          </a:prstGeom>
        </p:spPr>
      </p:pic>
      <p:sp>
        <p:nvSpPr>
          <p:cNvPr id="71" name="Rounded Rectangle 6">
            <a:extLst>
              <a:ext uri="{FF2B5EF4-FFF2-40B4-BE49-F238E27FC236}">
                <a16:creationId xmlns:a16="http://schemas.microsoft.com/office/drawing/2014/main" id="{8D574BE6-E95B-43A8-8E66-9A1356889885}"/>
              </a:ext>
            </a:extLst>
          </p:cNvPr>
          <p:cNvSpPr/>
          <p:nvPr/>
        </p:nvSpPr>
        <p:spPr>
          <a:xfrm>
            <a:off x="2255214" y="3071954"/>
            <a:ext cx="1380084" cy="649912"/>
          </a:xfrm>
          <a:prstGeom prst="roundRect">
            <a:avLst/>
          </a:prstGeom>
          <a:solidFill>
            <a:srgbClr val="FFC000"/>
          </a:solidFill>
          <a:ln w="285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1 giờ</a:t>
            </a:r>
            <a:endParaRPr kumimoji="0" lang="en-US"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72" name="Rounded Rectangle 6">
            <a:extLst>
              <a:ext uri="{FF2B5EF4-FFF2-40B4-BE49-F238E27FC236}">
                <a16:creationId xmlns:a16="http://schemas.microsoft.com/office/drawing/2014/main" id="{912930F8-376D-45DF-B42C-155876A1C4DB}"/>
              </a:ext>
            </a:extLst>
          </p:cNvPr>
          <p:cNvSpPr/>
          <p:nvPr/>
        </p:nvSpPr>
        <p:spPr>
          <a:xfrm>
            <a:off x="4596971" y="3049652"/>
            <a:ext cx="1380084" cy="649912"/>
          </a:xfrm>
          <a:prstGeom prst="roundRect">
            <a:avLst/>
          </a:prstGeom>
          <a:solidFill>
            <a:srgbClr val="FFC000"/>
          </a:solidFill>
          <a:ln w="285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3733" dirty="0">
                <a:solidFill>
                  <a:srgbClr val="000000"/>
                </a:solidFill>
                <a:latin typeface="Calibri" panose="020F0502020204030204" pitchFamily="34" charset="0"/>
                <a:cs typeface="Calibri" panose="020F0502020204030204" pitchFamily="34" charset="0"/>
                <a:sym typeface="Arial"/>
              </a:rPr>
              <a:t>5</a:t>
            </a:r>
            <a:r>
              <a:rPr kumimoji="0" lang="vi-VN"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giờ</a:t>
            </a:r>
            <a:endParaRPr kumimoji="0" lang="en-US"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73" name="Rounded Rectangle 6">
            <a:extLst>
              <a:ext uri="{FF2B5EF4-FFF2-40B4-BE49-F238E27FC236}">
                <a16:creationId xmlns:a16="http://schemas.microsoft.com/office/drawing/2014/main" id="{90483739-0BB4-40D8-B815-CE6F116E60F0}"/>
              </a:ext>
            </a:extLst>
          </p:cNvPr>
          <p:cNvSpPr/>
          <p:nvPr/>
        </p:nvSpPr>
        <p:spPr>
          <a:xfrm>
            <a:off x="7061391" y="3016198"/>
            <a:ext cx="1380084" cy="649912"/>
          </a:xfrm>
          <a:prstGeom prst="roundRect">
            <a:avLst/>
          </a:prstGeom>
          <a:solidFill>
            <a:srgbClr val="FFC000"/>
          </a:solidFill>
          <a:ln w="285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3733" dirty="0">
                <a:solidFill>
                  <a:srgbClr val="000000"/>
                </a:solidFill>
                <a:latin typeface="Calibri" panose="020F0502020204030204" pitchFamily="34" charset="0"/>
                <a:cs typeface="Calibri" panose="020F0502020204030204" pitchFamily="34" charset="0"/>
                <a:sym typeface="Arial"/>
              </a:rPr>
              <a:t>9</a:t>
            </a:r>
            <a:r>
              <a:rPr kumimoji="0" lang="vi-VN"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giờ</a:t>
            </a:r>
            <a:endParaRPr kumimoji="0" lang="en-US"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74" name="Rounded Rectangle 6">
            <a:extLst>
              <a:ext uri="{FF2B5EF4-FFF2-40B4-BE49-F238E27FC236}">
                <a16:creationId xmlns:a16="http://schemas.microsoft.com/office/drawing/2014/main" id="{C09673E2-EBD1-47F0-BA8A-26D2510E2172}"/>
              </a:ext>
            </a:extLst>
          </p:cNvPr>
          <p:cNvSpPr/>
          <p:nvPr/>
        </p:nvSpPr>
        <p:spPr>
          <a:xfrm>
            <a:off x="9425450" y="2971593"/>
            <a:ext cx="1525048" cy="649912"/>
          </a:xfrm>
          <a:prstGeom prst="roundRect">
            <a:avLst/>
          </a:prstGeom>
          <a:solidFill>
            <a:srgbClr val="FFC000"/>
          </a:solidFill>
          <a:ln w="285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3733" dirty="0">
                <a:solidFill>
                  <a:srgbClr val="000000"/>
                </a:solidFill>
                <a:latin typeface="Calibri" panose="020F0502020204030204" pitchFamily="34" charset="0"/>
                <a:cs typeface="Calibri" panose="020F0502020204030204" pitchFamily="34" charset="0"/>
                <a:sym typeface="Arial"/>
              </a:rPr>
              <a:t>10</a:t>
            </a:r>
            <a:r>
              <a:rPr kumimoji="0" lang="vi-VN"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giờ</a:t>
            </a:r>
            <a:endParaRPr kumimoji="0" lang="en-US"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88041537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45"/>
                                        </p:tgtEl>
                                      </p:cBhvr>
                                    </p:animEffect>
                                    <p:set>
                                      <p:cBhvr>
                                        <p:cTn id="14" dur="1" fill="hold">
                                          <p:stCondLst>
                                            <p:cond delay="499"/>
                                          </p:stCondLst>
                                        </p:cTn>
                                        <p:tgtEl>
                                          <p:spTgt spid="45"/>
                                        </p:tgtEl>
                                        <p:attrNameLst>
                                          <p:attrName>style.visibility</p:attrName>
                                        </p:attrNameLst>
                                      </p:cBhvr>
                                      <p:to>
                                        <p:strVal val="hidden"/>
                                      </p:to>
                                    </p:set>
                                  </p:childTnLst>
                                </p:cTn>
                              </p:par>
                              <p:par>
                                <p:cTn id="15" presetID="53" presetClass="entr" presetSubtype="16"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500" fill="hold"/>
                                        <p:tgtEl>
                                          <p:spTgt spid="59"/>
                                        </p:tgtEl>
                                        <p:attrNameLst>
                                          <p:attrName>ppt_w</p:attrName>
                                        </p:attrNameLst>
                                      </p:cBhvr>
                                      <p:tavLst>
                                        <p:tav tm="0">
                                          <p:val>
                                            <p:fltVal val="0"/>
                                          </p:val>
                                        </p:tav>
                                        <p:tav tm="100000">
                                          <p:val>
                                            <p:strVal val="#ppt_w"/>
                                          </p:val>
                                        </p:tav>
                                      </p:tavLst>
                                    </p:anim>
                                    <p:anim calcmode="lin" valueType="num">
                                      <p:cBhvr>
                                        <p:cTn id="18" dur="500" fill="hold"/>
                                        <p:tgtEl>
                                          <p:spTgt spid="59"/>
                                        </p:tgtEl>
                                        <p:attrNameLst>
                                          <p:attrName>ppt_h</p:attrName>
                                        </p:attrNameLst>
                                      </p:cBhvr>
                                      <p:tavLst>
                                        <p:tav tm="0">
                                          <p:val>
                                            <p:fltVal val="0"/>
                                          </p:val>
                                        </p:tav>
                                        <p:tav tm="100000">
                                          <p:val>
                                            <p:strVal val="#ppt_h"/>
                                          </p:val>
                                        </p:tav>
                                      </p:tavLst>
                                    </p:anim>
                                    <p:animEffect transition="in" filter="fade">
                                      <p:cBhvr>
                                        <p:cTn id="19" dur="500"/>
                                        <p:tgtEl>
                                          <p:spTgt spid="59"/>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1000"/>
                                        <p:tgtEl>
                                          <p:spTgt spid="72"/>
                                        </p:tgtEl>
                                      </p:cBhvr>
                                    </p:animEffect>
                                    <p:anim calcmode="lin" valueType="num">
                                      <p:cBhvr>
                                        <p:cTn id="25" dur="1000" fill="hold"/>
                                        <p:tgtEl>
                                          <p:spTgt spid="72"/>
                                        </p:tgtEl>
                                        <p:attrNameLst>
                                          <p:attrName>ppt_x</p:attrName>
                                        </p:attrNameLst>
                                      </p:cBhvr>
                                      <p:tavLst>
                                        <p:tav tm="0">
                                          <p:val>
                                            <p:strVal val="#ppt_x"/>
                                          </p:val>
                                        </p:tav>
                                        <p:tav tm="100000">
                                          <p:val>
                                            <p:strVal val="#ppt_x"/>
                                          </p:val>
                                        </p:tav>
                                      </p:tavLst>
                                    </p:anim>
                                    <p:anim calcmode="lin" valueType="num">
                                      <p:cBhvr>
                                        <p:cTn id="26"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46"/>
                                        </p:tgtEl>
                                      </p:cBhvr>
                                    </p:animEffect>
                                    <p:set>
                                      <p:cBhvr>
                                        <p:cTn id="31" dur="1" fill="hold">
                                          <p:stCondLst>
                                            <p:cond delay="499"/>
                                          </p:stCondLst>
                                        </p:cTn>
                                        <p:tgtEl>
                                          <p:spTgt spid="46"/>
                                        </p:tgtEl>
                                        <p:attrNameLst>
                                          <p:attrName>style.visibility</p:attrName>
                                        </p:attrNameLst>
                                      </p:cBhvr>
                                      <p:to>
                                        <p:strVal val="hidden"/>
                                      </p:to>
                                    </p:set>
                                  </p:childTnLst>
                                </p:cTn>
                              </p:par>
                              <p:par>
                                <p:cTn id="32" presetID="53" presetClass="entr" presetSubtype="16" fill="hold" nodeType="withEffect">
                                  <p:stCondLst>
                                    <p:cond delay="0"/>
                                  </p:stCondLst>
                                  <p:childTnLst>
                                    <p:set>
                                      <p:cBhvr>
                                        <p:cTn id="33" dur="1" fill="hold">
                                          <p:stCondLst>
                                            <p:cond delay="0"/>
                                          </p:stCondLst>
                                        </p:cTn>
                                        <p:tgtEl>
                                          <p:spTgt spid="61"/>
                                        </p:tgtEl>
                                        <p:attrNameLst>
                                          <p:attrName>style.visibility</p:attrName>
                                        </p:attrNameLst>
                                      </p:cBhvr>
                                      <p:to>
                                        <p:strVal val="visible"/>
                                      </p:to>
                                    </p:set>
                                    <p:anim calcmode="lin" valueType="num">
                                      <p:cBhvr>
                                        <p:cTn id="34" dur="500" fill="hold"/>
                                        <p:tgtEl>
                                          <p:spTgt spid="61"/>
                                        </p:tgtEl>
                                        <p:attrNameLst>
                                          <p:attrName>ppt_w</p:attrName>
                                        </p:attrNameLst>
                                      </p:cBhvr>
                                      <p:tavLst>
                                        <p:tav tm="0">
                                          <p:val>
                                            <p:fltVal val="0"/>
                                          </p:val>
                                        </p:tav>
                                        <p:tav tm="100000">
                                          <p:val>
                                            <p:strVal val="#ppt_w"/>
                                          </p:val>
                                        </p:tav>
                                      </p:tavLst>
                                    </p:anim>
                                    <p:anim calcmode="lin" valueType="num">
                                      <p:cBhvr>
                                        <p:cTn id="35" dur="500" fill="hold"/>
                                        <p:tgtEl>
                                          <p:spTgt spid="61"/>
                                        </p:tgtEl>
                                        <p:attrNameLst>
                                          <p:attrName>ppt_h</p:attrName>
                                        </p:attrNameLst>
                                      </p:cBhvr>
                                      <p:tavLst>
                                        <p:tav tm="0">
                                          <p:val>
                                            <p:fltVal val="0"/>
                                          </p:val>
                                        </p:tav>
                                        <p:tav tm="100000">
                                          <p:val>
                                            <p:strVal val="#ppt_h"/>
                                          </p:val>
                                        </p:tav>
                                      </p:tavLst>
                                    </p:anim>
                                    <p:animEffect transition="in" filter="fade">
                                      <p:cBhvr>
                                        <p:cTn id="36" dur="500"/>
                                        <p:tgtEl>
                                          <p:spTgt spid="61"/>
                                        </p:tgtEl>
                                      </p:cBhvr>
                                    </p:animEffect>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fade">
                                      <p:cBhvr>
                                        <p:cTn id="41" dur="1000"/>
                                        <p:tgtEl>
                                          <p:spTgt spid="73"/>
                                        </p:tgtEl>
                                      </p:cBhvr>
                                    </p:animEffect>
                                    <p:anim calcmode="lin" valueType="num">
                                      <p:cBhvr>
                                        <p:cTn id="42" dur="1000" fill="hold"/>
                                        <p:tgtEl>
                                          <p:spTgt spid="73"/>
                                        </p:tgtEl>
                                        <p:attrNameLst>
                                          <p:attrName>ppt_x</p:attrName>
                                        </p:attrNameLst>
                                      </p:cBhvr>
                                      <p:tavLst>
                                        <p:tav tm="0">
                                          <p:val>
                                            <p:strVal val="#ppt_x"/>
                                          </p:val>
                                        </p:tav>
                                        <p:tav tm="100000">
                                          <p:val>
                                            <p:strVal val="#ppt_x"/>
                                          </p:val>
                                        </p:tav>
                                      </p:tavLst>
                                    </p:anim>
                                    <p:anim calcmode="lin" valueType="num">
                                      <p:cBhvr>
                                        <p:cTn id="43"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48"/>
                                        </p:tgtEl>
                                      </p:cBhvr>
                                    </p:animEffect>
                                    <p:set>
                                      <p:cBhvr>
                                        <p:cTn id="48" dur="1" fill="hold">
                                          <p:stCondLst>
                                            <p:cond delay="499"/>
                                          </p:stCondLst>
                                        </p:cTn>
                                        <p:tgtEl>
                                          <p:spTgt spid="48"/>
                                        </p:tgtEl>
                                        <p:attrNameLst>
                                          <p:attrName>style.visibility</p:attrName>
                                        </p:attrNameLst>
                                      </p:cBhvr>
                                      <p:to>
                                        <p:strVal val="hidden"/>
                                      </p:to>
                                    </p:set>
                                  </p:childTnLst>
                                </p:cTn>
                              </p:par>
                              <p:par>
                                <p:cTn id="49" presetID="53" presetClass="entr" presetSubtype="16"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p:cTn id="51" dur="500" fill="hold"/>
                                        <p:tgtEl>
                                          <p:spTgt spid="63"/>
                                        </p:tgtEl>
                                        <p:attrNameLst>
                                          <p:attrName>ppt_w</p:attrName>
                                        </p:attrNameLst>
                                      </p:cBhvr>
                                      <p:tavLst>
                                        <p:tav tm="0">
                                          <p:val>
                                            <p:fltVal val="0"/>
                                          </p:val>
                                        </p:tav>
                                        <p:tav tm="100000">
                                          <p:val>
                                            <p:strVal val="#ppt_w"/>
                                          </p:val>
                                        </p:tav>
                                      </p:tavLst>
                                    </p:anim>
                                    <p:anim calcmode="lin" valueType="num">
                                      <p:cBhvr>
                                        <p:cTn id="52" dur="500" fill="hold"/>
                                        <p:tgtEl>
                                          <p:spTgt spid="63"/>
                                        </p:tgtEl>
                                        <p:attrNameLst>
                                          <p:attrName>ppt_h</p:attrName>
                                        </p:attrNameLst>
                                      </p:cBhvr>
                                      <p:tavLst>
                                        <p:tav tm="0">
                                          <p:val>
                                            <p:fltVal val="0"/>
                                          </p:val>
                                        </p:tav>
                                        <p:tav tm="100000">
                                          <p:val>
                                            <p:strVal val="#ppt_h"/>
                                          </p:val>
                                        </p:tav>
                                      </p:tavLst>
                                    </p:anim>
                                    <p:animEffect transition="in" filter="fade">
                                      <p:cBhvr>
                                        <p:cTn id="53" dur="500"/>
                                        <p:tgtEl>
                                          <p:spTgt spid="63"/>
                                        </p:tgtEl>
                                      </p:cBhvr>
                                    </p:animEffect>
                                  </p:childTnLst>
                                  <p:subTnLst>
                                    <p:audio>
                                      <p:cMediaNode>
                                        <p:cTn display="0" masterRel="sameClick">
                                          <p:stCondLst>
                                            <p:cond evt="begin" delay="0">
                                              <p:tn val="49"/>
                                            </p:cond>
                                          </p:stCondLst>
                                          <p:endCondLst>
                                            <p:cond evt="onStopAudio" delay="0">
                                              <p:tgtEl>
                                                <p:sldTgt/>
                                              </p:tgtEl>
                                            </p:cond>
                                          </p:endCondLst>
                                        </p:cTn>
                                        <p:tgtEl>
                                          <p:sndTgt r:embed="rId2" name="chimes.wav"/>
                                        </p:tgtEl>
                                      </p:cMediaNode>
                                    </p:audio>
                                  </p:sub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74"/>
                                        </p:tgtEl>
                                        <p:attrNameLst>
                                          <p:attrName>style.visibility</p:attrName>
                                        </p:attrNameLst>
                                      </p:cBhvr>
                                      <p:to>
                                        <p:strVal val="visible"/>
                                      </p:to>
                                    </p:set>
                                    <p:animEffect transition="in" filter="fade">
                                      <p:cBhvr>
                                        <p:cTn id="58" dur="1000"/>
                                        <p:tgtEl>
                                          <p:spTgt spid="74"/>
                                        </p:tgtEl>
                                      </p:cBhvr>
                                    </p:animEffect>
                                    <p:anim calcmode="lin" valueType="num">
                                      <p:cBhvr>
                                        <p:cTn id="59" dur="1000" fill="hold"/>
                                        <p:tgtEl>
                                          <p:spTgt spid="74"/>
                                        </p:tgtEl>
                                        <p:attrNameLst>
                                          <p:attrName>ppt_x</p:attrName>
                                        </p:attrNameLst>
                                      </p:cBhvr>
                                      <p:tavLst>
                                        <p:tav tm="0">
                                          <p:val>
                                            <p:strVal val="#ppt_x"/>
                                          </p:val>
                                        </p:tav>
                                        <p:tav tm="100000">
                                          <p:val>
                                            <p:strVal val="#ppt_x"/>
                                          </p:val>
                                        </p:tav>
                                      </p:tavLst>
                                    </p:anim>
                                    <p:anim calcmode="lin" valueType="num">
                                      <p:cBhvr>
                                        <p:cTn id="60"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50"/>
                                        </p:tgtEl>
                                      </p:cBhvr>
                                    </p:animEffect>
                                    <p:set>
                                      <p:cBhvr>
                                        <p:cTn id="65" dur="1" fill="hold">
                                          <p:stCondLst>
                                            <p:cond delay="499"/>
                                          </p:stCondLst>
                                        </p:cTn>
                                        <p:tgtEl>
                                          <p:spTgt spid="50"/>
                                        </p:tgtEl>
                                        <p:attrNameLst>
                                          <p:attrName>style.visibility</p:attrName>
                                        </p:attrNameLst>
                                      </p:cBhvr>
                                      <p:to>
                                        <p:strVal val="hidden"/>
                                      </p:to>
                                    </p:set>
                                  </p:childTnLst>
                                </p:cTn>
                              </p:par>
                              <p:par>
                                <p:cTn id="66" presetID="53" presetClass="entr" presetSubtype="16" fill="hold" nodeType="withEffect">
                                  <p:stCondLst>
                                    <p:cond delay="0"/>
                                  </p:stCondLst>
                                  <p:childTnLst>
                                    <p:set>
                                      <p:cBhvr>
                                        <p:cTn id="67" dur="1" fill="hold">
                                          <p:stCondLst>
                                            <p:cond delay="0"/>
                                          </p:stCondLst>
                                        </p:cTn>
                                        <p:tgtEl>
                                          <p:spTgt spid="65"/>
                                        </p:tgtEl>
                                        <p:attrNameLst>
                                          <p:attrName>style.visibility</p:attrName>
                                        </p:attrNameLst>
                                      </p:cBhvr>
                                      <p:to>
                                        <p:strVal val="visible"/>
                                      </p:to>
                                    </p:set>
                                    <p:anim calcmode="lin" valueType="num">
                                      <p:cBhvr>
                                        <p:cTn id="68" dur="500" fill="hold"/>
                                        <p:tgtEl>
                                          <p:spTgt spid="65"/>
                                        </p:tgtEl>
                                        <p:attrNameLst>
                                          <p:attrName>ppt_w</p:attrName>
                                        </p:attrNameLst>
                                      </p:cBhvr>
                                      <p:tavLst>
                                        <p:tav tm="0">
                                          <p:val>
                                            <p:fltVal val="0"/>
                                          </p:val>
                                        </p:tav>
                                        <p:tav tm="100000">
                                          <p:val>
                                            <p:strVal val="#ppt_w"/>
                                          </p:val>
                                        </p:tav>
                                      </p:tavLst>
                                    </p:anim>
                                    <p:anim calcmode="lin" valueType="num">
                                      <p:cBhvr>
                                        <p:cTn id="69" dur="500" fill="hold"/>
                                        <p:tgtEl>
                                          <p:spTgt spid="65"/>
                                        </p:tgtEl>
                                        <p:attrNameLst>
                                          <p:attrName>ppt_h</p:attrName>
                                        </p:attrNameLst>
                                      </p:cBhvr>
                                      <p:tavLst>
                                        <p:tav tm="0">
                                          <p:val>
                                            <p:fltVal val="0"/>
                                          </p:val>
                                        </p:tav>
                                        <p:tav tm="100000">
                                          <p:val>
                                            <p:strVal val="#ppt_h"/>
                                          </p:val>
                                        </p:tav>
                                      </p:tavLst>
                                    </p:anim>
                                    <p:animEffect transition="in" filter="fade">
                                      <p:cBhvr>
                                        <p:cTn id="70" dur="500"/>
                                        <p:tgtEl>
                                          <p:spTgt spid="65"/>
                                        </p:tgtEl>
                                      </p:cBhvr>
                                    </p:animEffect>
                                  </p:childTnLst>
                                  <p:subTnLst>
                                    <p:audio>
                                      <p:cMediaNode>
                                        <p:cTn display="0" masterRel="sameClick">
                                          <p:stCondLst>
                                            <p:cond evt="begin" delay="0">
                                              <p:tn val="6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Google Shape;2319;p69">
            <a:extLst>
              <a:ext uri="{FF2B5EF4-FFF2-40B4-BE49-F238E27FC236}">
                <a16:creationId xmlns:a16="http://schemas.microsoft.com/office/drawing/2014/main"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id="{7F7B6B2E-B264-4AB2-AAF3-579F0DFA2F8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id="{AB93590C-E190-4413-88D5-546130CE1BE2}"/>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3000795"/>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id="{71AE3B76-547B-4F5B-8D03-38F7F157706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id="{50FCC122-4E59-446C-80D9-A80C5B48969F}"/>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id="{05C983FD-EB97-4FA9-923A-33B74BE69BC9}"/>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id="{368B007D-B3E8-4F0D-98BF-FF9795653D24}"/>
              </a:ext>
            </a:extLst>
          </p:cNvPr>
          <p:cNvPicPr>
            <a:picLocks noChangeAspect="1"/>
          </p:cNvPicPr>
          <p:nvPr/>
        </p:nvPicPr>
        <p:blipFill rotWithShape="1">
          <a:blip r:embed="rId7">
            <a:extLst>
              <a:ext uri="{BEBA8EAE-BF5A-486C-A8C5-ECC9F3942E4B}">
                <a14:imgProps xmlns:a14="http://schemas.microsoft.com/office/drawing/2010/main">
                  <a14:imgLayer r:embed="rId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529129"/>
            <a:ext cx="8980582" cy="2343979"/>
          </a:xfrm>
          <a:prstGeom prst="rect">
            <a:avLst/>
          </a:prstGeom>
          <a:effectLst>
            <a:glow>
              <a:schemeClr val="accent1"/>
            </a:glow>
          </a:effectLst>
        </p:spPr>
      </p:pic>
      <p:pic>
        <p:nvPicPr>
          <p:cNvPr id="30" name="Picture 29">
            <a:extLst>
              <a:ext uri="{FF2B5EF4-FFF2-40B4-BE49-F238E27FC236}">
                <a16:creationId xmlns:a16="http://schemas.microsoft.com/office/drawing/2014/main" id="{69EF83CC-713C-44A4-AF24-C5EAF372AAD5}"/>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id="{155DD4F3-594F-4DAD-B0C3-C806E34F6734}"/>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id="{D868F716-390E-46C6-86CF-6640DF0978D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5184" t="55184" r="22473" b="-1014"/>
          <a:stretch/>
        </p:blipFill>
        <p:spPr>
          <a:xfrm>
            <a:off x="7146961" y="46671"/>
            <a:ext cx="1343719" cy="1454336"/>
          </a:xfrm>
          <a:prstGeom prst="rect">
            <a:avLst/>
          </a:prstGeom>
        </p:spPr>
      </p:pic>
      <p:pic>
        <p:nvPicPr>
          <p:cNvPr id="43" name="Picture 42">
            <a:extLst>
              <a:ext uri="{FF2B5EF4-FFF2-40B4-BE49-F238E27FC236}">
                <a16:creationId xmlns:a16="http://schemas.microsoft.com/office/drawing/2014/main" id="{3671FE27-C098-4737-8DC8-EA045CBEB25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id="{CCF8404B-4600-4ACF-BF0F-E8A6B8AD8C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grpSp>
        <p:nvGrpSpPr>
          <p:cNvPr id="50" name="Group 49">
            <a:extLst>
              <a:ext uri="{FF2B5EF4-FFF2-40B4-BE49-F238E27FC236}">
                <a16:creationId xmlns:a16="http://schemas.microsoft.com/office/drawing/2014/main" id="{59BF743B-9CA5-4110-8FBD-FADE748174F6}"/>
              </a:ext>
            </a:extLst>
          </p:cNvPr>
          <p:cNvGrpSpPr/>
          <p:nvPr/>
        </p:nvGrpSpPr>
        <p:grpSpPr>
          <a:xfrm>
            <a:off x="269718" y="287548"/>
            <a:ext cx="4040748" cy="861638"/>
            <a:chOff x="387313" y="473408"/>
            <a:chExt cx="6435833" cy="1563726"/>
          </a:xfrm>
        </p:grpSpPr>
        <p:sp>
          <p:nvSpPr>
            <p:cNvPr id="51" name="Rectangle: Rounded Corners 50">
              <a:extLst>
                <a:ext uri="{FF2B5EF4-FFF2-40B4-BE49-F238E27FC236}">
                  <a16:creationId xmlns:a16="http://schemas.microsoft.com/office/drawing/2014/main" id="{8DB7F839-5E8B-4BFC-B74F-F4C2D5B77696}"/>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2" name="Rectangle: Rounded Corners 51">
              <a:extLst>
                <a:ext uri="{FF2B5EF4-FFF2-40B4-BE49-F238E27FC236}">
                  <a16:creationId xmlns:a16="http://schemas.microsoft.com/office/drawing/2014/main" id="{90BDC6C3-A469-4189-A696-61ED86B195E5}"/>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F1F35A9-9FF1-4415-AFD9-40A9B1B4AACD}"/>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604143" y="2407090"/>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CC5729F-B4A2-4D61-8CC3-F5144C17483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8644883" y="2184510"/>
            <a:ext cx="3377482" cy="375515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DB805AAF-636D-43F7-9CFA-F4C0A6F819EF}"/>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3369" b="35106" l="3901" r="37057">
                        <a14:foregroundMark x1="13652" y1="33333" x2="13652" y2="33333"/>
                        <a14:foregroundMark x1="37234" y1="22518" x2="37234" y2="22518"/>
                        <a14:foregroundMark x1="30674" y1="34574" x2="30674" y2="34574"/>
                        <a14:foregroundMark x1="13475" y1="35106" x2="13475" y2="35106"/>
                      </a14:backgroundRemoval>
                    </a14:imgEffect>
                  </a14:imgLayer>
                </a14:imgProps>
              </a:ext>
              <a:ext uri="{28A0092B-C50C-407E-A947-70E740481C1C}">
                <a14:useLocalDpi xmlns:a14="http://schemas.microsoft.com/office/drawing/2010/main" val="0"/>
              </a:ext>
            </a:extLst>
          </a:blip>
          <a:srcRect r="59077" b="63386"/>
          <a:stretch/>
        </p:blipFill>
        <p:spPr bwMode="auto">
          <a:xfrm>
            <a:off x="3817133" y="2545285"/>
            <a:ext cx="3019323" cy="270141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ADBD204F-10A9-4A1D-9BF0-C7E746E5E46A}"/>
              </a:ext>
            </a:extLst>
          </p:cNvPr>
          <p:cNvPicPr>
            <a:picLocks noChangeAspect="1"/>
          </p:cNvPicPr>
          <p:nvPr/>
        </p:nvPicPr>
        <p:blipFill rotWithShape="1">
          <a:blip r:embed="rId16" cstate="print">
            <a:extLst>
              <a:ext uri="{BEBA8EAE-BF5A-486C-A8C5-ECC9F3942E4B}">
                <a14:imgProps xmlns:a14="http://schemas.microsoft.com/office/drawing/2010/main">
                  <a14:imgLayer r:embed="rId17">
                    <a14:imgEffect>
                      <a14:backgroundRemoval t="19861" b="36939" l="77779" r="97531"/>
                    </a14:imgEffect>
                  </a14:imgLayer>
                </a14:imgProps>
              </a:ext>
              <a:ext uri="{28A0092B-C50C-407E-A947-70E740481C1C}">
                <a14:useLocalDpi xmlns:a14="http://schemas.microsoft.com/office/drawing/2010/main" val="0"/>
              </a:ext>
            </a:extLst>
          </a:blip>
          <a:srcRect l="75310" t="17726" b="60926"/>
          <a:stretch/>
        </p:blipFill>
        <p:spPr>
          <a:xfrm>
            <a:off x="2730112" y="4264902"/>
            <a:ext cx="1348947" cy="1166314"/>
          </a:xfrm>
          <a:prstGeom prst="rect">
            <a:avLst/>
          </a:prstGeom>
          <a:effectLst>
            <a:outerShdw blurRad="50800" dist="38100" dir="5400000" algn="t" rotWithShape="0">
              <a:prstClr val="black">
                <a:alpha val="40000"/>
              </a:prstClr>
            </a:outerShdw>
          </a:effectLst>
        </p:spPr>
      </p:pic>
      <p:grpSp>
        <p:nvGrpSpPr>
          <p:cNvPr id="37" name="Group 36">
            <a:extLst>
              <a:ext uri="{FF2B5EF4-FFF2-40B4-BE49-F238E27FC236}">
                <a16:creationId xmlns:a16="http://schemas.microsoft.com/office/drawing/2014/main" id="{A80D125A-1704-429A-8E66-6FEB3D29D420}"/>
              </a:ext>
            </a:extLst>
          </p:cNvPr>
          <p:cNvGrpSpPr/>
          <p:nvPr/>
        </p:nvGrpSpPr>
        <p:grpSpPr>
          <a:xfrm>
            <a:off x="-2444" y="3436872"/>
            <a:ext cx="13654110" cy="3408355"/>
            <a:chOff x="-29140" y="3368913"/>
            <a:chExt cx="13654110" cy="3545778"/>
          </a:xfrm>
        </p:grpSpPr>
        <p:pic>
          <p:nvPicPr>
            <p:cNvPr id="38" name="Picture 37">
              <a:extLst>
                <a:ext uri="{FF2B5EF4-FFF2-40B4-BE49-F238E27FC236}">
                  <a16:creationId xmlns:a16="http://schemas.microsoft.com/office/drawing/2014/main" id="{FFF6E77D-730F-4B13-A514-A0EC38CB08EE}"/>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39" name="Picture 38">
              <a:extLst>
                <a:ext uri="{FF2B5EF4-FFF2-40B4-BE49-F238E27FC236}">
                  <a16:creationId xmlns:a16="http://schemas.microsoft.com/office/drawing/2014/main" id="{C2AF2117-8535-42C9-ACB8-9384B14D7FD5}"/>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0" name="Picture 39">
              <a:extLst>
                <a:ext uri="{FF2B5EF4-FFF2-40B4-BE49-F238E27FC236}">
                  <a16:creationId xmlns:a16="http://schemas.microsoft.com/office/drawing/2014/main" id="{B1142EC9-87CF-4859-A6F6-003017F8D347}"/>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2" name="Picture 1">
            <a:extLst>
              <a:ext uri="{FF2B5EF4-FFF2-40B4-BE49-F238E27FC236}">
                <a16:creationId xmlns:a16="http://schemas.microsoft.com/office/drawing/2014/main" id="{9A6CA4DA-CB69-41D2-BBAD-F06B7CC731F7}"/>
              </a:ext>
            </a:extLst>
          </p:cNvPr>
          <p:cNvPicPr>
            <a:picLocks noChangeAspect="1"/>
          </p:cNvPicPr>
          <p:nvPr/>
        </p:nvPicPr>
        <p:blipFill>
          <a:blip r:embed="rId19"/>
          <a:stretch>
            <a:fillRect/>
          </a:stretch>
        </p:blipFill>
        <p:spPr>
          <a:xfrm>
            <a:off x="142009" y="433290"/>
            <a:ext cx="4237087" cy="859611"/>
          </a:xfrm>
          <a:prstGeom prst="rect">
            <a:avLst/>
          </a:prstGeom>
        </p:spPr>
      </p:pic>
    </p:spTree>
    <p:extLst>
      <p:ext uri="{BB962C8B-B14F-4D97-AF65-F5344CB8AC3E}">
        <p14:creationId xmlns:p14="http://schemas.microsoft.com/office/powerpoint/2010/main" val="2748506317"/>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A7ED9FD2-C2BD-43C7-903C-BE74F50D5974}"/>
              </a:ext>
            </a:extLst>
          </p:cNvPr>
          <p:cNvSpPr/>
          <p:nvPr/>
        </p:nvSpPr>
        <p:spPr>
          <a:xfrm>
            <a:off x="1050004" y="616342"/>
            <a:ext cx="762694" cy="657495"/>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837DB20-B1CE-46CB-B719-9DC4CBB381AE}"/>
              </a:ext>
            </a:extLst>
          </p:cNvPr>
          <p:cNvSpPr txBox="1"/>
          <p:nvPr/>
        </p:nvSpPr>
        <p:spPr>
          <a:xfrm>
            <a:off x="1297252" y="809925"/>
            <a:ext cx="415842"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2</a:t>
            </a:r>
          </a:p>
        </p:txBody>
      </p:sp>
      <p:sp>
        <p:nvSpPr>
          <p:cNvPr id="4" name="TextBox 3">
            <a:extLst>
              <a:ext uri="{FF2B5EF4-FFF2-40B4-BE49-F238E27FC236}">
                <a16:creationId xmlns:a16="http://schemas.microsoft.com/office/drawing/2014/main" id="{10BD72E1-7FC9-4C72-9F04-E5A19A6F6259}"/>
              </a:ext>
            </a:extLst>
          </p:cNvPr>
          <p:cNvSpPr txBox="1"/>
          <p:nvPr/>
        </p:nvSpPr>
        <p:spPr>
          <a:xfrm>
            <a:off x="1850831" y="794005"/>
            <a:ext cx="8932872"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Chọn cặp số và số La Mã thích hợp</a:t>
            </a:r>
            <a:endParaRPr kumimoji="0" lang="en-US" sz="3600" b="1"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DAD6DE76-D90B-41EA-AA3C-9CFD6CCE4CAC}"/>
              </a:ext>
            </a:extLst>
          </p:cNvPr>
          <p:cNvPicPr>
            <a:picLocks noChangeAspect="1"/>
          </p:cNvPicPr>
          <p:nvPr/>
        </p:nvPicPr>
        <p:blipFill>
          <a:blip r:embed="rId2"/>
          <a:stretch>
            <a:fillRect/>
          </a:stretch>
        </p:blipFill>
        <p:spPr>
          <a:xfrm>
            <a:off x="3742660" y="1433340"/>
            <a:ext cx="5706140" cy="4838872"/>
          </a:xfrm>
          <a:prstGeom prst="rect">
            <a:avLst/>
          </a:prstGeom>
        </p:spPr>
      </p:pic>
    </p:spTree>
    <p:extLst>
      <p:ext uri="{BB962C8B-B14F-4D97-AF65-F5344CB8AC3E}">
        <p14:creationId xmlns:p14="http://schemas.microsoft.com/office/powerpoint/2010/main" val="39933445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84"/>
        <p:cNvGrpSpPr/>
        <p:nvPr/>
      </p:nvGrpSpPr>
      <p:grpSpPr>
        <a:xfrm>
          <a:off x="0" y="0"/>
          <a:ext cx="0" cy="0"/>
          <a:chOff x="0" y="0"/>
          <a:chExt cx="0" cy="0"/>
        </a:xfrm>
      </p:grpSpPr>
      <p:sp>
        <p:nvSpPr>
          <p:cNvPr id="9" name="Rectangle 8">
            <a:extLst>
              <a:ext uri="{FF2B5EF4-FFF2-40B4-BE49-F238E27FC236}">
                <a16:creationId xmlns:a16="http://schemas.microsoft.com/office/drawing/2014/main" id="{E2F0D1A7-7405-4267-80AA-348C2A74EFC4}"/>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10" name="图片 23">
            <a:extLst>
              <a:ext uri="{FF2B5EF4-FFF2-40B4-BE49-F238E27FC236}">
                <a16:creationId xmlns:a16="http://schemas.microsoft.com/office/drawing/2014/main" id="{477C5425-C085-4DCD-AC3B-1E7BD31A43C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11" name="图片 24">
            <a:extLst>
              <a:ext uri="{FF2B5EF4-FFF2-40B4-BE49-F238E27FC236}">
                <a16:creationId xmlns:a16="http://schemas.microsoft.com/office/drawing/2014/main" id="{C18A71FF-A930-4D6A-BD23-7A55C04A77D3}"/>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13" name="图形 27">
            <a:extLst>
              <a:ext uri="{FF2B5EF4-FFF2-40B4-BE49-F238E27FC236}">
                <a16:creationId xmlns:a16="http://schemas.microsoft.com/office/drawing/2014/main" id="{29EA8E41-9F00-4957-B7A2-AE158A60FAA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67471" y="3385843"/>
            <a:ext cx="670529" cy="379810"/>
          </a:xfrm>
          <a:prstGeom prst="rect">
            <a:avLst/>
          </a:prstGeom>
        </p:spPr>
      </p:pic>
      <p:pic>
        <p:nvPicPr>
          <p:cNvPr id="14" name="Picture 13">
            <a:extLst>
              <a:ext uri="{FF2B5EF4-FFF2-40B4-BE49-F238E27FC236}">
                <a16:creationId xmlns:a16="http://schemas.microsoft.com/office/drawing/2014/main" id="{38054875-D1DB-4BA2-A8E5-EACB00812D26}"/>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15" name="Picture 14">
            <a:extLst>
              <a:ext uri="{FF2B5EF4-FFF2-40B4-BE49-F238E27FC236}">
                <a16:creationId xmlns:a16="http://schemas.microsoft.com/office/drawing/2014/main" id="{DB340E6C-76CC-41BE-A883-BD4203D9E41C}"/>
              </a:ext>
            </a:extLst>
          </p:cNvPr>
          <p:cNvPicPr>
            <a:picLocks noChangeAspect="1"/>
          </p:cNvPicPr>
          <p:nvPr/>
        </p:nvPicPr>
        <p:blipFill rotWithShape="1">
          <a:blip r:embed="rId11">
            <a:extLst>
              <a:ext uri="{BEBA8EAE-BF5A-486C-A8C5-ECC9F3942E4B}">
                <a14:imgProps xmlns:a14="http://schemas.microsoft.com/office/drawing/2010/main">
                  <a14:imgLayer r:embed="rId10">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16" name="Group 15">
            <a:extLst>
              <a:ext uri="{FF2B5EF4-FFF2-40B4-BE49-F238E27FC236}">
                <a16:creationId xmlns:a16="http://schemas.microsoft.com/office/drawing/2014/main" id="{7BB981C2-2541-41E0-8403-36F7E18CD985}"/>
              </a:ext>
            </a:extLst>
          </p:cNvPr>
          <p:cNvGrpSpPr/>
          <p:nvPr/>
        </p:nvGrpSpPr>
        <p:grpSpPr>
          <a:xfrm>
            <a:off x="6620" y="4059623"/>
            <a:ext cx="12192000" cy="2780956"/>
            <a:chOff x="-29140" y="3368913"/>
            <a:chExt cx="13654110" cy="3545778"/>
          </a:xfrm>
        </p:grpSpPr>
        <p:pic>
          <p:nvPicPr>
            <p:cNvPr id="17" name="Picture 16">
              <a:extLst>
                <a:ext uri="{FF2B5EF4-FFF2-40B4-BE49-F238E27FC236}">
                  <a16:creationId xmlns:a16="http://schemas.microsoft.com/office/drawing/2014/main" id="{7194603D-504D-41FA-A0CC-844ED9512396}"/>
                </a:ext>
              </a:extLst>
            </p:cNvPr>
            <p:cNvPicPr>
              <a:picLocks noChangeAspect="1"/>
            </p:cNvPicPr>
            <p:nvPr/>
          </p:nvPicPr>
          <p:blipFill rotWithShape="1">
            <a:blip r:embed="rId12">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18" name="Picture 17">
              <a:extLst>
                <a:ext uri="{FF2B5EF4-FFF2-40B4-BE49-F238E27FC236}">
                  <a16:creationId xmlns:a16="http://schemas.microsoft.com/office/drawing/2014/main" id="{37C55AAA-5DA7-4D0B-B0EC-7C9EA712CED6}"/>
                </a:ext>
              </a:extLst>
            </p:cNvPr>
            <p:cNvPicPr>
              <a:picLocks noChangeAspect="1"/>
            </p:cNvPicPr>
            <p:nvPr/>
          </p:nvPicPr>
          <p:blipFill rotWithShape="1">
            <a:blip r:embed="rId12">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19" name="Picture 18">
              <a:extLst>
                <a:ext uri="{FF2B5EF4-FFF2-40B4-BE49-F238E27FC236}">
                  <a16:creationId xmlns:a16="http://schemas.microsoft.com/office/drawing/2014/main" id="{F8B3B306-CC53-4737-8733-60BBEC4E0508}"/>
                </a:ext>
              </a:extLst>
            </p:cNvPr>
            <p:cNvPicPr>
              <a:picLocks noChangeAspect="1"/>
            </p:cNvPicPr>
            <p:nvPr/>
          </p:nvPicPr>
          <p:blipFill rotWithShape="1">
            <a:blip r:embed="rId12">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22" name="Rectangle: Rounded Corners 21">
            <a:extLst>
              <a:ext uri="{FF2B5EF4-FFF2-40B4-BE49-F238E27FC236}">
                <a16:creationId xmlns:a16="http://schemas.microsoft.com/office/drawing/2014/main" id="{C3C73637-B734-4B00-895A-79FA914A8B93}"/>
              </a:ext>
            </a:extLst>
          </p:cNvPr>
          <p:cNvSpPr/>
          <p:nvPr/>
        </p:nvSpPr>
        <p:spPr>
          <a:xfrm>
            <a:off x="261259" y="180599"/>
            <a:ext cx="8002621" cy="2273480"/>
          </a:xfrm>
          <a:prstGeom prst="roundRect">
            <a:avLst/>
          </a:prstGeom>
          <a:solidFill>
            <a:srgbClr val="FFFF7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TextBox 22">
            <a:extLst>
              <a:ext uri="{FF2B5EF4-FFF2-40B4-BE49-F238E27FC236}">
                <a16:creationId xmlns:a16="http://schemas.microsoft.com/office/drawing/2014/main" id="{022B4C70-C782-4EE4-B5E3-B4E3B6689830}"/>
              </a:ext>
            </a:extLst>
          </p:cNvPr>
          <p:cNvSpPr txBox="1"/>
          <p:nvPr/>
        </p:nvSpPr>
        <p:spPr>
          <a:xfrm>
            <a:off x="261259" y="270754"/>
            <a:ext cx="8002621" cy="2062296"/>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Bạn</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hãy</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giúp</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mình</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vận</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chuyển</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sym typeface="Arial"/>
              </a:rPr>
              <a:t>các</a:t>
            </a:r>
            <a:r>
              <a:rPr kumimoji="0" lang="en-US" sz="42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 bó lúa lên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xe</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bằng</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cách</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trả</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lời</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các</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câu</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hỏi</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sym typeface="Arial"/>
              </a:rPr>
              <a:t>sau</a:t>
            </a:r>
            <a:r>
              <a:rPr kumimoji="0" lang="en-US" sz="42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 bó lúa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nhé</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a:t>
            </a:r>
          </a:p>
        </p:txBody>
      </p:sp>
      <p:sp>
        <p:nvSpPr>
          <p:cNvPr id="27" name="Google Shape;1065;p36">
            <a:hlinkClick r:id="rId13" action="ppaction://hlinksldjump"/>
            <a:extLst>
              <a:ext uri="{FF2B5EF4-FFF2-40B4-BE49-F238E27FC236}">
                <a16:creationId xmlns:a16="http://schemas.microsoft.com/office/drawing/2014/main" id="{6C0EEB76-750D-401C-AB50-D094694F3294}"/>
              </a:ext>
            </a:extLst>
          </p:cNvPr>
          <p:cNvSpPr/>
          <p:nvPr/>
        </p:nvSpPr>
        <p:spPr>
          <a:xfrm>
            <a:off x="10054525" y="270754"/>
            <a:ext cx="1333324" cy="1272701"/>
          </a:xfrm>
          <a:custGeom>
            <a:avLst/>
            <a:gdLst/>
            <a:ahLst/>
            <a:cxnLst/>
            <a:rect l="l" t="t" r="r" b="b"/>
            <a:pathLst>
              <a:path w="8723" h="8706" extrusionOk="0">
                <a:moveTo>
                  <a:pt x="4362" y="0"/>
                </a:moveTo>
                <a:cubicBezTo>
                  <a:pt x="1961" y="0"/>
                  <a:pt x="1" y="1944"/>
                  <a:pt x="1" y="4345"/>
                </a:cubicBezTo>
                <a:cubicBezTo>
                  <a:pt x="1" y="6749"/>
                  <a:pt x="1961" y="8706"/>
                  <a:pt x="4362" y="8706"/>
                </a:cubicBezTo>
                <a:cubicBezTo>
                  <a:pt x="6766" y="8706"/>
                  <a:pt x="8723" y="6749"/>
                  <a:pt x="8723" y="4345"/>
                </a:cubicBezTo>
                <a:cubicBezTo>
                  <a:pt x="8723" y="1944"/>
                  <a:pt x="6766" y="0"/>
                  <a:pt x="4362" y="0"/>
                </a:cubicBezTo>
                <a:close/>
              </a:path>
            </a:pathLst>
          </a:custGeom>
          <a:solidFill>
            <a:schemeClr val="lt2"/>
          </a:solidFill>
          <a:ln>
            <a:noFill/>
          </a:ln>
          <a:effectLst>
            <a:glow rad="228600">
              <a:schemeClr val="accent4">
                <a:satMod val="175000"/>
                <a:alpha val="40000"/>
              </a:schemeClr>
            </a:glo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8" name="Picture 27">
            <a:hlinkClick r:id="rId13" action="ppaction://hlinksldjump"/>
            <a:extLst>
              <a:ext uri="{FF2B5EF4-FFF2-40B4-BE49-F238E27FC236}">
                <a16:creationId xmlns:a16="http://schemas.microsoft.com/office/drawing/2014/main" id="{35AFEFE2-E54A-4EFD-89EB-68E62BF671A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4629587" y="1880240"/>
            <a:ext cx="7674655" cy="3503814"/>
          </a:xfrm>
          <a:prstGeom prst="rect">
            <a:avLst/>
          </a:prstGeom>
        </p:spPr>
      </p:pic>
      <p:grpSp>
        <p:nvGrpSpPr>
          <p:cNvPr id="2" name="Group 1">
            <a:extLst>
              <a:ext uri="{FF2B5EF4-FFF2-40B4-BE49-F238E27FC236}">
                <a16:creationId xmlns:a16="http://schemas.microsoft.com/office/drawing/2014/main" id="{6E0DA8A5-636A-4FC4-93B3-55FD58586B03}"/>
              </a:ext>
            </a:extLst>
          </p:cNvPr>
          <p:cNvGrpSpPr/>
          <p:nvPr/>
        </p:nvGrpSpPr>
        <p:grpSpPr>
          <a:xfrm>
            <a:off x="34451" y="3763354"/>
            <a:ext cx="2608554" cy="1281135"/>
            <a:chOff x="-670382" y="4160055"/>
            <a:chExt cx="3227334" cy="1585036"/>
          </a:xfrm>
        </p:grpSpPr>
        <p:pic>
          <p:nvPicPr>
            <p:cNvPr id="29" name="图片 25">
              <a:extLst>
                <a:ext uri="{FF2B5EF4-FFF2-40B4-BE49-F238E27FC236}">
                  <a16:creationId xmlns:a16="http://schemas.microsoft.com/office/drawing/2014/main" id="{D9E294CC-145F-467E-9DBC-D87C5CBA972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30" name="图片 26">
              <a:extLst>
                <a:ext uri="{FF2B5EF4-FFF2-40B4-BE49-F238E27FC236}">
                  <a16:creationId xmlns:a16="http://schemas.microsoft.com/office/drawing/2014/main" id="{72589615-06A4-4887-83EA-857B1EC2AFC0}"/>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31" name="图片 27">
              <a:extLst>
                <a:ext uri="{FF2B5EF4-FFF2-40B4-BE49-F238E27FC236}">
                  <a16:creationId xmlns:a16="http://schemas.microsoft.com/office/drawing/2014/main" id="{4CED9BAE-5BB0-4CEE-9F7A-0F08F9017860}"/>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32" name="图片 25">
              <a:extLst>
                <a:ext uri="{FF2B5EF4-FFF2-40B4-BE49-F238E27FC236}">
                  <a16:creationId xmlns:a16="http://schemas.microsoft.com/office/drawing/2014/main" id="{59010440-2593-4D9C-BB71-F131A3642761}"/>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33" name="图片 26">
              <a:extLst>
                <a:ext uri="{FF2B5EF4-FFF2-40B4-BE49-F238E27FC236}">
                  <a16:creationId xmlns:a16="http://schemas.microsoft.com/office/drawing/2014/main" id="{3FB66B13-2F97-4931-90CD-DB7F7EC6A46D}"/>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34" name="图片 27">
              <a:extLst>
                <a:ext uri="{FF2B5EF4-FFF2-40B4-BE49-F238E27FC236}">
                  <a16:creationId xmlns:a16="http://schemas.microsoft.com/office/drawing/2014/main" id="{CFF88B84-29F5-4934-8F50-11ED6B2859CB}"/>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36" name="图片 25">
              <a:extLst>
                <a:ext uri="{FF2B5EF4-FFF2-40B4-BE49-F238E27FC236}">
                  <a16:creationId xmlns:a16="http://schemas.microsoft.com/office/drawing/2014/main" id="{690B1A55-DB19-4E4E-B6FF-620786CF0806}"/>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37" name="图片 25">
              <a:extLst>
                <a:ext uri="{FF2B5EF4-FFF2-40B4-BE49-F238E27FC236}">
                  <a16:creationId xmlns:a16="http://schemas.microsoft.com/office/drawing/2014/main" id="{AA7146F5-610E-4B49-B4F9-2582989F421C}"/>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38" name="图片 25">
              <a:extLst>
                <a:ext uri="{FF2B5EF4-FFF2-40B4-BE49-F238E27FC236}">
                  <a16:creationId xmlns:a16="http://schemas.microsoft.com/office/drawing/2014/main" id="{E3A37DA4-9DEB-4781-B0E2-A272DB778E86}"/>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39" name="图片 25">
              <a:extLst>
                <a:ext uri="{FF2B5EF4-FFF2-40B4-BE49-F238E27FC236}">
                  <a16:creationId xmlns:a16="http://schemas.microsoft.com/office/drawing/2014/main" id="{31EE748A-0625-4996-9600-F5030716FB99}"/>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40" name="图片 25">
              <a:extLst>
                <a:ext uri="{FF2B5EF4-FFF2-40B4-BE49-F238E27FC236}">
                  <a16:creationId xmlns:a16="http://schemas.microsoft.com/office/drawing/2014/main" id="{03D979B4-203E-40D5-96B7-4D4C666BF4A4}"/>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41" name="图片 25">
              <a:extLst>
                <a:ext uri="{FF2B5EF4-FFF2-40B4-BE49-F238E27FC236}">
                  <a16:creationId xmlns:a16="http://schemas.microsoft.com/office/drawing/2014/main" id="{9D49D2E9-CD5C-4695-A241-CBB15B8D2BA3}"/>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42" name="图片 25">
              <a:extLst>
                <a:ext uri="{FF2B5EF4-FFF2-40B4-BE49-F238E27FC236}">
                  <a16:creationId xmlns:a16="http://schemas.microsoft.com/office/drawing/2014/main" id="{A62EAFF0-1F6D-43F0-9126-D45D95CA339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grpSp>
        <p:nvGrpSpPr>
          <p:cNvPr id="43" name="Group 42">
            <a:extLst>
              <a:ext uri="{FF2B5EF4-FFF2-40B4-BE49-F238E27FC236}">
                <a16:creationId xmlns:a16="http://schemas.microsoft.com/office/drawing/2014/main" id="{4D0B8794-0016-46B0-BEF6-62F5EF49CBFB}"/>
              </a:ext>
            </a:extLst>
          </p:cNvPr>
          <p:cNvGrpSpPr/>
          <p:nvPr/>
        </p:nvGrpSpPr>
        <p:grpSpPr>
          <a:xfrm>
            <a:off x="812302" y="4945008"/>
            <a:ext cx="2608554" cy="1281135"/>
            <a:chOff x="-670382" y="4160055"/>
            <a:chExt cx="3227334" cy="1585036"/>
          </a:xfrm>
        </p:grpSpPr>
        <p:pic>
          <p:nvPicPr>
            <p:cNvPr id="44" name="图片 25">
              <a:extLst>
                <a:ext uri="{FF2B5EF4-FFF2-40B4-BE49-F238E27FC236}">
                  <a16:creationId xmlns:a16="http://schemas.microsoft.com/office/drawing/2014/main" id="{1E024FBF-8CF3-449E-A1CB-E3B4C283E3F9}"/>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45" name="图片 26">
              <a:extLst>
                <a:ext uri="{FF2B5EF4-FFF2-40B4-BE49-F238E27FC236}">
                  <a16:creationId xmlns:a16="http://schemas.microsoft.com/office/drawing/2014/main" id="{81FCE29B-CFCB-4749-BD4A-07376E57E5E0}"/>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46" name="图片 27">
              <a:extLst>
                <a:ext uri="{FF2B5EF4-FFF2-40B4-BE49-F238E27FC236}">
                  <a16:creationId xmlns:a16="http://schemas.microsoft.com/office/drawing/2014/main" id="{4B2D90BA-C62F-4F5A-B7BB-357B41FB6428}"/>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47" name="图片 25">
              <a:extLst>
                <a:ext uri="{FF2B5EF4-FFF2-40B4-BE49-F238E27FC236}">
                  <a16:creationId xmlns:a16="http://schemas.microsoft.com/office/drawing/2014/main" id="{0B90DCF8-FABE-40F5-B17F-F159C5597F64}"/>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48" name="图片 26">
              <a:extLst>
                <a:ext uri="{FF2B5EF4-FFF2-40B4-BE49-F238E27FC236}">
                  <a16:creationId xmlns:a16="http://schemas.microsoft.com/office/drawing/2014/main" id="{6C5D9789-D1F2-4A38-A1DD-9EECEFD2DC1D}"/>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49" name="图片 27">
              <a:extLst>
                <a:ext uri="{FF2B5EF4-FFF2-40B4-BE49-F238E27FC236}">
                  <a16:creationId xmlns:a16="http://schemas.microsoft.com/office/drawing/2014/main" id="{F6493627-EF21-4D87-84F3-DF18AB74043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50" name="图片 25">
              <a:extLst>
                <a:ext uri="{FF2B5EF4-FFF2-40B4-BE49-F238E27FC236}">
                  <a16:creationId xmlns:a16="http://schemas.microsoft.com/office/drawing/2014/main" id="{4EE7D5C9-653A-41D2-B614-77AD1DBB68D9}"/>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51" name="图片 25">
              <a:extLst>
                <a:ext uri="{FF2B5EF4-FFF2-40B4-BE49-F238E27FC236}">
                  <a16:creationId xmlns:a16="http://schemas.microsoft.com/office/drawing/2014/main" id="{58EF9BBD-D261-4B30-9943-765C1936218D}"/>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52" name="图片 25">
              <a:extLst>
                <a:ext uri="{FF2B5EF4-FFF2-40B4-BE49-F238E27FC236}">
                  <a16:creationId xmlns:a16="http://schemas.microsoft.com/office/drawing/2014/main" id="{F437AEA9-FF3A-45A0-A539-36A1FACC7584}"/>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53" name="图片 25">
              <a:extLst>
                <a:ext uri="{FF2B5EF4-FFF2-40B4-BE49-F238E27FC236}">
                  <a16:creationId xmlns:a16="http://schemas.microsoft.com/office/drawing/2014/main" id="{424C1C98-9A1A-41DF-9D16-20C4B92649FD}"/>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54" name="图片 25">
              <a:extLst>
                <a:ext uri="{FF2B5EF4-FFF2-40B4-BE49-F238E27FC236}">
                  <a16:creationId xmlns:a16="http://schemas.microsoft.com/office/drawing/2014/main" id="{7ACF9970-3058-4370-90AF-270AF940C24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55" name="图片 25">
              <a:extLst>
                <a:ext uri="{FF2B5EF4-FFF2-40B4-BE49-F238E27FC236}">
                  <a16:creationId xmlns:a16="http://schemas.microsoft.com/office/drawing/2014/main" id="{89E480A3-ADD9-46E3-8D63-DF0C6AF52D8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56" name="图片 25">
              <a:extLst>
                <a:ext uri="{FF2B5EF4-FFF2-40B4-BE49-F238E27FC236}">
                  <a16:creationId xmlns:a16="http://schemas.microsoft.com/office/drawing/2014/main" id="{E6DB7407-A925-4E67-9535-A3E8058A7C1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grpSp>
        <p:nvGrpSpPr>
          <p:cNvPr id="57" name="Group 56">
            <a:extLst>
              <a:ext uri="{FF2B5EF4-FFF2-40B4-BE49-F238E27FC236}">
                <a16:creationId xmlns:a16="http://schemas.microsoft.com/office/drawing/2014/main" id="{47C9EF46-56C8-4099-A5F0-E3479426D030}"/>
              </a:ext>
            </a:extLst>
          </p:cNvPr>
          <p:cNvGrpSpPr/>
          <p:nvPr/>
        </p:nvGrpSpPr>
        <p:grpSpPr>
          <a:xfrm>
            <a:off x="2405202" y="3793803"/>
            <a:ext cx="2608554" cy="1281135"/>
            <a:chOff x="-670382" y="4160055"/>
            <a:chExt cx="3227334" cy="1585036"/>
          </a:xfrm>
        </p:grpSpPr>
        <p:pic>
          <p:nvPicPr>
            <p:cNvPr id="58" name="图片 25">
              <a:extLst>
                <a:ext uri="{FF2B5EF4-FFF2-40B4-BE49-F238E27FC236}">
                  <a16:creationId xmlns:a16="http://schemas.microsoft.com/office/drawing/2014/main" id="{97F3BA74-EFA3-4BAA-BC44-6BDF3BB1ECE5}"/>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59" name="图片 26">
              <a:extLst>
                <a:ext uri="{FF2B5EF4-FFF2-40B4-BE49-F238E27FC236}">
                  <a16:creationId xmlns:a16="http://schemas.microsoft.com/office/drawing/2014/main" id="{A7C78EB1-D002-4943-A613-2CF44C1298CD}"/>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60" name="图片 27">
              <a:extLst>
                <a:ext uri="{FF2B5EF4-FFF2-40B4-BE49-F238E27FC236}">
                  <a16:creationId xmlns:a16="http://schemas.microsoft.com/office/drawing/2014/main" id="{B35F0544-A217-4E98-97B5-93C2E224C461}"/>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61" name="图片 25">
              <a:extLst>
                <a:ext uri="{FF2B5EF4-FFF2-40B4-BE49-F238E27FC236}">
                  <a16:creationId xmlns:a16="http://schemas.microsoft.com/office/drawing/2014/main" id="{221463B7-B457-4C48-894C-168925F2A071}"/>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62" name="图片 26">
              <a:extLst>
                <a:ext uri="{FF2B5EF4-FFF2-40B4-BE49-F238E27FC236}">
                  <a16:creationId xmlns:a16="http://schemas.microsoft.com/office/drawing/2014/main" id="{C5B05BB4-1AC3-49CF-827D-1EED48769203}"/>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63" name="图片 27">
              <a:extLst>
                <a:ext uri="{FF2B5EF4-FFF2-40B4-BE49-F238E27FC236}">
                  <a16:creationId xmlns:a16="http://schemas.microsoft.com/office/drawing/2014/main" id="{2BE40716-5260-4CE9-9C16-BC3C71D1FEEB}"/>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64" name="图片 25">
              <a:extLst>
                <a:ext uri="{FF2B5EF4-FFF2-40B4-BE49-F238E27FC236}">
                  <a16:creationId xmlns:a16="http://schemas.microsoft.com/office/drawing/2014/main" id="{3BC59E3D-4797-4BBC-96BB-2988841B6E40}"/>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65" name="图片 25">
              <a:extLst>
                <a:ext uri="{FF2B5EF4-FFF2-40B4-BE49-F238E27FC236}">
                  <a16:creationId xmlns:a16="http://schemas.microsoft.com/office/drawing/2014/main" id="{27D51B79-BA0A-4DF7-9E64-E05F7CB2C49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66" name="图片 25">
              <a:extLst>
                <a:ext uri="{FF2B5EF4-FFF2-40B4-BE49-F238E27FC236}">
                  <a16:creationId xmlns:a16="http://schemas.microsoft.com/office/drawing/2014/main" id="{75125630-C586-424E-B264-A037E557EE20}"/>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67" name="图片 25">
              <a:extLst>
                <a:ext uri="{FF2B5EF4-FFF2-40B4-BE49-F238E27FC236}">
                  <a16:creationId xmlns:a16="http://schemas.microsoft.com/office/drawing/2014/main" id="{40E62357-CE56-45D9-B455-FF670014853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68" name="图片 25">
              <a:extLst>
                <a:ext uri="{FF2B5EF4-FFF2-40B4-BE49-F238E27FC236}">
                  <a16:creationId xmlns:a16="http://schemas.microsoft.com/office/drawing/2014/main" id="{DC4A4B50-6734-4D06-A44B-4D73D371DCC5}"/>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69" name="图片 25">
              <a:extLst>
                <a:ext uri="{FF2B5EF4-FFF2-40B4-BE49-F238E27FC236}">
                  <a16:creationId xmlns:a16="http://schemas.microsoft.com/office/drawing/2014/main" id="{9DB2B25C-C74C-454C-88B8-B6FDB2AB188B}"/>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70" name="图片 25">
              <a:extLst>
                <a:ext uri="{FF2B5EF4-FFF2-40B4-BE49-F238E27FC236}">
                  <a16:creationId xmlns:a16="http://schemas.microsoft.com/office/drawing/2014/main" id="{42EEE489-052C-4CBC-99FC-04E5ED56371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grpSp>
        <p:nvGrpSpPr>
          <p:cNvPr id="71" name="Group 70">
            <a:extLst>
              <a:ext uri="{FF2B5EF4-FFF2-40B4-BE49-F238E27FC236}">
                <a16:creationId xmlns:a16="http://schemas.microsoft.com/office/drawing/2014/main" id="{89D224EA-1F86-43C3-ADC2-9F1C60A4B4F4}"/>
              </a:ext>
            </a:extLst>
          </p:cNvPr>
          <p:cNvGrpSpPr/>
          <p:nvPr/>
        </p:nvGrpSpPr>
        <p:grpSpPr>
          <a:xfrm>
            <a:off x="3319862" y="5028021"/>
            <a:ext cx="2608554" cy="1281135"/>
            <a:chOff x="-670382" y="4160055"/>
            <a:chExt cx="3227334" cy="1585036"/>
          </a:xfrm>
        </p:grpSpPr>
        <p:pic>
          <p:nvPicPr>
            <p:cNvPr id="72" name="图片 25">
              <a:extLst>
                <a:ext uri="{FF2B5EF4-FFF2-40B4-BE49-F238E27FC236}">
                  <a16:creationId xmlns:a16="http://schemas.microsoft.com/office/drawing/2014/main" id="{A02E628F-5239-4BDA-B3A9-EE56A82F1BD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73" name="图片 26">
              <a:extLst>
                <a:ext uri="{FF2B5EF4-FFF2-40B4-BE49-F238E27FC236}">
                  <a16:creationId xmlns:a16="http://schemas.microsoft.com/office/drawing/2014/main" id="{5E629049-E6AE-4E27-B571-2491B71F4A33}"/>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74" name="图片 27">
              <a:extLst>
                <a:ext uri="{FF2B5EF4-FFF2-40B4-BE49-F238E27FC236}">
                  <a16:creationId xmlns:a16="http://schemas.microsoft.com/office/drawing/2014/main" id="{E8CD3476-081D-46DF-825B-798A09F080BC}"/>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75" name="图片 25">
              <a:extLst>
                <a:ext uri="{FF2B5EF4-FFF2-40B4-BE49-F238E27FC236}">
                  <a16:creationId xmlns:a16="http://schemas.microsoft.com/office/drawing/2014/main" id="{0CAB5B50-D448-46E6-9A30-E5B82FDD7A89}"/>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76" name="图片 26">
              <a:extLst>
                <a:ext uri="{FF2B5EF4-FFF2-40B4-BE49-F238E27FC236}">
                  <a16:creationId xmlns:a16="http://schemas.microsoft.com/office/drawing/2014/main" id="{3F91B336-ADD7-4CC2-9CFB-049C0F7ACC88}"/>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77" name="图片 27">
              <a:extLst>
                <a:ext uri="{FF2B5EF4-FFF2-40B4-BE49-F238E27FC236}">
                  <a16:creationId xmlns:a16="http://schemas.microsoft.com/office/drawing/2014/main" id="{3D1A489E-D91D-42A6-9731-2CCBE4959CB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78" name="图片 25">
              <a:extLst>
                <a:ext uri="{FF2B5EF4-FFF2-40B4-BE49-F238E27FC236}">
                  <a16:creationId xmlns:a16="http://schemas.microsoft.com/office/drawing/2014/main" id="{7B6D164A-B84F-4E89-B72F-7F6061BA0D4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79" name="图片 25">
              <a:extLst>
                <a:ext uri="{FF2B5EF4-FFF2-40B4-BE49-F238E27FC236}">
                  <a16:creationId xmlns:a16="http://schemas.microsoft.com/office/drawing/2014/main" id="{0C9E2337-E608-4566-A766-198DE51FFCD1}"/>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81" name="图片 25">
              <a:extLst>
                <a:ext uri="{FF2B5EF4-FFF2-40B4-BE49-F238E27FC236}">
                  <a16:creationId xmlns:a16="http://schemas.microsoft.com/office/drawing/2014/main" id="{6697E2C2-D3BD-43FF-99EE-10CA2234FD0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88" name="图片 25">
              <a:extLst>
                <a:ext uri="{FF2B5EF4-FFF2-40B4-BE49-F238E27FC236}">
                  <a16:creationId xmlns:a16="http://schemas.microsoft.com/office/drawing/2014/main" id="{38F10B2A-8BCA-4A30-8EF7-3932AE19277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89" name="图片 25">
              <a:extLst>
                <a:ext uri="{FF2B5EF4-FFF2-40B4-BE49-F238E27FC236}">
                  <a16:creationId xmlns:a16="http://schemas.microsoft.com/office/drawing/2014/main" id="{29C42C81-61F2-4ED5-8CE0-0B228A9C37DF}"/>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90" name="图片 25">
              <a:extLst>
                <a:ext uri="{FF2B5EF4-FFF2-40B4-BE49-F238E27FC236}">
                  <a16:creationId xmlns:a16="http://schemas.microsoft.com/office/drawing/2014/main" id="{786A58AC-E463-4BED-97A7-4F40349163B1}"/>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91" name="图片 25">
              <a:extLst>
                <a:ext uri="{FF2B5EF4-FFF2-40B4-BE49-F238E27FC236}">
                  <a16:creationId xmlns:a16="http://schemas.microsoft.com/office/drawing/2014/main" id="{030467EA-E92D-4945-BA08-2882C88403C6}"/>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sp>
        <p:nvSpPr>
          <p:cNvPr id="3" name="Oval 2">
            <a:hlinkClick r:id="rId16" action="ppaction://hlinksldjump"/>
            <a:extLst>
              <a:ext uri="{FF2B5EF4-FFF2-40B4-BE49-F238E27FC236}">
                <a16:creationId xmlns:a16="http://schemas.microsoft.com/office/drawing/2014/main" id="{8B845DD2-CAC7-48C0-9F61-FDD78EDD6AD0}"/>
              </a:ext>
            </a:extLst>
          </p:cNvPr>
          <p:cNvSpPr/>
          <p:nvPr/>
        </p:nvSpPr>
        <p:spPr>
          <a:xfrm>
            <a:off x="1116054" y="4046488"/>
            <a:ext cx="722063" cy="722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Arial"/>
                <a:ea typeface="+mn-ea"/>
                <a:cs typeface="+mn-cs"/>
              </a:rPr>
              <a:t>1</a:t>
            </a:r>
          </a:p>
        </p:txBody>
      </p:sp>
      <p:sp>
        <p:nvSpPr>
          <p:cNvPr id="92" name="Oval 91">
            <a:hlinkClick r:id="rId17" action="ppaction://hlinksldjump"/>
            <a:extLst>
              <a:ext uri="{FF2B5EF4-FFF2-40B4-BE49-F238E27FC236}">
                <a16:creationId xmlns:a16="http://schemas.microsoft.com/office/drawing/2014/main" id="{B9726F42-1FF8-4901-8278-4E6C63BB9F87}"/>
              </a:ext>
            </a:extLst>
          </p:cNvPr>
          <p:cNvSpPr/>
          <p:nvPr/>
        </p:nvSpPr>
        <p:spPr>
          <a:xfrm>
            <a:off x="3446244" y="3988245"/>
            <a:ext cx="722063" cy="722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Arial"/>
                <a:ea typeface="+mn-ea"/>
                <a:cs typeface="+mn-cs"/>
              </a:rPr>
              <a:t>2</a:t>
            </a:r>
          </a:p>
        </p:txBody>
      </p:sp>
      <p:sp>
        <p:nvSpPr>
          <p:cNvPr id="93" name="Oval 92">
            <a:hlinkClick r:id="rId18" action="ppaction://hlinksldjump"/>
            <a:extLst>
              <a:ext uri="{FF2B5EF4-FFF2-40B4-BE49-F238E27FC236}">
                <a16:creationId xmlns:a16="http://schemas.microsoft.com/office/drawing/2014/main" id="{297D81A9-99E9-4249-B2B0-02A14C74983B}"/>
              </a:ext>
            </a:extLst>
          </p:cNvPr>
          <p:cNvSpPr/>
          <p:nvPr/>
        </p:nvSpPr>
        <p:spPr>
          <a:xfrm>
            <a:off x="1852440" y="5257393"/>
            <a:ext cx="722063" cy="722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Arial"/>
                <a:ea typeface="+mn-ea"/>
                <a:cs typeface="+mn-cs"/>
              </a:rPr>
              <a:t>3</a:t>
            </a:r>
          </a:p>
        </p:txBody>
      </p:sp>
      <p:sp>
        <p:nvSpPr>
          <p:cNvPr id="94" name="Oval 93">
            <a:hlinkClick r:id="rId19" action="ppaction://hlinksldjump"/>
            <a:extLst>
              <a:ext uri="{FF2B5EF4-FFF2-40B4-BE49-F238E27FC236}">
                <a16:creationId xmlns:a16="http://schemas.microsoft.com/office/drawing/2014/main" id="{B1B37002-98AA-4305-93E8-32703BA21BD3}"/>
              </a:ext>
            </a:extLst>
          </p:cNvPr>
          <p:cNvSpPr/>
          <p:nvPr/>
        </p:nvSpPr>
        <p:spPr>
          <a:xfrm>
            <a:off x="4330798" y="5256667"/>
            <a:ext cx="722063" cy="722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Arial"/>
                <a:ea typeface="+mn-ea"/>
                <a:cs typeface="+mn-cs"/>
              </a:rPr>
              <a:t>4</a:t>
            </a:r>
          </a:p>
        </p:txBody>
      </p:sp>
      <p:pic>
        <p:nvPicPr>
          <p:cNvPr id="95" name="Graphic 94">
            <a:extLst>
              <a:ext uri="{FF2B5EF4-FFF2-40B4-BE49-F238E27FC236}">
                <a16:creationId xmlns:a16="http://schemas.microsoft.com/office/drawing/2014/main" id="{A997FD13-C555-4DBA-AA47-F224DA7775FB}"/>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20862390">
            <a:off x="-46929028" y="22419298"/>
            <a:ext cx="421124" cy="401121"/>
          </a:xfrm>
          <a:prstGeom prst="rect">
            <a:avLst/>
          </a:prstGeom>
        </p:spPr>
      </p:pic>
      <p:pic>
        <p:nvPicPr>
          <p:cNvPr id="96" name="Graphic 95">
            <a:extLst>
              <a:ext uri="{FF2B5EF4-FFF2-40B4-BE49-F238E27FC236}">
                <a16:creationId xmlns:a16="http://schemas.microsoft.com/office/drawing/2014/main" id="{8626B5EE-71C9-49B9-AF94-81C91DB1E6B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20862390">
            <a:off x="-42255428" y="15510498"/>
            <a:ext cx="421124" cy="401121"/>
          </a:xfrm>
          <a:prstGeom prst="rect">
            <a:avLst/>
          </a:prstGeom>
        </p:spPr>
      </p:pic>
      <p:pic>
        <p:nvPicPr>
          <p:cNvPr id="97" name="Graphic 96">
            <a:extLst>
              <a:ext uri="{FF2B5EF4-FFF2-40B4-BE49-F238E27FC236}">
                <a16:creationId xmlns:a16="http://schemas.microsoft.com/office/drawing/2014/main" id="{986057D6-8663-45AD-93B8-1F0E9010016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20862390">
            <a:off x="-48351427" y="15992086"/>
            <a:ext cx="421124" cy="401121"/>
          </a:xfrm>
          <a:prstGeom prst="rect">
            <a:avLst/>
          </a:prstGeom>
        </p:spPr>
      </p:pic>
      <p:pic>
        <p:nvPicPr>
          <p:cNvPr id="98" name="Graphic 97">
            <a:extLst>
              <a:ext uri="{FF2B5EF4-FFF2-40B4-BE49-F238E27FC236}">
                <a16:creationId xmlns:a16="http://schemas.microsoft.com/office/drawing/2014/main" id="{4599EFBA-103F-45E9-8CFF-93B982A5B5EE}"/>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20862390">
            <a:off x="-47854552" y="11623286"/>
            <a:ext cx="421124" cy="401121"/>
          </a:xfrm>
          <a:prstGeom prst="rect">
            <a:avLst/>
          </a:prstGeom>
        </p:spPr>
      </p:pic>
    </p:spTree>
    <p:extLst>
      <p:ext uri="{BB962C8B-B14F-4D97-AF65-F5344CB8AC3E}">
        <p14:creationId xmlns:p14="http://schemas.microsoft.com/office/powerpoint/2010/main" val="231953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14" presetClass="exit" presetSubtype="10" fill="hold" grpId="0" nodeType="afterEffect">
                                  <p:stCondLst>
                                    <p:cond delay="0"/>
                                  </p:stCondLst>
                                  <p:childTnLst>
                                    <p:animEffect transition="out" filter="randombar(horizontal)">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childTnLst>
                          </p:cTn>
                        </p:par>
                        <p:par>
                          <p:cTn id="19" fill="hold">
                            <p:stCondLst>
                              <p:cond delay="500"/>
                            </p:stCondLst>
                            <p:childTnLst>
                              <p:par>
                                <p:cTn id="20" presetID="37" presetClass="path" presetSubtype="0" accel="50000" decel="50000" fill="hold" nodeType="afterEffect">
                                  <p:stCondLst>
                                    <p:cond delay="0"/>
                                  </p:stCondLst>
                                  <p:childTnLst>
                                    <p:animMotion origin="layout" path="M 4.375E-6 -0.10972 L 0.10742 -0.18009 C 0.12968 -0.19607 0.16328 -0.20463 0.19856 -0.20463 C 0.23867 -0.20463 0.27083 -0.19607 0.29309 -0.18009 L 0.40065 -0.10972 " pathEditMode="relative" rAng="0" ptsTypes="AAAAA">
                                      <p:cBhvr>
                                        <p:cTn id="21" dur="2000" fill="hold"/>
                                        <p:tgtEl>
                                          <p:spTgt spid="2"/>
                                        </p:tgtEl>
                                        <p:attrNameLst>
                                          <p:attrName>ppt_x</p:attrName>
                                          <p:attrName>ppt_y</p:attrName>
                                        </p:attrNameLst>
                                      </p:cBhvr>
                                      <p:rCtr x="20026" y="-4745"/>
                                    </p:animMotion>
                                  </p:childTnLst>
                                </p:cTn>
                              </p:par>
                              <p:par>
                                <p:cTn id="22" presetID="0" presetClass="path" presetSubtype="0" accel="50000" decel="50000" fill="hold" nodeType="withEffect">
                                  <p:stCondLst>
                                    <p:cond delay="0"/>
                                  </p:stCondLst>
                                  <p:childTnLst>
                                    <p:animMotion origin="layout" path="M -0.2349 0.01666 L -0.2349 0.0169 C -0.23477 0.01273 -0.23477 0.00231 -0.23477 -0.00209 C -0.23477 -0.01181 -0.23477 -0.0169 -0.23464 -0.02454 C -0.23464 -0.02801 -0.23464 -0.03403 -0.23451 -0.03704 C -0.23451 -0.04236 -0.23438 -0.04676 -0.23425 -0.04908 C -0.23425 -0.05185 -0.23412 -0.05301 -0.23412 -0.05417 C -0.23399 -0.05556 -0.23386 -0.05741 -0.23373 -0.05787 C -0.23346 -0.0588 -0.23359 -0.05834 -0.2332 -0.05949 L -0.23242 -0.05834 C -0.23242 -0.0581 -0.23242 -0.05741 -0.23229 -0.05671 C -0.23229 -0.05625 -0.23229 -0.05579 -0.23229 -0.05509 C -0.23216 -0.05324 -0.23203 -0.05093 -0.2319 -0.04746 C -0.2319 -0.04537 -0.23177 -0.04352 -0.23177 -0.04028 C -0.23164 -0.03264 -0.2319 -0.04468 -0.23164 -0.03357 C -0.23164 -0.03264 -0.23151 -0.03148 -0.23151 -0.03056 C -0.23151 -0.02986 -0.23151 -0.0294 -0.23151 -0.02871 C -0.23138 -0.02709 -0.23138 -0.02361 -0.23138 -0.02176 C -0.23138 -0.02084 -0.23138 -0.01968 -0.23138 -0.01898 C -0.23138 -0.01806 -0.23125 -0.01759 -0.23125 -0.0169 C -0.23125 -0.01505 -0.23125 -0.0132 -0.23125 -0.01134 C -0.23125 -0.01065 -0.23125 -0.00996 -0.23125 -0.00903 C -0.23125 -0.00834 -0.23125 -0.00764 -0.23125 -0.00671 C -0.23112 -0.00625 -0.23112 -0.00602 -0.23112 -0.00533 C -0.23112 -0.00394 -0.23112 -0.00093 -0.23112 -0.0007 C -0.23112 0.00278 -0.23112 -0.00162 -0.23112 0.00463 C -0.23112 0.00509 -0.23112 0.00555 -0.23112 0.00625 C -0.23112 0.00694 -0.23112 0.00764 -0.23112 0.00833 C -0.23112 0.01481 -0.23112 0.00463 -0.23112 0.01435 C -0.23112 0.01805 -0.23112 0.01412 -0.23112 0.01782 L -0.23112 0.01805 " pathEditMode="relative" rAng="0" ptsTypes="AAAAAAAAAAAAAAAAAAAAAAAAAAAAAAA">
                                      <p:cBhvr>
                                        <p:cTn id="23" dur="2000" fill="hold"/>
                                        <p:tgtEl>
                                          <p:spTgt spid="95"/>
                                        </p:tgtEl>
                                        <p:attrNameLst>
                                          <p:attrName>ppt_x</p:attrName>
                                          <p:attrName>ppt_y</p:attrName>
                                        </p:attrNameLst>
                                      </p:cBhvr>
                                      <p:rCtr x="195" y="-3750"/>
                                    </p:animMotion>
                                  </p:childTnLst>
                                  <p:subTnLst>
                                    <p:audio>
                                      <p:cMediaNode>
                                        <p:cTn display="0" masterRel="sameClick">
                                          <p:stCondLst>
                                            <p:cond evt="begin" delay="0">
                                              <p:tn val="22"/>
                                            </p:cond>
                                          </p:stCondLst>
                                          <p:endCondLst>
                                            <p:cond evt="onStopAudio" delay="0">
                                              <p:tgtEl>
                                                <p:sldTgt/>
                                              </p:tgtEl>
                                            </p:cond>
                                          </p:endCondLst>
                                        </p:cTn>
                                        <p:tgtEl>
                                          <p:sndTgt r:embed="rId3" name="whoosh.wav"/>
                                        </p:tgtEl>
                                      </p:cMediaNode>
                                    </p:audio>
                                  </p:subTnLst>
                                </p:cTn>
                              </p:par>
                            </p:childTnLst>
                          </p:cTn>
                        </p:par>
                      </p:childTnLst>
                    </p:cTn>
                  </p:par>
                </p:childTnLst>
              </p:cTn>
              <p:nextCondLst>
                <p:cond evt="onClick" delay="0">
                  <p:tgtEl>
                    <p:spTgt spid="3"/>
                  </p:tgtEl>
                </p:cond>
              </p:nextCondLst>
            </p:seq>
            <p:seq concurrent="1" nextAc="seek">
              <p:cTn id="24" restart="whenNotActive" fill="hold" evtFilter="cancelBubble" nodeType="interactiveSeq">
                <p:stCondLst>
                  <p:cond evt="onClick" delay="0">
                    <p:tgtEl>
                      <p:spTgt spid="92"/>
                    </p:tgtEl>
                  </p:cond>
                </p:stCondLst>
                <p:endSync evt="end" delay="0">
                  <p:rtn val="all"/>
                </p:endSync>
                <p:childTnLst>
                  <p:par>
                    <p:cTn id="25" fill="hold">
                      <p:stCondLst>
                        <p:cond delay="0"/>
                      </p:stCondLst>
                      <p:childTnLst>
                        <p:par>
                          <p:cTn id="26" fill="hold">
                            <p:stCondLst>
                              <p:cond delay="0"/>
                            </p:stCondLst>
                            <p:childTnLst>
                              <p:par>
                                <p:cTn id="27" presetID="14" presetClass="exit" presetSubtype="10" fill="hold" grpId="0" nodeType="afterEffect">
                                  <p:stCondLst>
                                    <p:cond delay="0"/>
                                  </p:stCondLst>
                                  <p:childTnLst>
                                    <p:animEffect transition="out" filter="randombar(horizontal)">
                                      <p:cBhvr>
                                        <p:cTn id="28" dur="500"/>
                                        <p:tgtEl>
                                          <p:spTgt spid="92"/>
                                        </p:tgtEl>
                                      </p:cBhvr>
                                    </p:animEffect>
                                    <p:set>
                                      <p:cBhvr>
                                        <p:cTn id="29" dur="1" fill="hold">
                                          <p:stCondLst>
                                            <p:cond delay="499"/>
                                          </p:stCondLst>
                                        </p:cTn>
                                        <p:tgtEl>
                                          <p:spTgt spid="92"/>
                                        </p:tgtEl>
                                        <p:attrNameLst>
                                          <p:attrName>style.visibility</p:attrName>
                                        </p:attrNameLst>
                                      </p:cBhvr>
                                      <p:to>
                                        <p:strVal val="hidden"/>
                                      </p:to>
                                    </p:set>
                                  </p:childTnLst>
                                </p:cTn>
                              </p:par>
                            </p:childTnLst>
                          </p:cTn>
                        </p:par>
                        <p:par>
                          <p:cTn id="30" fill="hold">
                            <p:stCondLst>
                              <p:cond delay="500"/>
                            </p:stCondLst>
                            <p:childTnLst>
                              <p:par>
                                <p:cTn id="31" presetID="37" presetClass="path" presetSubtype="0" accel="50000" decel="50000" fill="hold" nodeType="afterEffect">
                                  <p:stCondLst>
                                    <p:cond delay="0"/>
                                  </p:stCondLst>
                                  <p:childTnLst>
                                    <p:animMotion origin="layout" path="M 3.33333E-6 -0.15324 L 0.05247 -0.17199 C 0.06341 -0.17639 0.07981 -0.17847 0.097 -0.17847 C 0.11666 -0.17847 0.13229 -0.17639 0.14323 -0.17199 L 0.19583 -0.15324 " pathEditMode="relative" rAng="0" ptsTypes="AAAAA">
                                      <p:cBhvr>
                                        <p:cTn id="32" dur="2000" fill="hold"/>
                                        <p:tgtEl>
                                          <p:spTgt spid="57"/>
                                        </p:tgtEl>
                                        <p:attrNameLst>
                                          <p:attrName>ppt_x</p:attrName>
                                          <p:attrName>ppt_y</p:attrName>
                                        </p:attrNameLst>
                                      </p:cBhvr>
                                      <p:rCtr x="9792" y="-1273"/>
                                    </p:animMotion>
                                  </p:childTnLst>
                                </p:cTn>
                              </p:par>
                              <p:par>
                                <p:cTn id="33" presetID="0" presetClass="path" presetSubtype="0" accel="50000" decel="50000" fill="hold" nodeType="withEffect">
                                  <p:stCondLst>
                                    <p:cond delay="0"/>
                                  </p:stCondLst>
                                  <p:childTnLst>
                                    <p:animMotion origin="layout" path="M -0.2349 0.01666 L -0.2349 0.0169 C -0.23477 0.01273 -0.23477 0.00231 -0.23477 -0.00209 C -0.23477 -0.01181 -0.23477 -0.0169 -0.23464 -0.02454 C -0.23464 -0.02801 -0.23464 -0.03403 -0.23451 -0.03704 C -0.23451 -0.04236 -0.23438 -0.04676 -0.23425 -0.04908 C -0.23425 -0.05185 -0.23412 -0.05301 -0.23412 -0.05417 C -0.23399 -0.05556 -0.23386 -0.05741 -0.23373 -0.05787 C -0.23346 -0.0588 -0.23359 -0.05834 -0.2332 -0.05949 L -0.23242 -0.05834 C -0.23242 -0.0581 -0.23242 -0.05741 -0.23229 -0.05671 C -0.23229 -0.05625 -0.23229 -0.05579 -0.23229 -0.05509 C -0.23216 -0.05324 -0.23203 -0.05093 -0.2319 -0.04746 C -0.2319 -0.04537 -0.23177 -0.04352 -0.23177 -0.04028 C -0.23164 -0.03264 -0.2319 -0.04468 -0.23164 -0.03357 C -0.23164 -0.03264 -0.23151 -0.03148 -0.23151 -0.03056 C -0.23151 -0.02986 -0.23151 -0.0294 -0.23151 -0.02871 C -0.23138 -0.02709 -0.23138 -0.02361 -0.23138 -0.02176 C -0.23138 -0.02084 -0.23138 -0.01968 -0.23138 -0.01898 C -0.23138 -0.01806 -0.23125 -0.01759 -0.23125 -0.0169 C -0.23125 -0.01505 -0.23125 -0.0132 -0.23125 -0.01134 C -0.23125 -0.01065 -0.23125 -0.00996 -0.23125 -0.00903 C -0.23125 -0.00834 -0.23125 -0.00764 -0.23125 -0.00671 C -0.23112 -0.00625 -0.23112 -0.00602 -0.23112 -0.00533 C -0.23112 -0.00394 -0.23112 -0.00093 -0.23112 -0.0007 C -0.23112 0.00278 -0.23112 -0.00162 -0.23112 0.00463 C -0.23112 0.00509 -0.23112 0.00555 -0.23112 0.00625 C -0.23112 0.00694 -0.23112 0.00764 -0.23112 0.00833 C -0.23112 0.01481 -0.23112 0.00463 -0.23112 0.01435 C -0.23112 0.01805 -0.23112 0.01412 -0.23112 0.01782 L -0.23112 0.01805 " pathEditMode="relative" rAng="0" ptsTypes="AAAAAAAAAAAAAAAAAAAAAAAAAAAAAAA">
                                      <p:cBhvr>
                                        <p:cTn id="34" dur="2000" fill="hold"/>
                                        <p:tgtEl>
                                          <p:spTgt spid="97"/>
                                        </p:tgtEl>
                                        <p:attrNameLst>
                                          <p:attrName>ppt_x</p:attrName>
                                          <p:attrName>ppt_y</p:attrName>
                                        </p:attrNameLst>
                                      </p:cBhvr>
                                      <p:rCtr x="195" y="-3750"/>
                                    </p:animMotion>
                                  </p:childTnLst>
                                  <p:subTnLst>
                                    <p:audio>
                                      <p:cMediaNode>
                                        <p:cTn display="0" masterRel="sameClick">
                                          <p:stCondLst>
                                            <p:cond evt="begin" delay="0">
                                              <p:tn val="33"/>
                                            </p:cond>
                                          </p:stCondLst>
                                          <p:endCondLst>
                                            <p:cond evt="onStopAudio" delay="0">
                                              <p:tgtEl>
                                                <p:sldTgt/>
                                              </p:tgtEl>
                                            </p:cond>
                                          </p:endCondLst>
                                        </p:cTn>
                                        <p:tgtEl>
                                          <p:sndTgt r:embed="rId3" name="whoosh.wav"/>
                                        </p:tgtEl>
                                      </p:cMediaNode>
                                    </p:audio>
                                  </p:subTnLst>
                                </p:cTn>
                              </p:par>
                            </p:childTnLst>
                          </p:cTn>
                        </p:par>
                      </p:childTnLst>
                    </p:cTn>
                  </p:par>
                </p:childTnLst>
              </p:cTn>
              <p:nextCondLst>
                <p:cond evt="onClick" delay="0">
                  <p:tgtEl>
                    <p:spTgt spid="92"/>
                  </p:tgtEl>
                </p:cond>
              </p:nextCondLst>
            </p:seq>
            <p:seq concurrent="1" nextAc="seek">
              <p:cTn id="35" restart="whenNotActive" fill="hold" evtFilter="cancelBubble" nodeType="interactiveSeq">
                <p:stCondLst>
                  <p:cond evt="onClick" delay="0">
                    <p:tgtEl>
                      <p:spTgt spid="93"/>
                    </p:tgtEl>
                  </p:cond>
                </p:stCondLst>
                <p:endSync evt="end" delay="0">
                  <p:rtn val="all"/>
                </p:endSync>
                <p:childTnLst>
                  <p:par>
                    <p:cTn id="36" fill="hold">
                      <p:stCondLst>
                        <p:cond delay="0"/>
                      </p:stCondLst>
                      <p:childTnLst>
                        <p:par>
                          <p:cTn id="37" fill="hold">
                            <p:stCondLst>
                              <p:cond delay="0"/>
                            </p:stCondLst>
                            <p:childTnLst>
                              <p:par>
                                <p:cTn id="38" presetID="14" presetClass="exit" presetSubtype="10" fill="hold" grpId="0" nodeType="afterEffect">
                                  <p:stCondLst>
                                    <p:cond delay="0"/>
                                  </p:stCondLst>
                                  <p:childTnLst>
                                    <p:animEffect transition="out" filter="randombar(horizontal)">
                                      <p:cBhvr>
                                        <p:cTn id="39" dur="500"/>
                                        <p:tgtEl>
                                          <p:spTgt spid="93"/>
                                        </p:tgtEl>
                                      </p:cBhvr>
                                    </p:animEffect>
                                    <p:set>
                                      <p:cBhvr>
                                        <p:cTn id="40" dur="1" fill="hold">
                                          <p:stCondLst>
                                            <p:cond delay="499"/>
                                          </p:stCondLst>
                                        </p:cTn>
                                        <p:tgtEl>
                                          <p:spTgt spid="93"/>
                                        </p:tgtEl>
                                        <p:attrNameLst>
                                          <p:attrName>style.visibility</p:attrName>
                                        </p:attrNameLst>
                                      </p:cBhvr>
                                      <p:to>
                                        <p:strVal val="hidden"/>
                                      </p:to>
                                    </p:set>
                                  </p:childTnLst>
                                </p:cTn>
                              </p:par>
                            </p:childTnLst>
                          </p:cTn>
                        </p:par>
                        <p:par>
                          <p:cTn id="41" fill="hold">
                            <p:stCondLst>
                              <p:cond delay="500"/>
                            </p:stCondLst>
                            <p:childTnLst>
                              <p:par>
                                <p:cTn id="42" presetID="42" presetClass="path" presetSubtype="0" accel="50000" decel="50000" fill="hold" nodeType="afterEffect">
                                  <p:stCondLst>
                                    <p:cond delay="0"/>
                                  </p:stCondLst>
                                  <p:childTnLst>
                                    <p:animMotion origin="layout" path="M 2.29167E-6 -1.85185E-6 L 0.33685 -0.33148 " pathEditMode="relative" rAng="0" ptsTypes="AA">
                                      <p:cBhvr>
                                        <p:cTn id="43" dur="2000" fill="hold"/>
                                        <p:tgtEl>
                                          <p:spTgt spid="43"/>
                                        </p:tgtEl>
                                        <p:attrNameLst>
                                          <p:attrName>ppt_x</p:attrName>
                                          <p:attrName>ppt_y</p:attrName>
                                        </p:attrNameLst>
                                      </p:cBhvr>
                                      <p:rCtr x="16836" y="-16574"/>
                                    </p:animMotion>
                                  </p:childTnLst>
                                </p:cTn>
                              </p:par>
                              <p:par>
                                <p:cTn id="44" presetID="0" presetClass="path" presetSubtype="0" accel="50000" decel="50000" fill="hold" nodeType="withEffect">
                                  <p:stCondLst>
                                    <p:cond delay="0"/>
                                  </p:stCondLst>
                                  <p:childTnLst>
                                    <p:animMotion origin="layout" path="M -0.2349 0.01666 L -0.2349 0.0169 C -0.23477 0.01273 -0.23477 0.00231 -0.23477 -0.00209 C -0.23477 -0.01181 -0.23477 -0.0169 -0.23464 -0.02454 C -0.23464 -0.02801 -0.23464 -0.03403 -0.23451 -0.03704 C -0.23451 -0.04236 -0.23438 -0.04676 -0.23425 -0.04908 C -0.23425 -0.05185 -0.23412 -0.05301 -0.23412 -0.05417 C -0.23399 -0.05556 -0.23386 -0.05741 -0.23373 -0.05787 C -0.23346 -0.0588 -0.23359 -0.05834 -0.2332 -0.05949 L -0.23242 -0.05834 C -0.23242 -0.0581 -0.23242 -0.05741 -0.23229 -0.05671 C -0.23229 -0.05625 -0.23229 -0.05579 -0.23229 -0.05509 C -0.23216 -0.05324 -0.23203 -0.05093 -0.2319 -0.04746 C -0.2319 -0.04537 -0.23177 -0.04352 -0.23177 -0.04028 C -0.23164 -0.03264 -0.2319 -0.04468 -0.23164 -0.03357 C -0.23164 -0.03264 -0.23151 -0.03148 -0.23151 -0.03056 C -0.23151 -0.02986 -0.23151 -0.0294 -0.23151 -0.02871 C -0.23138 -0.02709 -0.23138 -0.02361 -0.23138 -0.02176 C -0.23138 -0.02084 -0.23138 -0.01968 -0.23138 -0.01898 C -0.23138 -0.01806 -0.23125 -0.01759 -0.23125 -0.0169 C -0.23125 -0.01505 -0.23125 -0.0132 -0.23125 -0.01134 C -0.23125 -0.01065 -0.23125 -0.00996 -0.23125 -0.00903 C -0.23125 -0.00834 -0.23125 -0.00764 -0.23125 -0.00671 C -0.23112 -0.00625 -0.23112 -0.00602 -0.23112 -0.00533 C -0.23112 -0.00394 -0.23112 -0.00093 -0.23112 -0.0007 C -0.23112 0.00278 -0.23112 -0.00162 -0.23112 0.00463 C -0.23112 0.00509 -0.23112 0.00555 -0.23112 0.00625 C -0.23112 0.00694 -0.23112 0.00764 -0.23112 0.00833 C -0.23112 0.01481 -0.23112 0.00463 -0.23112 0.01435 C -0.23112 0.01805 -0.23112 0.01412 -0.23112 0.01782 L -0.23112 0.01805 " pathEditMode="relative" rAng="0" ptsTypes="AAAAAAAAAAAAAAAAAAAAAAAAAAAAAAA">
                                      <p:cBhvr>
                                        <p:cTn id="45" dur="2000" fill="hold"/>
                                        <p:tgtEl>
                                          <p:spTgt spid="96"/>
                                        </p:tgtEl>
                                        <p:attrNameLst>
                                          <p:attrName>ppt_x</p:attrName>
                                          <p:attrName>ppt_y</p:attrName>
                                        </p:attrNameLst>
                                      </p:cBhvr>
                                      <p:rCtr x="195" y="-3750"/>
                                    </p:animMotion>
                                  </p:childTnLst>
                                  <p:subTnLst>
                                    <p:audio>
                                      <p:cMediaNode>
                                        <p:cTn display="0" masterRel="sameClick">
                                          <p:stCondLst>
                                            <p:cond evt="begin" delay="0">
                                              <p:tn val="44"/>
                                            </p:cond>
                                          </p:stCondLst>
                                          <p:endCondLst>
                                            <p:cond evt="onStopAudio" delay="0">
                                              <p:tgtEl>
                                                <p:sldTgt/>
                                              </p:tgtEl>
                                            </p:cond>
                                          </p:endCondLst>
                                        </p:cTn>
                                        <p:tgtEl>
                                          <p:sndTgt r:embed="rId3" name="whoosh.wav"/>
                                        </p:tgtEl>
                                      </p:cMediaNode>
                                    </p:audio>
                                  </p:subTnLst>
                                </p:cTn>
                              </p:par>
                            </p:childTnLst>
                          </p:cTn>
                        </p:par>
                      </p:childTnLst>
                    </p:cTn>
                  </p:par>
                </p:childTnLst>
              </p:cTn>
              <p:nextCondLst>
                <p:cond evt="onClick" delay="0">
                  <p:tgtEl>
                    <p:spTgt spid="93"/>
                  </p:tgtEl>
                </p:cond>
              </p:nextCondLst>
            </p:seq>
            <p:seq concurrent="1" nextAc="seek">
              <p:cTn id="46" restart="whenNotActive" fill="hold" evtFilter="cancelBubble" nodeType="interactiveSeq">
                <p:stCondLst>
                  <p:cond evt="onClick" delay="0">
                    <p:tgtEl>
                      <p:spTgt spid="94"/>
                    </p:tgtEl>
                  </p:cond>
                </p:stCondLst>
                <p:endSync evt="end" delay="0">
                  <p:rtn val="all"/>
                </p:endSync>
                <p:childTnLst>
                  <p:par>
                    <p:cTn id="47" fill="hold">
                      <p:stCondLst>
                        <p:cond delay="0"/>
                      </p:stCondLst>
                      <p:childTnLst>
                        <p:par>
                          <p:cTn id="48" fill="hold">
                            <p:stCondLst>
                              <p:cond delay="0"/>
                            </p:stCondLst>
                            <p:childTnLst>
                              <p:par>
                                <p:cTn id="49" presetID="14" presetClass="exit" presetSubtype="10" fill="hold" grpId="0" nodeType="afterEffect">
                                  <p:stCondLst>
                                    <p:cond delay="0"/>
                                  </p:stCondLst>
                                  <p:childTnLst>
                                    <p:animEffect transition="out" filter="randombar(horizontal)">
                                      <p:cBhvr>
                                        <p:cTn id="50" dur="500"/>
                                        <p:tgtEl>
                                          <p:spTgt spid="94"/>
                                        </p:tgtEl>
                                      </p:cBhvr>
                                    </p:animEffect>
                                    <p:set>
                                      <p:cBhvr>
                                        <p:cTn id="51" dur="1" fill="hold">
                                          <p:stCondLst>
                                            <p:cond delay="499"/>
                                          </p:stCondLst>
                                        </p:cTn>
                                        <p:tgtEl>
                                          <p:spTgt spid="94"/>
                                        </p:tgtEl>
                                        <p:attrNameLst>
                                          <p:attrName>style.visibility</p:attrName>
                                        </p:attrNameLst>
                                      </p:cBhvr>
                                      <p:to>
                                        <p:strVal val="hidden"/>
                                      </p:to>
                                    </p:set>
                                  </p:childTnLst>
                                </p:cTn>
                              </p:par>
                            </p:childTnLst>
                          </p:cTn>
                        </p:par>
                        <p:par>
                          <p:cTn id="52" fill="hold">
                            <p:stCondLst>
                              <p:cond delay="500"/>
                            </p:stCondLst>
                            <p:childTnLst>
                              <p:par>
                                <p:cTn id="53" presetID="42" presetClass="path" presetSubtype="0" accel="50000" decel="50000" fill="hold" nodeType="afterEffect">
                                  <p:stCondLst>
                                    <p:cond delay="0"/>
                                  </p:stCondLst>
                                  <p:childTnLst>
                                    <p:animMotion origin="layout" path="M 3.33333E-6 1.11111E-6 L 0.12369 -0.29676 " pathEditMode="relative" rAng="0" ptsTypes="AA">
                                      <p:cBhvr>
                                        <p:cTn id="54" dur="2000" fill="hold"/>
                                        <p:tgtEl>
                                          <p:spTgt spid="71"/>
                                        </p:tgtEl>
                                        <p:attrNameLst>
                                          <p:attrName>ppt_x</p:attrName>
                                          <p:attrName>ppt_y</p:attrName>
                                        </p:attrNameLst>
                                      </p:cBhvr>
                                      <p:rCtr x="6185" y="-14838"/>
                                    </p:animMotion>
                                  </p:childTnLst>
                                </p:cTn>
                              </p:par>
                              <p:par>
                                <p:cTn id="55" presetID="0" presetClass="path" presetSubtype="0" accel="50000" decel="50000" fill="hold" nodeType="withEffect">
                                  <p:stCondLst>
                                    <p:cond delay="0"/>
                                  </p:stCondLst>
                                  <p:childTnLst>
                                    <p:animMotion origin="layout" path="M -0.2349 0.01666 L -0.2349 0.0169 C -0.23477 0.01273 -0.23477 0.00231 -0.23477 -0.00209 C -0.23477 -0.01181 -0.23477 -0.0169 -0.23464 -0.02454 C -0.23464 -0.02801 -0.23464 -0.03403 -0.23451 -0.03704 C -0.23451 -0.04236 -0.23438 -0.04676 -0.23425 -0.04908 C -0.23425 -0.05185 -0.23412 -0.05301 -0.23412 -0.05417 C -0.23399 -0.05556 -0.23386 -0.05741 -0.23373 -0.05787 C -0.23346 -0.0588 -0.23359 -0.05834 -0.2332 -0.05949 L -0.23242 -0.05834 C -0.23242 -0.0581 -0.23242 -0.05741 -0.23229 -0.05671 C -0.23229 -0.05625 -0.23229 -0.05579 -0.23229 -0.05509 C -0.23216 -0.05324 -0.23203 -0.05093 -0.2319 -0.04746 C -0.2319 -0.04537 -0.23177 -0.04352 -0.23177 -0.04028 C -0.23164 -0.03264 -0.2319 -0.04468 -0.23164 -0.03357 C -0.23164 -0.03264 -0.23151 -0.03148 -0.23151 -0.03056 C -0.23151 -0.02986 -0.23151 -0.0294 -0.23151 -0.02871 C -0.23138 -0.02709 -0.23138 -0.02361 -0.23138 -0.02176 C -0.23138 -0.02084 -0.23138 -0.01968 -0.23138 -0.01898 C -0.23138 -0.01806 -0.23125 -0.01759 -0.23125 -0.0169 C -0.23125 -0.01505 -0.23125 -0.0132 -0.23125 -0.01134 C -0.23125 -0.01065 -0.23125 -0.00996 -0.23125 -0.00903 C -0.23125 -0.00834 -0.23125 -0.00764 -0.23125 -0.00671 C -0.23112 -0.00625 -0.23112 -0.00602 -0.23112 -0.00533 C -0.23112 -0.00394 -0.23112 -0.00093 -0.23112 -0.0007 C -0.23112 0.00278 -0.23112 -0.00162 -0.23112 0.00463 C -0.23112 0.00509 -0.23112 0.00555 -0.23112 0.00625 C -0.23112 0.00694 -0.23112 0.00764 -0.23112 0.00833 C -0.23112 0.01481 -0.23112 0.00463 -0.23112 0.01435 C -0.23112 0.01805 -0.23112 0.01412 -0.23112 0.01782 L -0.23112 0.01805 " pathEditMode="relative" rAng="0" ptsTypes="AAAAAAAAAAAAAAAAAAAAAAAAAAAAAAA">
                                      <p:cBhvr>
                                        <p:cTn id="56" dur="2000" fill="hold"/>
                                        <p:tgtEl>
                                          <p:spTgt spid="98"/>
                                        </p:tgtEl>
                                        <p:attrNameLst>
                                          <p:attrName>ppt_x</p:attrName>
                                          <p:attrName>ppt_y</p:attrName>
                                        </p:attrNameLst>
                                      </p:cBhvr>
                                      <p:rCtr x="195" y="-3750"/>
                                    </p:animMotion>
                                  </p:childTnLst>
                                  <p:subTnLst>
                                    <p:audio>
                                      <p:cMediaNode>
                                        <p:cTn display="0" masterRel="sameClick">
                                          <p:stCondLst>
                                            <p:cond evt="begin" delay="0">
                                              <p:tn val="55"/>
                                            </p:cond>
                                          </p:stCondLst>
                                          <p:endCondLst>
                                            <p:cond evt="onStopAudio" delay="0">
                                              <p:tgtEl>
                                                <p:sldTgt/>
                                              </p:tgtEl>
                                            </p:cond>
                                          </p:endCondLst>
                                        </p:cTn>
                                        <p:tgtEl>
                                          <p:sndTgt r:embed="rId3" name="whoosh.wav"/>
                                        </p:tgtEl>
                                      </p:cMediaNode>
                                    </p:audio>
                                  </p:subTnLst>
                                </p:cTn>
                              </p:par>
                            </p:childTnLst>
                          </p:cTn>
                        </p:par>
                      </p:childTnLst>
                    </p:cTn>
                  </p:par>
                </p:childTnLst>
              </p:cTn>
              <p:nextCondLst>
                <p:cond evt="onClick" delay="0">
                  <p:tgtEl>
                    <p:spTgt spid="94"/>
                  </p:tgtEl>
                </p:cond>
              </p:nextCondLst>
            </p:seq>
          </p:childTnLst>
        </p:cTn>
      </p:par>
    </p:tnLst>
    <p:bldLst>
      <p:bldP spid="22" grpId="0" animBg="1"/>
      <p:bldP spid="23" grpId="0"/>
      <p:bldP spid="3" grpId="0" animBg="1"/>
      <p:bldP spid="92" grpId="0" animBg="1"/>
      <p:bldP spid="93" grpId="0" animBg="1"/>
      <p:bldP spid="9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3CA3FC-0E77-414A-85E9-BE34421B4F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4" y="2080199"/>
            <a:ext cx="12192000" cy="4777801"/>
          </a:xfrm>
          <a:prstGeom prst="rect">
            <a:avLst/>
          </a:prstGeom>
        </p:spPr>
      </p:pic>
      <p:pic>
        <p:nvPicPr>
          <p:cNvPr id="61" name="Picture 60">
            <a:extLst>
              <a:ext uri="{FF2B5EF4-FFF2-40B4-BE49-F238E27FC236}">
                <a16:creationId xmlns:a16="http://schemas.microsoft.com/office/drawing/2014/main" id="{90F1C5A1-138C-4E7E-98A9-0D25D959CD0F}"/>
              </a:ext>
            </a:extLst>
          </p:cNvPr>
          <p:cNvPicPr>
            <a:picLocks noChangeAspect="1"/>
          </p:cNvPicPr>
          <p:nvPr/>
        </p:nvPicPr>
        <p:blipFill>
          <a:blip r:embed="rId4"/>
          <a:stretch>
            <a:fillRect/>
          </a:stretch>
        </p:blipFill>
        <p:spPr>
          <a:xfrm>
            <a:off x="4698941" y="6307306"/>
            <a:ext cx="243906" cy="344681"/>
          </a:xfrm>
          <a:prstGeom prst="rect">
            <a:avLst/>
          </a:prstGeom>
        </p:spPr>
      </p:pic>
      <p:pic>
        <p:nvPicPr>
          <p:cNvPr id="55" name="Picture 54">
            <a:extLst>
              <a:ext uri="{FF2B5EF4-FFF2-40B4-BE49-F238E27FC236}">
                <a16:creationId xmlns:a16="http://schemas.microsoft.com/office/drawing/2014/main" id="{ABB2688D-6F0C-499F-9671-98083E11ED56}"/>
              </a:ext>
            </a:extLst>
          </p:cNvPr>
          <p:cNvPicPr>
            <a:picLocks noChangeAspect="1"/>
          </p:cNvPicPr>
          <p:nvPr/>
        </p:nvPicPr>
        <p:blipFill>
          <a:blip r:embed="rId4"/>
          <a:stretch>
            <a:fillRect/>
          </a:stretch>
        </p:blipFill>
        <p:spPr>
          <a:xfrm>
            <a:off x="3790840" y="6307306"/>
            <a:ext cx="243906" cy="344681"/>
          </a:xfrm>
          <a:prstGeom prst="rect">
            <a:avLst/>
          </a:prstGeom>
        </p:spPr>
      </p:pic>
      <p:pic>
        <p:nvPicPr>
          <p:cNvPr id="94" name="Picture 93">
            <a:extLst>
              <a:ext uri="{FF2B5EF4-FFF2-40B4-BE49-F238E27FC236}">
                <a16:creationId xmlns:a16="http://schemas.microsoft.com/office/drawing/2014/main" id="{9DD0F579-CEEE-463B-8EFC-72C93034AE5D}"/>
              </a:ext>
            </a:extLst>
          </p:cNvPr>
          <p:cNvPicPr>
            <a:picLocks noChangeAspect="1"/>
          </p:cNvPicPr>
          <p:nvPr/>
        </p:nvPicPr>
        <p:blipFill>
          <a:blip r:embed="rId4"/>
          <a:stretch>
            <a:fillRect/>
          </a:stretch>
        </p:blipFill>
        <p:spPr>
          <a:xfrm>
            <a:off x="4669527" y="5660554"/>
            <a:ext cx="243906" cy="344681"/>
          </a:xfrm>
          <a:prstGeom prst="rect">
            <a:avLst/>
          </a:prstGeom>
        </p:spPr>
      </p:pic>
      <p:pic>
        <p:nvPicPr>
          <p:cNvPr id="95" name="Picture 94">
            <a:extLst>
              <a:ext uri="{FF2B5EF4-FFF2-40B4-BE49-F238E27FC236}">
                <a16:creationId xmlns:a16="http://schemas.microsoft.com/office/drawing/2014/main" id="{1E9B1840-DE73-484B-A10D-39DE7A9AF7CC}"/>
              </a:ext>
            </a:extLst>
          </p:cNvPr>
          <p:cNvPicPr>
            <a:picLocks noChangeAspect="1"/>
          </p:cNvPicPr>
          <p:nvPr/>
        </p:nvPicPr>
        <p:blipFill>
          <a:blip r:embed="rId4"/>
          <a:stretch>
            <a:fillRect/>
          </a:stretch>
        </p:blipFill>
        <p:spPr>
          <a:xfrm>
            <a:off x="3761426" y="5660554"/>
            <a:ext cx="243906" cy="344681"/>
          </a:xfrm>
          <a:prstGeom prst="rect">
            <a:avLst/>
          </a:prstGeom>
        </p:spPr>
      </p:pic>
      <p:pic>
        <p:nvPicPr>
          <p:cNvPr id="102" name="Picture 101">
            <a:extLst>
              <a:ext uri="{FF2B5EF4-FFF2-40B4-BE49-F238E27FC236}">
                <a16:creationId xmlns:a16="http://schemas.microsoft.com/office/drawing/2014/main" id="{F70F36B0-D8F8-4107-B9D4-92925E8AD960}"/>
              </a:ext>
            </a:extLst>
          </p:cNvPr>
          <p:cNvPicPr>
            <a:picLocks noChangeAspect="1"/>
          </p:cNvPicPr>
          <p:nvPr/>
        </p:nvPicPr>
        <p:blipFill>
          <a:blip r:embed="rId4"/>
          <a:stretch>
            <a:fillRect/>
          </a:stretch>
        </p:blipFill>
        <p:spPr>
          <a:xfrm>
            <a:off x="4669527" y="5072600"/>
            <a:ext cx="243906" cy="344681"/>
          </a:xfrm>
          <a:prstGeom prst="rect">
            <a:avLst/>
          </a:prstGeom>
        </p:spPr>
      </p:pic>
      <p:pic>
        <p:nvPicPr>
          <p:cNvPr id="103" name="Picture 102">
            <a:extLst>
              <a:ext uri="{FF2B5EF4-FFF2-40B4-BE49-F238E27FC236}">
                <a16:creationId xmlns:a16="http://schemas.microsoft.com/office/drawing/2014/main" id="{AEBA27B3-0AC3-4534-BF00-C828EFCAB9E4}"/>
              </a:ext>
            </a:extLst>
          </p:cNvPr>
          <p:cNvPicPr>
            <a:picLocks noChangeAspect="1"/>
          </p:cNvPicPr>
          <p:nvPr/>
        </p:nvPicPr>
        <p:blipFill>
          <a:blip r:embed="rId4"/>
          <a:stretch>
            <a:fillRect/>
          </a:stretch>
        </p:blipFill>
        <p:spPr>
          <a:xfrm>
            <a:off x="3761426" y="5072600"/>
            <a:ext cx="243906" cy="344681"/>
          </a:xfrm>
          <a:prstGeom prst="rect">
            <a:avLst/>
          </a:prstGeom>
        </p:spPr>
      </p:pic>
      <p:pic>
        <p:nvPicPr>
          <p:cNvPr id="52" name="Picture 51">
            <a:extLst>
              <a:ext uri="{FF2B5EF4-FFF2-40B4-BE49-F238E27FC236}">
                <a16:creationId xmlns:a16="http://schemas.microsoft.com/office/drawing/2014/main" id="{0979EC7B-8ECF-46E2-BB0F-602504287FFF}"/>
              </a:ext>
            </a:extLst>
          </p:cNvPr>
          <p:cNvPicPr>
            <a:picLocks noChangeAspect="1"/>
          </p:cNvPicPr>
          <p:nvPr/>
        </p:nvPicPr>
        <p:blipFill>
          <a:blip r:embed="rId4"/>
          <a:stretch>
            <a:fillRect/>
          </a:stretch>
        </p:blipFill>
        <p:spPr>
          <a:xfrm>
            <a:off x="5051287" y="4203447"/>
            <a:ext cx="243906" cy="344681"/>
          </a:xfrm>
          <a:prstGeom prst="rect">
            <a:avLst/>
          </a:prstGeom>
        </p:spPr>
      </p:pic>
      <p:pic>
        <p:nvPicPr>
          <p:cNvPr id="57" name="Picture 56">
            <a:extLst>
              <a:ext uri="{FF2B5EF4-FFF2-40B4-BE49-F238E27FC236}">
                <a16:creationId xmlns:a16="http://schemas.microsoft.com/office/drawing/2014/main" id="{4E2844AE-901A-45DF-82DF-E9235A7CB8A5}"/>
              </a:ext>
            </a:extLst>
          </p:cNvPr>
          <p:cNvPicPr>
            <a:picLocks noChangeAspect="1"/>
          </p:cNvPicPr>
          <p:nvPr/>
        </p:nvPicPr>
        <p:blipFill>
          <a:blip r:embed="rId4"/>
          <a:stretch>
            <a:fillRect/>
          </a:stretch>
        </p:blipFill>
        <p:spPr>
          <a:xfrm>
            <a:off x="4213126" y="4251317"/>
            <a:ext cx="243906" cy="344681"/>
          </a:xfrm>
          <a:prstGeom prst="rect">
            <a:avLst/>
          </a:prstGeom>
        </p:spPr>
      </p:pic>
      <p:pic>
        <p:nvPicPr>
          <p:cNvPr id="64" name="Picture 63">
            <a:extLst>
              <a:ext uri="{FF2B5EF4-FFF2-40B4-BE49-F238E27FC236}">
                <a16:creationId xmlns:a16="http://schemas.microsoft.com/office/drawing/2014/main" id="{48CE1E67-0E46-4556-A866-F174DAD107AE}"/>
              </a:ext>
            </a:extLst>
          </p:cNvPr>
          <p:cNvPicPr>
            <a:picLocks noChangeAspect="1"/>
          </p:cNvPicPr>
          <p:nvPr/>
        </p:nvPicPr>
        <p:blipFill>
          <a:blip r:embed="rId4"/>
          <a:stretch>
            <a:fillRect/>
          </a:stretch>
        </p:blipFill>
        <p:spPr>
          <a:xfrm>
            <a:off x="4365501" y="3840921"/>
            <a:ext cx="243906" cy="344681"/>
          </a:xfrm>
          <a:prstGeom prst="rect">
            <a:avLst/>
          </a:prstGeom>
        </p:spPr>
      </p:pic>
      <p:pic>
        <p:nvPicPr>
          <p:cNvPr id="65" name="Picture 64">
            <a:extLst>
              <a:ext uri="{FF2B5EF4-FFF2-40B4-BE49-F238E27FC236}">
                <a16:creationId xmlns:a16="http://schemas.microsoft.com/office/drawing/2014/main" id="{8A2804B0-A79C-4A44-84B3-33D8A944833A}"/>
              </a:ext>
            </a:extLst>
          </p:cNvPr>
          <p:cNvPicPr>
            <a:picLocks noChangeAspect="1"/>
          </p:cNvPicPr>
          <p:nvPr/>
        </p:nvPicPr>
        <p:blipFill>
          <a:blip r:embed="rId4"/>
          <a:stretch>
            <a:fillRect/>
          </a:stretch>
        </p:blipFill>
        <p:spPr>
          <a:xfrm>
            <a:off x="3668887" y="3840922"/>
            <a:ext cx="243906" cy="344681"/>
          </a:xfrm>
          <a:prstGeom prst="rect">
            <a:avLst/>
          </a:prstGeom>
        </p:spPr>
      </p:pic>
      <p:pic>
        <p:nvPicPr>
          <p:cNvPr id="69" name="Picture 68">
            <a:extLst>
              <a:ext uri="{FF2B5EF4-FFF2-40B4-BE49-F238E27FC236}">
                <a16:creationId xmlns:a16="http://schemas.microsoft.com/office/drawing/2014/main" id="{D0F187D2-DDFC-46E8-A4E0-662113122F48}"/>
              </a:ext>
            </a:extLst>
          </p:cNvPr>
          <p:cNvPicPr>
            <a:picLocks noChangeAspect="1"/>
          </p:cNvPicPr>
          <p:nvPr/>
        </p:nvPicPr>
        <p:blipFill>
          <a:blip r:embed="rId4"/>
          <a:stretch>
            <a:fillRect/>
          </a:stretch>
        </p:blipFill>
        <p:spPr>
          <a:xfrm>
            <a:off x="5049300" y="3765693"/>
            <a:ext cx="243906" cy="344681"/>
          </a:xfrm>
          <a:prstGeom prst="rect">
            <a:avLst/>
          </a:prstGeom>
        </p:spPr>
      </p:pic>
      <p:pic>
        <p:nvPicPr>
          <p:cNvPr id="72" name="Picture 71">
            <a:extLst>
              <a:ext uri="{FF2B5EF4-FFF2-40B4-BE49-F238E27FC236}">
                <a16:creationId xmlns:a16="http://schemas.microsoft.com/office/drawing/2014/main" id="{55C81E91-4146-47FC-BEC4-F537DB7C89E3}"/>
              </a:ext>
            </a:extLst>
          </p:cNvPr>
          <p:cNvPicPr>
            <a:picLocks noChangeAspect="1"/>
          </p:cNvPicPr>
          <p:nvPr/>
        </p:nvPicPr>
        <p:blipFill>
          <a:blip r:embed="rId4"/>
          <a:stretch>
            <a:fillRect/>
          </a:stretch>
        </p:blipFill>
        <p:spPr>
          <a:xfrm>
            <a:off x="5012408" y="2947168"/>
            <a:ext cx="243906" cy="344681"/>
          </a:xfrm>
          <a:prstGeom prst="rect">
            <a:avLst/>
          </a:prstGeom>
        </p:spPr>
      </p:pic>
      <p:pic>
        <p:nvPicPr>
          <p:cNvPr id="73" name="Picture 72">
            <a:extLst>
              <a:ext uri="{FF2B5EF4-FFF2-40B4-BE49-F238E27FC236}">
                <a16:creationId xmlns:a16="http://schemas.microsoft.com/office/drawing/2014/main" id="{24C426B9-38B5-459E-9703-57A446B19B2D}"/>
              </a:ext>
            </a:extLst>
          </p:cNvPr>
          <p:cNvPicPr>
            <a:picLocks noChangeAspect="1"/>
          </p:cNvPicPr>
          <p:nvPr/>
        </p:nvPicPr>
        <p:blipFill>
          <a:blip r:embed="rId4"/>
          <a:stretch>
            <a:fillRect/>
          </a:stretch>
        </p:blipFill>
        <p:spPr>
          <a:xfrm>
            <a:off x="4104307" y="2947168"/>
            <a:ext cx="243906" cy="344681"/>
          </a:xfrm>
          <a:prstGeom prst="rect">
            <a:avLst/>
          </a:prstGeom>
        </p:spPr>
      </p:pic>
      <p:pic>
        <p:nvPicPr>
          <p:cNvPr id="78" name="Picture 77">
            <a:extLst>
              <a:ext uri="{FF2B5EF4-FFF2-40B4-BE49-F238E27FC236}">
                <a16:creationId xmlns:a16="http://schemas.microsoft.com/office/drawing/2014/main" id="{16F80498-0A45-4461-8F91-C9D903BC1DCE}"/>
              </a:ext>
            </a:extLst>
          </p:cNvPr>
          <p:cNvPicPr>
            <a:picLocks noChangeAspect="1"/>
          </p:cNvPicPr>
          <p:nvPr/>
        </p:nvPicPr>
        <p:blipFill>
          <a:blip r:embed="rId4"/>
          <a:stretch>
            <a:fillRect/>
          </a:stretch>
        </p:blipFill>
        <p:spPr>
          <a:xfrm>
            <a:off x="5375779" y="3084319"/>
            <a:ext cx="243906" cy="344681"/>
          </a:xfrm>
          <a:prstGeom prst="rect">
            <a:avLst/>
          </a:prstGeom>
        </p:spPr>
      </p:pic>
      <p:pic>
        <p:nvPicPr>
          <p:cNvPr id="79" name="Picture 78">
            <a:extLst>
              <a:ext uri="{FF2B5EF4-FFF2-40B4-BE49-F238E27FC236}">
                <a16:creationId xmlns:a16="http://schemas.microsoft.com/office/drawing/2014/main" id="{5D57B0E4-D34A-4AD2-AD9E-312B3FD3AC68}"/>
              </a:ext>
            </a:extLst>
          </p:cNvPr>
          <p:cNvPicPr>
            <a:picLocks noChangeAspect="1"/>
          </p:cNvPicPr>
          <p:nvPr/>
        </p:nvPicPr>
        <p:blipFill>
          <a:blip r:embed="rId4"/>
          <a:stretch>
            <a:fillRect/>
          </a:stretch>
        </p:blipFill>
        <p:spPr>
          <a:xfrm>
            <a:off x="4523155" y="3194169"/>
            <a:ext cx="243906" cy="344681"/>
          </a:xfrm>
          <a:prstGeom prst="rect">
            <a:avLst/>
          </a:prstGeom>
        </p:spPr>
      </p:pic>
      <p:pic>
        <p:nvPicPr>
          <p:cNvPr id="80" name="Picture 79">
            <a:extLst>
              <a:ext uri="{FF2B5EF4-FFF2-40B4-BE49-F238E27FC236}">
                <a16:creationId xmlns:a16="http://schemas.microsoft.com/office/drawing/2014/main" id="{34CEDE22-4015-4829-9DC5-0924A6D782AF}"/>
              </a:ext>
            </a:extLst>
          </p:cNvPr>
          <p:cNvPicPr>
            <a:picLocks noChangeAspect="1"/>
          </p:cNvPicPr>
          <p:nvPr/>
        </p:nvPicPr>
        <p:blipFill>
          <a:blip r:embed="rId4"/>
          <a:stretch>
            <a:fillRect/>
          </a:stretch>
        </p:blipFill>
        <p:spPr>
          <a:xfrm>
            <a:off x="3778784" y="3072197"/>
            <a:ext cx="243906" cy="344681"/>
          </a:xfrm>
          <a:prstGeom prst="rect">
            <a:avLst/>
          </a:prstGeom>
        </p:spPr>
      </p:pic>
      <p:pic>
        <p:nvPicPr>
          <p:cNvPr id="112" name="Picture 111">
            <a:extLst>
              <a:ext uri="{FF2B5EF4-FFF2-40B4-BE49-F238E27FC236}">
                <a16:creationId xmlns:a16="http://schemas.microsoft.com/office/drawing/2014/main" id="{08A163CE-5017-4B1F-8716-2DD841A32574}"/>
              </a:ext>
            </a:extLst>
          </p:cNvPr>
          <p:cNvPicPr>
            <a:picLocks noChangeAspect="1"/>
          </p:cNvPicPr>
          <p:nvPr/>
        </p:nvPicPr>
        <p:blipFill>
          <a:blip r:embed="rId4"/>
          <a:stretch>
            <a:fillRect/>
          </a:stretch>
        </p:blipFill>
        <p:spPr>
          <a:xfrm>
            <a:off x="4192572" y="2603579"/>
            <a:ext cx="243906" cy="344681"/>
          </a:xfrm>
          <a:prstGeom prst="rect">
            <a:avLst/>
          </a:prstGeom>
        </p:spPr>
      </p:pic>
      <p:pic>
        <p:nvPicPr>
          <p:cNvPr id="113" name="Picture 112">
            <a:extLst>
              <a:ext uri="{FF2B5EF4-FFF2-40B4-BE49-F238E27FC236}">
                <a16:creationId xmlns:a16="http://schemas.microsoft.com/office/drawing/2014/main" id="{0E58989D-95F5-40E0-BE93-88FEDCD4AE0A}"/>
              </a:ext>
            </a:extLst>
          </p:cNvPr>
          <p:cNvPicPr>
            <a:picLocks noChangeAspect="1"/>
          </p:cNvPicPr>
          <p:nvPr/>
        </p:nvPicPr>
        <p:blipFill>
          <a:blip r:embed="rId4"/>
          <a:stretch>
            <a:fillRect/>
          </a:stretch>
        </p:blipFill>
        <p:spPr>
          <a:xfrm>
            <a:off x="4649988" y="2624311"/>
            <a:ext cx="243906" cy="344681"/>
          </a:xfrm>
          <a:prstGeom prst="rect">
            <a:avLst/>
          </a:prstGeom>
        </p:spPr>
      </p:pic>
      <p:pic>
        <p:nvPicPr>
          <p:cNvPr id="40" name="Picture 39">
            <a:extLst>
              <a:ext uri="{FF2B5EF4-FFF2-40B4-BE49-F238E27FC236}">
                <a16:creationId xmlns:a16="http://schemas.microsoft.com/office/drawing/2014/main" id="{C44940E4-F227-4E08-8AB0-E235B12B0BDD}"/>
              </a:ext>
            </a:extLst>
          </p:cNvPr>
          <p:cNvPicPr>
            <a:picLocks noChangeAspect="1"/>
          </p:cNvPicPr>
          <p:nvPr/>
        </p:nvPicPr>
        <p:blipFill>
          <a:blip r:embed="rId4"/>
          <a:stretch>
            <a:fillRect/>
          </a:stretch>
        </p:blipFill>
        <p:spPr>
          <a:xfrm>
            <a:off x="5746144" y="6307306"/>
            <a:ext cx="243906" cy="344681"/>
          </a:xfrm>
          <a:prstGeom prst="rect">
            <a:avLst/>
          </a:prstGeom>
        </p:spPr>
      </p:pic>
      <p:pic>
        <p:nvPicPr>
          <p:cNvPr id="41" name="Picture 40">
            <a:extLst>
              <a:ext uri="{FF2B5EF4-FFF2-40B4-BE49-F238E27FC236}">
                <a16:creationId xmlns:a16="http://schemas.microsoft.com/office/drawing/2014/main" id="{9DFDC698-5A81-41EC-B3BC-1C67AA53D03F}"/>
              </a:ext>
            </a:extLst>
          </p:cNvPr>
          <p:cNvPicPr>
            <a:picLocks noChangeAspect="1"/>
          </p:cNvPicPr>
          <p:nvPr/>
        </p:nvPicPr>
        <p:blipFill>
          <a:blip r:embed="rId4"/>
          <a:stretch>
            <a:fillRect/>
          </a:stretch>
        </p:blipFill>
        <p:spPr>
          <a:xfrm>
            <a:off x="6584310" y="6296259"/>
            <a:ext cx="243906" cy="344681"/>
          </a:xfrm>
          <a:prstGeom prst="rect">
            <a:avLst/>
          </a:prstGeom>
        </p:spPr>
      </p:pic>
      <p:pic>
        <p:nvPicPr>
          <p:cNvPr id="99" name="Picture 98">
            <a:extLst>
              <a:ext uri="{FF2B5EF4-FFF2-40B4-BE49-F238E27FC236}">
                <a16:creationId xmlns:a16="http://schemas.microsoft.com/office/drawing/2014/main" id="{A3A32C95-F4FB-428A-9997-CB07424E8825}"/>
              </a:ext>
            </a:extLst>
          </p:cNvPr>
          <p:cNvPicPr>
            <a:picLocks noChangeAspect="1"/>
          </p:cNvPicPr>
          <p:nvPr/>
        </p:nvPicPr>
        <p:blipFill>
          <a:blip r:embed="rId4"/>
          <a:stretch>
            <a:fillRect/>
          </a:stretch>
        </p:blipFill>
        <p:spPr>
          <a:xfrm>
            <a:off x="5716730" y="5660554"/>
            <a:ext cx="243906" cy="344681"/>
          </a:xfrm>
          <a:prstGeom prst="rect">
            <a:avLst/>
          </a:prstGeom>
        </p:spPr>
      </p:pic>
      <p:pic>
        <p:nvPicPr>
          <p:cNvPr id="100" name="Picture 99">
            <a:extLst>
              <a:ext uri="{FF2B5EF4-FFF2-40B4-BE49-F238E27FC236}">
                <a16:creationId xmlns:a16="http://schemas.microsoft.com/office/drawing/2014/main" id="{01594DCF-89A7-4826-9CBC-CADAC3F17B77}"/>
              </a:ext>
            </a:extLst>
          </p:cNvPr>
          <p:cNvPicPr>
            <a:picLocks noChangeAspect="1"/>
          </p:cNvPicPr>
          <p:nvPr/>
        </p:nvPicPr>
        <p:blipFill>
          <a:blip r:embed="rId4"/>
          <a:stretch>
            <a:fillRect/>
          </a:stretch>
        </p:blipFill>
        <p:spPr>
          <a:xfrm>
            <a:off x="6554896" y="5649507"/>
            <a:ext cx="243906" cy="344681"/>
          </a:xfrm>
          <a:prstGeom prst="rect">
            <a:avLst/>
          </a:prstGeom>
        </p:spPr>
      </p:pic>
      <p:pic>
        <p:nvPicPr>
          <p:cNvPr id="7"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AED32263-5070-47CF-9805-2FD98238F62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6824985" y="2455334"/>
            <a:ext cx="2698926" cy="30007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A7FE85B-A4CA-4350-97D7-AF008206A3A0}"/>
              </a:ext>
            </a:extLst>
          </p:cNvPr>
          <p:cNvPicPr>
            <a:picLocks noChangeAspect="1" noChangeArrowheads="1"/>
          </p:cNvPicPr>
          <p:nvPr/>
        </p:nvPicPr>
        <p:blipFill rotWithShape="1">
          <a:blip r:embed="rId7">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flipH="1">
            <a:off x="6910714" y="3965000"/>
            <a:ext cx="2226904" cy="2377186"/>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id="{8EA3E75A-DB1A-41DA-BC2B-E969A699748A}"/>
              </a:ext>
            </a:extLst>
          </p:cNvPr>
          <p:cNvGrpSpPr/>
          <p:nvPr/>
        </p:nvGrpSpPr>
        <p:grpSpPr>
          <a:xfrm>
            <a:off x="1584251" y="223347"/>
            <a:ext cx="10251073" cy="1939276"/>
            <a:chOff x="5028304" y="1471680"/>
            <a:chExt cx="4442114" cy="1268275"/>
          </a:xfrm>
        </p:grpSpPr>
        <p:sp>
          <p:nvSpPr>
            <p:cNvPr id="43" name="Speech Bubble: Rectangle with Corners Rounded 42">
              <a:extLst>
                <a:ext uri="{FF2B5EF4-FFF2-40B4-BE49-F238E27FC236}">
                  <a16:creationId xmlns:a16="http://schemas.microsoft.com/office/drawing/2014/main" id="{DBDFECE8-1964-4C7A-8C2E-DD71026E472E}"/>
                </a:ext>
              </a:extLst>
            </p:cNvPr>
            <p:cNvSpPr/>
            <p:nvPr/>
          </p:nvSpPr>
          <p:spPr>
            <a:xfrm>
              <a:off x="5028304" y="1471680"/>
              <a:ext cx="4442114" cy="1268275"/>
            </a:xfrm>
            <a:prstGeom prst="wedgeRoundRectCallout">
              <a:avLst>
                <a:gd name="adj1" fmla="val -8941"/>
                <a:gd name="adj2" fmla="val 77521"/>
                <a:gd name="adj3" fmla="val 16667"/>
              </a:avLst>
            </a:prstGeom>
            <a:solidFill>
              <a:srgbClr val="FFFF7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4" name="TextBox 43">
              <a:extLst>
                <a:ext uri="{FF2B5EF4-FFF2-40B4-BE49-F238E27FC236}">
                  <a16:creationId xmlns:a16="http://schemas.microsoft.com/office/drawing/2014/main" id="{E1015058-67C0-4B20-A70B-CD5619DC8666}"/>
                </a:ext>
              </a:extLst>
            </p:cNvPr>
            <p:cNvSpPr txBox="1"/>
            <p:nvPr/>
          </p:nvSpPr>
          <p:spPr>
            <a:xfrm>
              <a:off x="5143490" y="1511491"/>
              <a:ext cx="4119577" cy="1155161"/>
            </a:xfrm>
            <a:prstGeom prst="rect">
              <a:avLst/>
            </a:prstGeom>
            <a:noFill/>
          </p:spPr>
          <p:txBody>
            <a:bodyPr wrap="square" rtlCol="0">
              <a:spAutoFit/>
            </a:bodyPr>
            <a:lstStyle/>
            <a:p>
              <a:pPr marL="0" marR="0" algn="ctr">
                <a:lnSpc>
                  <a:spcPct val="115000"/>
                </a:lnSpc>
                <a:spcBef>
                  <a:spcPts val="0"/>
                </a:spcBef>
                <a:spcAft>
                  <a:spcPts val="0"/>
                </a:spcAft>
              </a:pPr>
              <a:r>
                <a:rPr lang="vi-VN"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a:t>
              </a:r>
              <a:r>
                <a:rPr lang="vi-VN" sz="24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ò chơi</a:t>
              </a:r>
              <a:r>
                <a:rPr lang="nl-NL"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Ai nhanh Ai đúng?</a:t>
              </a:r>
              <a:endPar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just">
                <a:lnSpc>
                  <a:spcPct val="115000"/>
                </a:lnSpc>
                <a:spcBef>
                  <a:spcPts val="0"/>
                </a:spcBef>
                <a:spcAft>
                  <a:spcPts val="0"/>
                </a:spcAft>
              </a:pPr>
              <a:r>
                <a:rPr lang="nl-NL" sz="2400" b="1" dirty="0">
                  <a:effectLst/>
                  <a:latin typeface="Calibri" panose="020F0502020204030204" pitchFamily="34" charset="0"/>
                  <a:ea typeface="Times New Roman" panose="02020603050405020304" pitchFamily="18" charset="0"/>
                  <a:cs typeface="Calibri" panose="020F0502020204030204" pitchFamily="34" charset="0"/>
                </a:rPr>
                <a:t>Chia lớp thành 2 đội. Mỗi đội chọn 3 HS lên bảng. Lần lượt các bạn đó sẽ gắn thẻ ghi số La Mã với những thẻ ghi số thông thường. Đội nào làm nhanh và đúng hơn, đội đó giành chiến th</a:t>
              </a:r>
              <a:r>
                <a:rPr lang="vi-VN" sz="2400" b="1" dirty="0">
                  <a:effectLst/>
                  <a:latin typeface="Calibri" panose="020F0502020204030204" pitchFamily="34" charset="0"/>
                  <a:ea typeface="Times New Roman" panose="02020603050405020304" pitchFamily="18" charset="0"/>
                  <a:cs typeface="Calibri" panose="020F0502020204030204" pitchFamily="34" charset="0"/>
                </a:rPr>
                <a:t>ắ</a:t>
              </a:r>
              <a:r>
                <a:rPr lang="nl-NL" sz="2400" b="1" dirty="0">
                  <a:effectLst/>
                  <a:latin typeface="Calibri" panose="020F0502020204030204" pitchFamily="34" charset="0"/>
                  <a:ea typeface="Times New Roman" panose="02020603050405020304" pitchFamily="18" charset="0"/>
                  <a:cs typeface="Calibri" panose="020F0502020204030204" pitchFamily="34" charset="0"/>
                </a:rPr>
                <a:t>ng</a:t>
              </a:r>
              <a:r>
                <a:rPr lang="vi-VN" sz="2400" b="1" dirty="0">
                  <a:effectLst/>
                  <a:latin typeface="Calibri" panose="020F0502020204030204" pitchFamily="34" charset="0"/>
                  <a:ea typeface="Times New Roman" panose="02020603050405020304" pitchFamily="18" charset="0"/>
                  <a:cs typeface="Calibri" panose="020F0502020204030204" pitchFamily="34" charset="0"/>
                </a:rPr>
                <a:t>.</a:t>
              </a:r>
              <a:endParaRPr lang="en-US" sz="2400" b="1" dirty="0">
                <a:effectLst/>
                <a:latin typeface="Calibri" panose="020F0502020204030204" pitchFamily="34" charset="0"/>
                <a:ea typeface="Times New Roman" panose="02020603050405020304" pitchFamily="18" charset="0"/>
                <a:cs typeface="Calibri" panose="020F0502020204030204" pitchFamily="34" charset="0"/>
              </a:endParaRPr>
            </a:p>
          </p:txBody>
        </p:sp>
      </p:grpSp>
      <p:pic>
        <p:nvPicPr>
          <p:cNvPr id="107" name="Picture 106">
            <a:extLst>
              <a:ext uri="{FF2B5EF4-FFF2-40B4-BE49-F238E27FC236}">
                <a16:creationId xmlns:a16="http://schemas.microsoft.com/office/drawing/2014/main" id="{B0723323-EAAB-4AFE-9CAD-75419748A761}"/>
              </a:ext>
            </a:extLst>
          </p:cNvPr>
          <p:cNvPicPr>
            <a:picLocks noChangeAspect="1"/>
          </p:cNvPicPr>
          <p:nvPr/>
        </p:nvPicPr>
        <p:blipFill>
          <a:blip r:embed="rId4"/>
          <a:stretch>
            <a:fillRect/>
          </a:stretch>
        </p:blipFill>
        <p:spPr>
          <a:xfrm>
            <a:off x="5716730" y="5072600"/>
            <a:ext cx="243906" cy="344681"/>
          </a:xfrm>
          <a:prstGeom prst="rect">
            <a:avLst/>
          </a:prstGeom>
        </p:spPr>
      </p:pic>
      <p:pic>
        <p:nvPicPr>
          <p:cNvPr id="108" name="Picture 107">
            <a:extLst>
              <a:ext uri="{FF2B5EF4-FFF2-40B4-BE49-F238E27FC236}">
                <a16:creationId xmlns:a16="http://schemas.microsoft.com/office/drawing/2014/main" id="{02563A47-20AE-4FB6-8BF6-2C6D75B95D34}"/>
              </a:ext>
            </a:extLst>
          </p:cNvPr>
          <p:cNvPicPr>
            <a:picLocks noChangeAspect="1"/>
          </p:cNvPicPr>
          <p:nvPr/>
        </p:nvPicPr>
        <p:blipFill>
          <a:blip r:embed="rId4"/>
          <a:stretch>
            <a:fillRect/>
          </a:stretch>
        </p:blipFill>
        <p:spPr>
          <a:xfrm>
            <a:off x="6554896" y="5061553"/>
            <a:ext cx="243906" cy="344681"/>
          </a:xfrm>
          <a:prstGeom prst="rect">
            <a:avLst/>
          </a:prstGeom>
        </p:spPr>
      </p:pic>
      <p:pic>
        <p:nvPicPr>
          <p:cNvPr id="51" name="Picture 50">
            <a:extLst>
              <a:ext uri="{FF2B5EF4-FFF2-40B4-BE49-F238E27FC236}">
                <a16:creationId xmlns:a16="http://schemas.microsoft.com/office/drawing/2014/main" id="{C2A58803-F3FC-4569-8FA1-B32612C7CFCF}"/>
              </a:ext>
            </a:extLst>
          </p:cNvPr>
          <p:cNvPicPr>
            <a:picLocks noChangeAspect="1"/>
          </p:cNvPicPr>
          <p:nvPr/>
        </p:nvPicPr>
        <p:blipFill>
          <a:blip r:embed="rId4"/>
          <a:stretch>
            <a:fillRect/>
          </a:stretch>
        </p:blipFill>
        <p:spPr>
          <a:xfrm>
            <a:off x="5959388" y="4203447"/>
            <a:ext cx="243906" cy="344681"/>
          </a:xfrm>
          <a:prstGeom prst="rect">
            <a:avLst/>
          </a:prstGeom>
        </p:spPr>
      </p:pic>
      <p:pic>
        <p:nvPicPr>
          <p:cNvPr id="60" name="Picture 59">
            <a:extLst>
              <a:ext uri="{FF2B5EF4-FFF2-40B4-BE49-F238E27FC236}">
                <a16:creationId xmlns:a16="http://schemas.microsoft.com/office/drawing/2014/main" id="{8F7E649B-EB1B-45D8-BA63-B57043A65618}"/>
              </a:ext>
            </a:extLst>
          </p:cNvPr>
          <p:cNvPicPr>
            <a:picLocks noChangeAspect="1"/>
          </p:cNvPicPr>
          <p:nvPr/>
        </p:nvPicPr>
        <p:blipFill>
          <a:blip r:embed="rId4"/>
          <a:stretch>
            <a:fillRect/>
          </a:stretch>
        </p:blipFill>
        <p:spPr>
          <a:xfrm>
            <a:off x="6415806" y="4244019"/>
            <a:ext cx="243906" cy="344681"/>
          </a:xfrm>
          <a:prstGeom prst="rect">
            <a:avLst/>
          </a:prstGeom>
        </p:spPr>
      </p:pic>
      <p:pic>
        <p:nvPicPr>
          <p:cNvPr id="62" name="Picture 61">
            <a:extLst>
              <a:ext uri="{FF2B5EF4-FFF2-40B4-BE49-F238E27FC236}">
                <a16:creationId xmlns:a16="http://schemas.microsoft.com/office/drawing/2014/main" id="{D27D8C56-2DE1-4D7A-8D9F-1C29FC26E642}"/>
              </a:ext>
            </a:extLst>
          </p:cNvPr>
          <p:cNvPicPr>
            <a:picLocks noChangeAspect="1"/>
          </p:cNvPicPr>
          <p:nvPr/>
        </p:nvPicPr>
        <p:blipFill>
          <a:blip r:embed="rId4"/>
          <a:stretch>
            <a:fillRect/>
          </a:stretch>
        </p:blipFill>
        <p:spPr>
          <a:xfrm>
            <a:off x="6927191" y="4170827"/>
            <a:ext cx="243906" cy="344681"/>
          </a:xfrm>
          <a:prstGeom prst="rect">
            <a:avLst/>
          </a:prstGeom>
        </p:spPr>
      </p:pic>
      <p:pic>
        <p:nvPicPr>
          <p:cNvPr id="70" name="Picture 69">
            <a:extLst>
              <a:ext uri="{FF2B5EF4-FFF2-40B4-BE49-F238E27FC236}">
                <a16:creationId xmlns:a16="http://schemas.microsoft.com/office/drawing/2014/main" id="{65386335-2F6C-4650-BDAE-F8F92D30D787}"/>
              </a:ext>
            </a:extLst>
          </p:cNvPr>
          <p:cNvPicPr>
            <a:picLocks noChangeAspect="1"/>
          </p:cNvPicPr>
          <p:nvPr/>
        </p:nvPicPr>
        <p:blipFill>
          <a:blip r:embed="rId4"/>
          <a:stretch>
            <a:fillRect/>
          </a:stretch>
        </p:blipFill>
        <p:spPr>
          <a:xfrm>
            <a:off x="5792944" y="3829948"/>
            <a:ext cx="243906" cy="344681"/>
          </a:xfrm>
          <a:prstGeom prst="rect">
            <a:avLst/>
          </a:prstGeom>
        </p:spPr>
      </p:pic>
      <p:pic>
        <p:nvPicPr>
          <p:cNvPr id="75" name="Picture 74">
            <a:extLst>
              <a:ext uri="{FF2B5EF4-FFF2-40B4-BE49-F238E27FC236}">
                <a16:creationId xmlns:a16="http://schemas.microsoft.com/office/drawing/2014/main" id="{8BAA9DA9-A63C-4FDB-9335-17C9CDEC6ACE}"/>
              </a:ext>
            </a:extLst>
          </p:cNvPr>
          <p:cNvPicPr>
            <a:picLocks noChangeAspect="1"/>
          </p:cNvPicPr>
          <p:nvPr/>
        </p:nvPicPr>
        <p:blipFill>
          <a:blip r:embed="rId4"/>
          <a:stretch>
            <a:fillRect/>
          </a:stretch>
        </p:blipFill>
        <p:spPr>
          <a:xfrm>
            <a:off x="6059611" y="2947168"/>
            <a:ext cx="243906" cy="344681"/>
          </a:xfrm>
          <a:prstGeom prst="rect">
            <a:avLst/>
          </a:prstGeom>
        </p:spPr>
      </p:pic>
      <p:pic>
        <p:nvPicPr>
          <p:cNvPr id="76" name="Picture 75">
            <a:extLst>
              <a:ext uri="{FF2B5EF4-FFF2-40B4-BE49-F238E27FC236}">
                <a16:creationId xmlns:a16="http://schemas.microsoft.com/office/drawing/2014/main" id="{3817AEAD-1978-458B-805D-AFFC95E99D59}"/>
              </a:ext>
            </a:extLst>
          </p:cNvPr>
          <p:cNvPicPr>
            <a:picLocks noChangeAspect="1"/>
          </p:cNvPicPr>
          <p:nvPr/>
        </p:nvPicPr>
        <p:blipFill>
          <a:blip r:embed="rId4"/>
          <a:stretch>
            <a:fillRect/>
          </a:stretch>
        </p:blipFill>
        <p:spPr>
          <a:xfrm>
            <a:off x="6897777" y="2936121"/>
            <a:ext cx="243906" cy="344681"/>
          </a:xfrm>
          <a:prstGeom prst="rect">
            <a:avLst/>
          </a:prstGeom>
        </p:spPr>
      </p:pic>
      <p:pic>
        <p:nvPicPr>
          <p:cNvPr id="77" name="Picture 76">
            <a:extLst>
              <a:ext uri="{FF2B5EF4-FFF2-40B4-BE49-F238E27FC236}">
                <a16:creationId xmlns:a16="http://schemas.microsoft.com/office/drawing/2014/main" id="{A3D3BC2C-BD32-47AE-8650-9BADFD0BA777}"/>
              </a:ext>
            </a:extLst>
          </p:cNvPr>
          <p:cNvPicPr>
            <a:picLocks noChangeAspect="1"/>
          </p:cNvPicPr>
          <p:nvPr/>
        </p:nvPicPr>
        <p:blipFill>
          <a:blip r:embed="rId4"/>
          <a:stretch>
            <a:fillRect/>
          </a:stretch>
        </p:blipFill>
        <p:spPr>
          <a:xfrm>
            <a:off x="6389565" y="3773358"/>
            <a:ext cx="243906" cy="344681"/>
          </a:xfrm>
          <a:prstGeom prst="rect">
            <a:avLst/>
          </a:prstGeom>
        </p:spPr>
      </p:pic>
      <p:pic>
        <p:nvPicPr>
          <p:cNvPr id="114" name="Picture 113">
            <a:extLst>
              <a:ext uri="{FF2B5EF4-FFF2-40B4-BE49-F238E27FC236}">
                <a16:creationId xmlns:a16="http://schemas.microsoft.com/office/drawing/2014/main" id="{F13B4E96-83C7-4619-B166-B306CE921043}"/>
              </a:ext>
            </a:extLst>
          </p:cNvPr>
          <p:cNvPicPr>
            <a:picLocks noChangeAspect="1"/>
          </p:cNvPicPr>
          <p:nvPr/>
        </p:nvPicPr>
        <p:blipFill>
          <a:blip r:embed="rId4"/>
          <a:stretch>
            <a:fillRect/>
          </a:stretch>
        </p:blipFill>
        <p:spPr>
          <a:xfrm>
            <a:off x="9686509" y="3309746"/>
            <a:ext cx="243906" cy="344681"/>
          </a:xfrm>
          <a:prstGeom prst="rect">
            <a:avLst/>
          </a:prstGeom>
        </p:spPr>
      </p:pic>
      <p:pic>
        <p:nvPicPr>
          <p:cNvPr id="115" name="Picture 114">
            <a:extLst>
              <a:ext uri="{FF2B5EF4-FFF2-40B4-BE49-F238E27FC236}">
                <a16:creationId xmlns:a16="http://schemas.microsoft.com/office/drawing/2014/main" id="{36AB82AE-318A-45C4-8B53-0F22D87C7E47}"/>
              </a:ext>
            </a:extLst>
          </p:cNvPr>
          <p:cNvPicPr>
            <a:picLocks noChangeAspect="1"/>
          </p:cNvPicPr>
          <p:nvPr/>
        </p:nvPicPr>
        <p:blipFill>
          <a:blip r:embed="rId4"/>
          <a:stretch>
            <a:fillRect/>
          </a:stretch>
        </p:blipFill>
        <p:spPr>
          <a:xfrm>
            <a:off x="10068140" y="3291849"/>
            <a:ext cx="243906" cy="344681"/>
          </a:xfrm>
          <a:prstGeom prst="rect">
            <a:avLst/>
          </a:prstGeom>
        </p:spPr>
      </p:pic>
      <p:pic>
        <p:nvPicPr>
          <p:cNvPr id="116" name="Picture 115">
            <a:extLst>
              <a:ext uri="{FF2B5EF4-FFF2-40B4-BE49-F238E27FC236}">
                <a16:creationId xmlns:a16="http://schemas.microsoft.com/office/drawing/2014/main" id="{9413AC8A-4B5B-4CE5-BF61-1021893122A2}"/>
              </a:ext>
            </a:extLst>
          </p:cNvPr>
          <p:cNvPicPr>
            <a:picLocks noChangeAspect="1"/>
          </p:cNvPicPr>
          <p:nvPr/>
        </p:nvPicPr>
        <p:blipFill>
          <a:blip r:embed="rId4"/>
          <a:stretch>
            <a:fillRect/>
          </a:stretch>
        </p:blipFill>
        <p:spPr>
          <a:xfrm>
            <a:off x="10471119" y="2965065"/>
            <a:ext cx="243906" cy="344681"/>
          </a:xfrm>
          <a:prstGeom prst="rect">
            <a:avLst/>
          </a:prstGeom>
        </p:spPr>
      </p:pic>
      <p:pic>
        <p:nvPicPr>
          <p:cNvPr id="117" name="Picture 116">
            <a:extLst>
              <a:ext uri="{FF2B5EF4-FFF2-40B4-BE49-F238E27FC236}">
                <a16:creationId xmlns:a16="http://schemas.microsoft.com/office/drawing/2014/main" id="{62679F4C-F32F-4BFF-A571-23CA0AD16405}"/>
              </a:ext>
            </a:extLst>
          </p:cNvPr>
          <p:cNvPicPr>
            <a:picLocks noChangeAspect="1"/>
          </p:cNvPicPr>
          <p:nvPr/>
        </p:nvPicPr>
        <p:blipFill>
          <a:blip r:embed="rId4"/>
          <a:stretch>
            <a:fillRect/>
          </a:stretch>
        </p:blipFill>
        <p:spPr>
          <a:xfrm>
            <a:off x="10830483" y="2875847"/>
            <a:ext cx="243906" cy="344681"/>
          </a:xfrm>
          <a:prstGeom prst="rect">
            <a:avLst/>
          </a:prstGeom>
        </p:spPr>
      </p:pic>
      <p:pic>
        <p:nvPicPr>
          <p:cNvPr id="118" name="Picture 117">
            <a:extLst>
              <a:ext uri="{FF2B5EF4-FFF2-40B4-BE49-F238E27FC236}">
                <a16:creationId xmlns:a16="http://schemas.microsoft.com/office/drawing/2014/main" id="{B8D75658-7A1B-44E3-BC43-B28469BD3E6D}"/>
              </a:ext>
            </a:extLst>
          </p:cNvPr>
          <p:cNvPicPr>
            <a:picLocks noChangeAspect="1"/>
          </p:cNvPicPr>
          <p:nvPr/>
        </p:nvPicPr>
        <p:blipFill>
          <a:blip r:embed="rId4"/>
          <a:stretch>
            <a:fillRect/>
          </a:stretch>
        </p:blipFill>
        <p:spPr>
          <a:xfrm>
            <a:off x="11123398" y="2816488"/>
            <a:ext cx="243906" cy="344681"/>
          </a:xfrm>
          <a:prstGeom prst="rect">
            <a:avLst/>
          </a:prstGeom>
        </p:spPr>
      </p:pic>
      <p:pic>
        <p:nvPicPr>
          <p:cNvPr id="119" name="Picture 118">
            <a:extLst>
              <a:ext uri="{FF2B5EF4-FFF2-40B4-BE49-F238E27FC236}">
                <a16:creationId xmlns:a16="http://schemas.microsoft.com/office/drawing/2014/main" id="{A2A8D573-C44A-4413-8268-9CDD10C069C8}"/>
              </a:ext>
            </a:extLst>
          </p:cNvPr>
          <p:cNvPicPr>
            <a:picLocks noChangeAspect="1"/>
          </p:cNvPicPr>
          <p:nvPr/>
        </p:nvPicPr>
        <p:blipFill>
          <a:blip r:embed="rId4"/>
          <a:stretch>
            <a:fillRect/>
          </a:stretch>
        </p:blipFill>
        <p:spPr>
          <a:xfrm>
            <a:off x="11865130" y="3066343"/>
            <a:ext cx="243906" cy="344681"/>
          </a:xfrm>
          <a:prstGeom prst="rect">
            <a:avLst/>
          </a:prstGeom>
        </p:spPr>
      </p:pic>
      <p:pic>
        <p:nvPicPr>
          <p:cNvPr id="120" name="Picture 119">
            <a:extLst>
              <a:ext uri="{FF2B5EF4-FFF2-40B4-BE49-F238E27FC236}">
                <a16:creationId xmlns:a16="http://schemas.microsoft.com/office/drawing/2014/main" id="{0D2F8F9C-9C8F-4230-9932-6BF1D9973681}"/>
              </a:ext>
            </a:extLst>
          </p:cNvPr>
          <p:cNvPicPr>
            <a:picLocks noChangeAspect="1"/>
          </p:cNvPicPr>
          <p:nvPr/>
        </p:nvPicPr>
        <p:blipFill>
          <a:blip r:embed="rId4"/>
          <a:stretch>
            <a:fillRect/>
          </a:stretch>
        </p:blipFill>
        <p:spPr>
          <a:xfrm>
            <a:off x="11421609" y="3084319"/>
            <a:ext cx="243906" cy="344681"/>
          </a:xfrm>
          <a:prstGeom prst="rect">
            <a:avLst/>
          </a:prstGeom>
        </p:spPr>
      </p:pic>
      <p:pic>
        <p:nvPicPr>
          <p:cNvPr id="121" name="Picture 120">
            <a:extLst>
              <a:ext uri="{FF2B5EF4-FFF2-40B4-BE49-F238E27FC236}">
                <a16:creationId xmlns:a16="http://schemas.microsoft.com/office/drawing/2014/main" id="{92E3CC00-FC24-4D89-8DB2-0A4FF5E3C9B4}"/>
              </a:ext>
            </a:extLst>
          </p:cNvPr>
          <p:cNvPicPr>
            <a:picLocks noChangeAspect="1"/>
          </p:cNvPicPr>
          <p:nvPr/>
        </p:nvPicPr>
        <p:blipFill>
          <a:blip r:embed="rId4"/>
          <a:stretch>
            <a:fillRect/>
          </a:stretch>
        </p:blipFill>
        <p:spPr>
          <a:xfrm>
            <a:off x="10127406" y="2718078"/>
            <a:ext cx="243906" cy="344681"/>
          </a:xfrm>
          <a:prstGeom prst="rect">
            <a:avLst/>
          </a:prstGeom>
        </p:spPr>
      </p:pic>
      <p:pic>
        <p:nvPicPr>
          <p:cNvPr id="122" name="Picture 121">
            <a:extLst>
              <a:ext uri="{FF2B5EF4-FFF2-40B4-BE49-F238E27FC236}">
                <a16:creationId xmlns:a16="http://schemas.microsoft.com/office/drawing/2014/main" id="{911CABEA-FD2D-4F2F-8349-00BAC0CE1DE7}"/>
              </a:ext>
            </a:extLst>
          </p:cNvPr>
          <p:cNvPicPr>
            <a:picLocks noChangeAspect="1"/>
          </p:cNvPicPr>
          <p:nvPr/>
        </p:nvPicPr>
        <p:blipFill>
          <a:blip r:embed="rId4"/>
          <a:stretch>
            <a:fillRect/>
          </a:stretch>
        </p:blipFill>
        <p:spPr>
          <a:xfrm>
            <a:off x="9284625" y="2620384"/>
            <a:ext cx="243906" cy="344681"/>
          </a:xfrm>
          <a:prstGeom prst="rect">
            <a:avLst/>
          </a:prstGeom>
        </p:spPr>
      </p:pic>
      <p:pic>
        <p:nvPicPr>
          <p:cNvPr id="123" name="Picture 122">
            <a:extLst>
              <a:ext uri="{FF2B5EF4-FFF2-40B4-BE49-F238E27FC236}">
                <a16:creationId xmlns:a16="http://schemas.microsoft.com/office/drawing/2014/main" id="{4D21232D-E9DC-4552-9223-74BCC9E4EF7D}"/>
              </a:ext>
            </a:extLst>
          </p:cNvPr>
          <p:cNvPicPr>
            <a:picLocks noChangeAspect="1"/>
          </p:cNvPicPr>
          <p:nvPr/>
        </p:nvPicPr>
        <p:blipFill>
          <a:blip r:embed="rId4"/>
          <a:stretch>
            <a:fillRect/>
          </a:stretch>
        </p:blipFill>
        <p:spPr>
          <a:xfrm>
            <a:off x="8729874" y="2601795"/>
            <a:ext cx="243906" cy="344681"/>
          </a:xfrm>
          <a:prstGeom prst="rect">
            <a:avLst/>
          </a:prstGeom>
        </p:spPr>
      </p:pic>
      <p:pic>
        <p:nvPicPr>
          <p:cNvPr id="1026" name="Picture 2" descr="Hình ảnh Phân Bón PNG, Vector, PSD, và biểu tượng để tải về miễn phí |  pngtree">
            <a:extLst>
              <a:ext uri="{FF2B5EF4-FFF2-40B4-BE49-F238E27FC236}">
                <a16:creationId xmlns:a16="http://schemas.microsoft.com/office/drawing/2014/main" id="{FF71D07D-E208-4AAC-9BF1-A204273053DF}"/>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foregroundMark x1="29444" y1="23333" x2="67778" y2="23889"/>
                      </a14:backgroundRemoval>
                    </a14:imgEffect>
                  </a14:imgLayer>
                </a14:imgProps>
              </a:ext>
              <a:ext uri="{28A0092B-C50C-407E-A947-70E740481C1C}">
                <a14:useLocalDpi xmlns:a14="http://schemas.microsoft.com/office/drawing/2010/main" val="0"/>
              </a:ext>
            </a:extLst>
          </a:blip>
          <a:srcRect/>
          <a:stretch>
            <a:fillRect/>
          </a:stretch>
        </p:blipFill>
        <p:spPr bwMode="auto">
          <a:xfrm>
            <a:off x="7553308" y="5602518"/>
            <a:ext cx="1227581" cy="1227581"/>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2" descr="Hình ảnh Phân Bón PNG, Vector, PSD, và biểu tượng để tải về miễn phí |  pngtree">
            <a:extLst>
              <a:ext uri="{FF2B5EF4-FFF2-40B4-BE49-F238E27FC236}">
                <a16:creationId xmlns:a16="http://schemas.microsoft.com/office/drawing/2014/main" id="{553FD059-E138-46D0-9C9B-2E0EA465002B}"/>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foregroundMark x1="29444" y1="23333" x2="67778" y2="23889"/>
                      </a14:backgroundRemoval>
                    </a14:imgEffect>
                  </a14:imgLayer>
                </a14:imgProps>
              </a:ext>
              <a:ext uri="{28A0092B-C50C-407E-A947-70E740481C1C}">
                <a14:useLocalDpi xmlns:a14="http://schemas.microsoft.com/office/drawing/2010/main" val="0"/>
              </a:ext>
            </a:extLst>
          </a:blip>
          <a:srcRect/>
          <a:stretch>
            <a:fillRect/>
          </a:stretch>
        </p:blipFill>
        <p:spPr bwMode="auto">
          <a:xfrm>
            <a:off x="7536950" y="5616468"/>
            <a:ext cx="1227581" cy="1227581"/>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123">
            <a:extLst>
              <a:ext uri="{FF2B5EF4-FFF2-40B4-BE49-F238E27FC236}">
                <a16:creationId xmlns:a16="http://schemas.microsoft.com/office/drawing/2014/main" id="{9BB86247-3214-4799-B308-D3601ABFD9F9}"/>
              </a:ext>
            </a:extLst>
          </p:cNvPr>
          <p:cNvPicPr>
            <a:picLocks noChangeAspect="1"/>
          </p:cNvPicPr>
          <p:nvPr/>
        </p:nvPicPr>
        <p:blipFill>
          <a:blip r:embed="rId10"/>
          <a:stretch>
            <a:fillRect/>
          </a:stretch>
        </p:blipFill>
        <p:spPr>
          <a:xfrm>
            <a:off x="0" y="2750740"/>
            <a:ext cx="4606703" cy="3906537"/>
          </a:xfrm>
          <a:prstGeom prst="rect">
            <a:avLst/>
          </a:prstGeom>
        </p:spPr>
      </p:pic>
      <p:cxnSp>
        <p:nvCxnSpPr>
          <p:cNvPr id="4" name="Straight Arrow Connector 3">
            <a:extLst>
              <a:ext uri="{FF2B5EF4-FFF2-40B4-BE49-F238E27FC236}">
                <a16:creationId xmlns:a16="http://schemas.microsoft.com/office/drawing/2014/main" id="{87729C8C-FCDA-434F-879C-B2C4AAE0F6B0}"/>
              </a:ext>
            </a:extLst>
          </p:cNvPr>
          <p:cNvCxnSpPr/>
          <p:nvPr/>
        </p:nvCxnSpPr>
        <p:spPr>
          <a:xfrm>
            <a:off x="1828800" y="3401122"/>
            <a:ext cx="691376" cy="76943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E6B22D62-E399-4229-BDD6-06544EFAF742}"/>
              </a:ext>
            </a:extLst>
          </p:cNvPr>
          <p:cNvCxnSpPr>
            <a:cxnSpLocks/>
          </p:cNvCxnSpPr>
          <p:nvPr/>
        </p:nvCxnSpPr>
        <p:spPr>
          <a:xfrm flipV="1">
            <a:off x="1884556" y="3323063"/>
            <a:ext cx="624468" cy="92555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E86260ED-9377-4A40-A9DE-9EB31C953382}"/>
              </a:ext>
            </a:extLst>
          </p:cNvPr>
          <p:cNvCxnSpPr>
            <a:cxnSpLocks/>
          </p:cNvCxnSpPr>
          <p:nvPr/>
        </p:nvCxnSpPr>
        <p:spPr>
          <a:xfrm>
            <a:off x="1839951" y="5296830"/>
            <a:ext cx="646771" cy="98130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D41408DA-7B5F-42F6-B00E-05D2B24965BF}"/>
              </a:ext>
            </a:extLst>
          </p:cNvPr>
          <p:cNvCxnSpPr>
            <a:cxnSpLocks/>
          </p:cNvCxnSpPr>
          <p:nvPr/>
        </p:nvCxnSpPr>
        <p:spPr>
          <a:xfrm flipV="1">
            <a:off x="1884556" y="5118410"/>
            <a:ext cx="624468" cy="95900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2207510"/>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40000">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14:bounceEnd="40000">
                                          <p:cBhvr additive="base">
                                            <p:cTn id="7" dur="750" fill="hold"/>
                                            <p:tgtEl>
                                              <p:spTgt spid="42"/>
                                            </p:tgtEl>
                                            <p:attrNameLst>
                                              <p:attrName>ppt_x</p:attrName>
                                            </p:attrNameLst>
                                          </p:cBhvr>
                                          <p:tavLst>
                                            <p:tav tm="0">
                                              <p:val>
                                                <p:strVal val="1+#ppt_w/2"/>
                                              </p:val>
                                            </p:tav>
                                            <p:tav tm="100000">
                                              <p:val>
                                                <p:strVal val="#ppt_x"/>
                                              </p:val>
                                            </p:tav>
                                          </p:tavLst>
                                        </p:anim>
                                        <p:anim calcmode="lin" valueType="num" p14:bounceEnd="40000">
                                          <p:cBhvr additive="base">
                                            <p:cTn id="8" dur="750" fill="hold"/>
                                            <p:tgtEl>
                                              <p:spTgt spid="42"/>
                                            </p:tgtEl>
                                            <p:attrNameLst>
                                              <p:attrName>ppt_y</p:attrName>
                                            </p:attrNameLst>
                                          </p:cBhvr>
                                          <p:tavLst>
                                            <p:tav tm="0">
                                              <p:val>
                                                <p:strVal val="#ppt_y"/>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124"/>
                                            </p:tgtEl>
                                            <p:attrNameLst>
                                              <p:attrName>style.visibility</p:attrName>
                                            </p:attrNameLst>
                                          </p:cBhvr>
                                          <p:to>
                                            <p:strVal val="visible"/>
                                          </p:to>
                                        </p:set>
                                        <p:animEffect transition="in" filter="barn(inVertical)">
                                          <p:cBhvr>
                                            <p:cTn id="11" dur="500"/>
                                            <p:tgtEl>
                                              <p:spTgt spid="1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36"/>
                                            </p:tgtEl>
                                            <p:attrNameLst>
                                              <p:attrName>style.visibility</p:attrName>
                                            </p:attrNameLst>
                                          </p:cBhvr>
                                          <p:to>
                                            <p:strVal val="visible"/>
                                          </p:to>
                                        </p:set>
                                        <p:animEffect transition="in" filter="wipe(up)">
                                          <p:cBhvr>
                                            <p:cTn id="21" dur="500"/>
                                            <p:tgtEl>
                                              <p:spTgt spid="13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37"/>
                                            </p:tgtEl>
                                            <p:attrNameLst>
                                              <p:attrName>style.visibility</p:attrName>
                                            </p:attrNameLst>
                                          </p:cBhvr>
                                          <p:to>
                                            <p:strVal val="visible"/>
                                          </p:to>
                                        </p:set>
                                        <p:animEffect transition="in" filter="wipe(up)">
                                          <p:cBhvr>
                                            <p:cTn id="26" dur="500"/>
                                            <p:tgtEl>
                                              <p:spTgt spid="13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38"/>
                                            </p:tgtEl>
                                            <p:attrNameLst>
                                              <p:attrName>style.visibility</p:attrName>
                                            </p:attrNameLst>
                                          </p:cBhvr>
                                          <p:to>
                                            <p:strVal val="visible"/>
                                          </p:to>
                                        </p:set>
                                        <p:animEffect transition="in" filter="wipe(up)">
                                          <p:cBhvr>
                                            <p:cTn id="31" dur="500"/>
                                            <p:tgtEl>
                                              <p:spTgt spid="13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4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8.1532E-17 -2.96296E-6 L 8.1532E-17 -2.96296E-6 C -0.02292 -0.00972 -0.0319 -0.01412 -0.06198 -0.01898 C -0.08073 -0.02222 -0.09961 -0.02152 -0.11836 -0.02268 C -0.13672 -0.01828 -0.15534 -0.01551 -0.17357 -0.00949 C -0.18411 -0.00625 -0.20052 0.0044 -0.21185 0.01135 C -0.22083 0.01065 -0.22995 0.01019 -0.2388 0.00926 C -0.24141 0.00903 -0.24648 0.00648 -0.24896 0.00556 C -0.25091 0.00486 -0.25456 0.00371 -0.25456 0.00394 " pathEditMode="relative" rAng="0" ptsTypes="AAAAAAAAA">
                                          <p:cBhvr>
                                            <p:cTn id="39" dur="2000" fill="hold"/>
                                            <p:tgtEl>
                                              <p:spTgt spid="1026"/>
                                            </p:tgtEl>
                                            <p:attrNameLst>
                                              <p:attrName>ppt_x</p:attrName>
                                              <p:attrName>ppt_y</p:attrName>
                                            </p:attrNameLst>
                                          </p:cBhvr>
                                          <p:rCtr x="-12734" y="-579"/>
                                        </p:animMotion>
                                      </p:childTnLst>
                                    </p:cTn>
                                  </p:par>
                                </p:childTnLst>
                              </p:cTn>
                            </p:par>
                            <p:par>
                              <p:cTn id="40" fill="hold">
                                <p:stCondLst>
                                  <p:cond delay="2000"/>
                                </p:stCondLst>
                                <p:childTnLst>
                                  <p:par>
                                    <p:cTn id="41" presetID="14" presetClass="exit" presetSubtype="10" fill="hold" nodeType="afterEffect">
                                      <p:stCondLst>
                                        <p:cond delay="0"/>
                                      </p:stCondLst>
                                      <p:childTnLst>
                                        <p:animEffect transition="out" filter="randombar(horizontal)">
                                          <p:cBhvr>
                                            <p:cTn id="42" dur="500"/>
                                            <p:tgtEl>
                                              <p:spTgt spid="1026"/>
                                            </p:tgtEl>
                                          </p:cBhvr>
                                        </p:animEffect>
                                        <p:set>
                                          <p:cBhvr>
                                            <p:cTn id="43" dur="1" fill="hold">
                                              <p:stCondLst>
                                                <p:cond delay="499"/>
                                              </p:stCondLst>
                                            </p:cTn>
                                            <p:tgtEl>
                                              <p:spTgt spid="1026"/>
                                            </p:tgtEl>
                                            <p:attrNameLst>
                                              <p:attrName>style.visibility</p:attrName>
                                            </p:attrNameLst>
                                          </p:cBhvr>
                                          <p:to>
                                            <p:strVal val="hidden"/>
                                          </p:to>
                                        </p:set>
                                      </p:childTnLst>
                                    </p:cTn>
                                  </p:par>
                                </p:childTnLst>
                              </p:cTn>
                            </p:par>
                            <p:par>
                              <p:cTn id="44" fill="hold">
                                <p:stCondLst>
                                  <p:cond delay="2500"/>
                                </p:stCondLst>
                                <p:childTnLst>
                                  <p:par>
                                    <p:cTn id="45" presetID="6" presetClass="emph" presetSubtype="0" fill="hold" nodeType="afterEffect">
                                      <p:stCondLst>
                                        <p:cond delay="0"/>
                                      </p:stCondLst>
                                      <p:childTnLst>
                                        <p:animScale>
                                          <p:cBhvr>
                                            <p:cTn id="46" dur="2000" fill="hold"/>
                                            <p:tgtEl>
                                              <p:spTgt spid="61"/>
                                            </p:tgtEl>
                                          </p:cBhvr>
                                          <p:by x="150000" y="150000"/>
                                        </p:animScale>
                                      </p:childTnLst>
                                    </p:cTn>
                                  </p:par>
                                </p:childTnLst>
                              </p:cTn>
                            </p:par>
                            <p:par>
                              <p:cTn id="47" fill="hold">
                                <p:stCondLst>
                                  <p:cond delay="4500"/>
                                </p:stCondLst>
                                <p:childTnLst>
                                  <p:par>
                                    <p:cTn id="48" presetID="6" presetClass="emph" presetSubtype="0" fill="hold" nodeType="afterEffect">
                                      <p:stCondLst>
                                        <p:cond delay="0"/>
                                      </p:stCondLst>
                                      <p:childTnLst>
                                        <p:animScale>
                                          <p:cBhvr>
                                            <p:cTn id="49" dur="2000" fill="hold"/>
                                            <p:tgtEl>
                                              <p:spTgt spid="55"/>
                                            </p:tgtEl>
                                          </p:cBhvr>
                                          <p:by x="150000" y="150000"/>
                                        </p:animScale>
                                      </p:childTnLst>
                                    </p:cTn>
                                  </p:par>
                                </p:childTnLst>
                              </p:cTn>
                            </p:par>
                            <p:par>
                              <p:cTn id="50" fill="hold">
                                <p:stCondLst>
                                  <p:cond delay="6500"/>
                                </p:stCondLst>
                                <p:childTnLst>
                                  <p:par>
                                    <p:cTn id="51" presetID="6" presetClass="emph" presetSubtype="0" fill="hold" nodeType="afterEffect">
                                      <p:stCondLst>
                                        <p:cond delay="0"/>
                                      </p:stCondLst>
                                      <p:childTnLst>
                                        <p:animScale>
                                          <p:cBhvr>
                                            <p:cTn id="52" dur="2000" fill="hold"/>
                                            <p:tgtEl>
                                              <p:spTgt spid="94"/>
                                            </p:tgtEl>
                                          </p:cBhvr>
                                          <p:by x="150000" y="150000"/>
                                        </p:animScale>
                                      </p:childTnLst>
                                    </p:cTn>
                                  </p:par>
                                </p:childTnLst>
                              </p:cTn>
                            </p:par>
                            <p:par>
                              <p:cTn id="53" fill="hold">
                                <p:stCondLst>
                                  <p:cond delay="8500"/>
                                </p:stCondLst>
                                <p:childTnLst>
                                  <p:par>
                                    <p:cTn id="54" presetID="6" presetClass="emph" presetSubtype="0" fill="hold" nodeType="afterEffect">
                                      <p:stCondLst>
                                        <p:cond delay="0"/>
                                      </p:stCondLst>
                                      <p:childTnLst>
                                        <p:animScale>
                                          <p:cBhvr>
                                            <p:cTn id="55" dur="2000" fill="hold"/>
                                            <p:tgtEl>
                                              <p:spTgt spid="95"/>
                                            </p:tgtEl>
                                          </p:cBhvr>
                                          <p:by x="150000" y="150000"/>
                                        </p:animScale>
                                      </p:childTnLst>
                                    </p:cTn>
                                  </p:par>
                                </p:childTnLst>
                              </p:cTn>
                            </p:par>
                            <p:par>
                              <p:cTn id="56" fill="hold">
                                <p:stCondLst>
                                  <p:cond delay="10500"/>
                                </p:stCondLst>
                                <p:childTnLst>
                                  <p:par>
                                    <p:cTn id="57" presetID="6" presetClass="emph" presetSubtype="0" fill="hold" nodeType="afterEffect">
                                      <p:stCondLst>
                                        <p:cond delay="0"/>
                                      </p:stCondLst>
                                      <p:childTnLst>
                                        <p:animScale>
                                          <p:cBhvr>
                                            <p:cTn id="58" dur="2000" fill="hold"/>
                                            <p:tgtEl>
                                              <p:spTgt spid="102"/>
                                            </p:tgtEl>
                                          </p:cBhvr>
                                          <p:by x="150000" y="150000"/>
                                        </p:animScale>
                                      </p:childTnLst>
                                    </p:cTn>
                                  </p:par>
                                </p:childTnLst>
                              </p:cTn>
                            </p:par>
                            <p:par>
                              <p:cTn id="59" fill="hold">
                                <p:stCondLst>
                                  <p:cond delay="12500"/>
                                </p:stCondLst>
                                <p:childTnLst>
                                  <p:par>
                                    <p:cTn id="60" presetID="6" presetClass="emph" presetSubtype="0" fill="hold" nodeType="afterEffect">
                                      <p:stCondLst>
                                        <p:cond delay="0"/>
                                      </p:stCondLst>
                                      <p:childTnLst>
                                        <p:animScale>
                                          <p:cBhvr>
                                            <p:cTn id="61" dur="2000" fill="hold"/>
                                            <p:tgtEl>
                                              <p:spTgt spid="103"/>
                                            </p:tgtEl>
                                          </p:cBhvr>
                                          <p:by x="150000" y="150000"/>
                                        </p:animScale>
                                      </p:childTnLst>
                                    </p:cTn>
                                  </p:par>
                                </p:childTnLst>
                              </p:cTn>
                            </p:par>
                            <p:par>
                              <p:cTn id="62" fill="hold">
                                <p:stCondLst>
                                  <p:cond delay="14500"/>
                                </p:stCondLst>
                                <p:childTnLst>
                                  <p:par>
                                    <p:cTn id="63" presetID="6" presetClass="emph" presetSubtype="0" fill="hold" nodeType="afterEffect">
                                      <p:stCondLst>
                                        <p:cond delay="0"/>
                                      </p:stCondLst>
                                      <p:childTnLst>
                                        <p:animScale>
                                          <p:cBhvr>
                                            <p:cTn id="64" dur="2000" fill="hold"/>
                                            <p:tgtEl>
                                              <p:spTgt spid="40"/>
                                            </p:tgtEl>
                                          </p:cBhvr>
                                          <p:by x="150000" y="150000"/>
                                        </p:animScale>
                                      </p:childTnLst>
                                    </p:cTn>
                                  </p:par>
                                </p:childTnLst>
                              </p:cTn>
                            </p:par>
                            <p:par>
                              <p:cTn id="65" fill="hold">
                                <p:stCondLst>
                                  <p:cond delay="16500"/>
                                </p:stCondLst>
                                <p:childTnLst>
                                  <p:par>
                                    <p:cTn id="66" presetID="6" presetClass="emph" presetSubtype="0" fill="hold" nodeType="afterEffect">
                                      <p:stCondLst>
                                        <p:cond delay="0"/>
                                      </p:stCondLst>
                                      <p:childTnLst>
                                        <p:animScale>
                                          <p:cBhvr>
                                            <p:cTn id="67" dur="2000" fill="hold"/>
                                            <p:tgtEl>
                                              <p:spTgt spid="41"/>
                                            </p:tgtEl>
                                          </p:cBhvr>
                                          <p:by x="150000" y="150000"/>
                                        </p:animScale>
                                      </p:childTnLst>
                                    </p:cTn>
                                  </p:par>
                                </p:childTnLst>
                              </p:cTn>
                            </p:par>
                            <p:par>
                              <p:cTn id="68" fill="hold">
                                <p:stCondLst>
                                  <p:cond delay="18500"/>
                                </p:stCondLst>
                                <p:childTnLst>
                                  <p:par>
                                    <p:cTn id="69" presetID="6" presetClass="emph" presetSubtype="0" fill="hold" nodeType="afterEffect">
                                      <p:stCondLst>
                                        <p:cond delay="0"/>
                                      </p:stCondLst>
                                      <p:childTnLst>
                                        <p:animScale>
                                          <p:cBhvr>
                                            <p:cTn id="70" dur="2000" fill="hold"/>
                                            <p:tgtEl>
                                              <p:spTgt spid="99"/>
                                            </p:tgtEl>
                                          </p:cBhvr>
                                          <p:by x="150000" y="150000"/>
                                        </p:animScale>
                                      </p:childTnLst>
                                    </p:cTn>
                                  </p:par>
                                </p:childTnLst>
                              </p:cTn>
                            </p:par>
                            <p:par>
                              <p:cTn id="71" fill="hold">
                                <p:stCondLst>
                                  <p:cond delay="20500"/>
                                </p:stCondLst>
                                <p:childTnLst>
                                  <p:par>
                                    <p:cTn id="72" presetID="6" presetClass="emph" presetSubtype="0" fill="hold" nodeType="afterEffect">
                                      <p:stCondLst>
                                        <p:cond delay="0"/>
                                      </p:stCondLst>
                                      <p:childTnLst>
                                        <p:animScale>
                                          <p:cBhvr>
                                            <p:cTn id="73" dur="2000" fill="hold"/>
                                            <p:tgtEl>
                                              <p:spTgt spid="100"/>
                                            </p:tgtEl>
                                          </p:cBhvr>
                                          <p:by x="150000" y="150000"/>
                                        </p:animScale>
                                      </p:childTnLst>
                                    </p:cTn>
                                  </p:par>
                                </p:childTnLst>
                              </p:cTn>
                            </p:par>
                            <p:par>
                              <p:cTn id="74" fill="hold">
                                <p:stCondLst>
                                  <p:cond delay="22500"/>
                                </p:stCondLst>
                                <p:childTnLst>
                                  <p:par>
                                    <p:cTn id="75" presetID="6" presetClass="emph" presetSubtype="0" fill="hold" nodeType="afterEffect">
                                      <p:stCondLst>
                                        <p:cond delay="0"/>
                                      </p:stCondLst>
                                      <p:childTnLst>
                                        <p:animScale>
                                          <p:cBhvr>
                                            <p:cTn id="76" dur="2000" fill="hold"/>
                                            <p:tgtEl>
                                              <p:spTgt spid="107"/>
                                            </p:tgtEl>
                                          </p:cBhvr>
                                          <p:by x="150000" y="150000"/>
                                        </p:animScale>
                                      </p:childTnLst>
                                    </p:cTn>
                                  </p:par>
                                </p:childTnLst>
                              </p:cTn>
                            </p:par>
                            <p:par>
                              <p:cTn id="77" fill="hold">
                                <p:stCondLst>
                                  <p:cond delay="24500"/>
                                </p:stCondLst>
                                <p:childTnLst>
                                  <p:par>
                                    <p:cTn id="78" presetID="6" presetClass="emph" presetSubtype="0" fill="hold" nodeType="afterEffect">
                                      <p:stCondLst>
                                        <p:cond delay="0"/>
                                      </p:stCondLst>
                                      <p:childTnLst>
                                        <p:animScale>
                                          <p:cBhvr>
                                            <p:cTn id="79" dur="2000" fill="hold"/>
                                            <p:tgtEl>
                                              <p:spTgt spid="108"/>
                                            </p:tgtEl>
                                          </p:cBhvr>
                                          <p:by x="150000" y="150000"/>
                                        </p:animScale>
                                      </p:childTnLst>
                                    </p:cTn>
                                  </p:par>
                                </p:childTnLst>
                              </p:cTn>
                            </p:par>
                          </p:childTnLst>
                        </p:cTn>
                      </p:par>
                      <p:par>
                        <p:cTn id="80" fill="hold">
                          <p:stCondLst>
                            <p:cond delay="indefinite"/>
                          </p:stCondLst>
                          <p:childTnLst>
                            <p:par>
                              <p:cTn id="81" fill="hold">
                                <p:stCondLst>
                                  <p:cond delay="0"/>
                                </p:stCondLst>
                                <p:childTnLst>
                                  <p:par>
                                    <p:cTn id="82" presetID="42" presetClass="path" presetSubtype="0" accel="50000" decel="50000" fill="hold" nodeType="clickEffect">
                                      <p:stCondLst>
                                        <p:cond delay="0"/>
                                      </p:stCondLst>
                                      <p:childTnLst>
                                        <p:animMotion origin="layout" path="M 4.16667E-7 -3.33333E-6 L -0.2763 -0.32222 " pathEditMode="relative" rAng="0" ptsTypes="AA">
                                          <p:cBhvr>
                                            <p:cTn id="83" dur="2000" fill="hold"/>
                                            <p:tgtEl>
                                              <p:spTgt spid="135"/>
                                            </p:tgtEl>
                                            <p:attrNameLst>
                                              <p:attrName>ppt_x</p:attrName>
                                              <p:attrName>ppt_y</p:attrName>
                                            </p:attrNameLst>
                                          </p:cBhvr>
                                          <p:rCtr x="-13815" y="-16111"/>
                                        </p:animMotion>
                                      </p:childTnLst>
                                    </p:cTn>
                                  </p:par>
                                </p:childTnLst>
                              </p:cTn>
                            </p:par>
                            <p:par>
                              <p:cTn id="84" fill="hold">
                                <p:stCondLst>
                                  <p:cond delay="2000"/>
                                </p:stCondLst>
                                <p:childTnLst>
                                  <p:par>
                                    <p:cTn id="85" presetID="14" presetClass="exit" presetSubtype="10" fill="hold" nodeType="afterEffect">
                                      <p:stCondLst>
                                        <p:cond delay="0"/>
                                      </p:stCondLst>
                                      <p:childTnLst>
                                        <p:animEffect transition="out" filter="randombar(horizontal)">
                                          <p:cBhvr>
                                            <p:cTn id="86" dur="500"/>
                                            <p:tgtEl>
                                              <p:spTgt spid="135"/>
                                            </p:tgtEl>
                                          </p:cBhvr>
                                        </p:animEffect>
                                        <p:set>
                                          <p:cBhvr>
                                            <p:cTn id="87" dur="1" fill="hold">
                                              <p:stCondLst>
                                                <p:cond delay="499"/>
                                              </p:stCondLst>
                                            </p:cTn>
                                            <p:tgtEl>
                                              <p:spTgt spid="135"/>
                                            </p:tgtEl>
                                            <p:attrNameLst>
                                              <p:attrName>style.visibility</p:attrName>
                                            </p:attrNameLst>
                                          </p:cBhvr>
                                          <p:to>
                                            <p:strVal val="hidden"/>
                                          </p:to>
                                        </p:set>
                                      </p:childTnLst>
                                    </p:cTn>
                                  </p:par>
                                </p:childTnLst>
                              </p:cTn>
                            </p:par>
                            <p:par>
                              <p:cTn id="88" fill="hold">
                                <p:stCondLst>
                                  <p:cond delay="2500"/>
                                </p:stCondLst>
                                <p:childTnLst>
                                  <p:par>
                                    <p:cTn id="89" presetID="6" presetClass="emph" presetSubtype="0" fill="hold" nodeType="afterEffect">
                                      <p:stCondLst>
                                        <p:cond delay="0"/>
                                      </p:stCondLst>
                                      <p:childTnLst>
                                        <p:animScale>
                                          <p:cBhvr>
                                            <p:cTn id="90" dur="2000" fill="hold"/>
                                            <p:tgtEl>
                                              <p:spTgt spid="102"/>
                                            </p:tgtEl>
                                          </p:cBhvr>
                                          <p:by x="150000" y="150000"/>
                                        </p:animScale>
                                      </p:childTnLst>
                                    </p:cTn>
                                  </p:par>
                                </p:childTnLst>
                              </p:cTn>
                            </p:par>
                            <p:par>
                              <p:cTn id="91" fill="hold">
                                <p:stCondLst>
                                  <p:cond delay="4500"/>
                                </p:stCondLst>
                                <p:childTnLst>
                                  <p:par>
                                    <p:cTn id="92" presetID="6" presetClass="emph" presetSubtype="0" fill="hold" nodeType="afterEffect">
                                      <p:stCondLst>
                                        <p:cond delay="0"/>
                                      </p:stCondLst>
                                      <p:childTnLst>
                                        <p:animScale>
                                          <p:cBhvr>
                                            <p:cTn id="93" dur="2000" fill="hold"/>
                                            <p:tgtEl>
                                              <p:spTgt spid="103"/>
                                            </p:tgtEl>
                                          </p:cBhvr>
                                          <p:by x="150000" y="150000"/>
                                        </p:animScale>
                                      </p:childTnLst>
                                    </p:cTn>
                                  </p:par>
                                </p:childTnLst>
                              </p:cTn>
                            </p:par>
                            <p:par>
                              <p:cTn id="94" fill="hold">
                                <p:stCondLst>
                                  <p:cond delay="6500"/>
                                </p:stCondLst>
                                <p:childTnLst>
                                  <p:par>
                                    <p:cTn id="95" presetID="6" presetClass="emph" presetSubtype="0" fill="hold" nodeType="afterEffect">
                                      <p:stCondLst>
                                        <p:cond delay="0"/>
                                      </p:stCondLst>
                                      <p:childTnLst>
                                        <p:animScale>
                                          <p:cBhvr>
                                            <p:cTn id="96" dur="2000" fill="hold"/>
                                            <p:tgtEl>
                                              <p:spTgt spid="107"/>
                                            </p:tgtEl>
                                          </p:cBhvr>
                                          <p:by x="150000" y="150000"/>
                                        </p:animScale>
                                      </p:childTnLst>
                                    </p:cTn>
                                  </p:par>
                                </p:childTnLst>
                              </p:cTn>
                            </p:par>
                            <p:par>
                              <p:cTn id="97" fill="hold">
                                <p:stCondLst>
                                  <p:cond delay="8500"/>
                                </p:stCondLst>
                                <p:childTnLst>
                                  <p:par>
                                    <p:cTn id="98" presetID="6" presetClass="emph" presetSubtype="0" fill="hold" nodeType="afterEffect">
                                      <p:stCondLst>
                                        <p:cond delay="0"/>
                                      </p:stCondLst>
                                      <p:childTnLst>
                                        <p:animScale>
                                          <p:cBhvr>
                                            <p:cTn id="99" dur="2000" fill="hold"/>
                                            <p:tgtEl>
                                              <p:spTgt spid="108"/>
                                            </p:tgtEl>
                                          </p:cBhvr>
                                          <p:by x="150000" y="150000"/>
                                        </p:animScale>
                                      </p:childTnLst>
                                    </p:cTn>
                                  </p:par>
                                </p:childTnLst>
                              </p:cTn>
                            </p:par>
                            <p:par>
                              <p:cTn id="100" fill="hold">
                                <p:stCondLst>
                                  <p:cond delay="10500"/>
                                </p:stCondLst>
                                <p:childTnLst>
                                  <p:par>
                                    <p:cTn id="101" presetID="6" presetClass="emph" presetSubtype="0" fill="hold" nodeType="afterEffect">
                                      <p:stCondLst>
                                        <p:cond delay="0"/>
                                      </p:stCondLst>
                                      <p:childTnLst>
                                        <p:animScale>
                                          <p:cBhvr>
                                            <p:cTn id="102" dur="2000" fill="hold"/>
                                            <p:tgtEl>
                                              <p:spTgt spid="52"/>
                                            </p:tgtEl>
                                          </p:cBhvr>
                                          <p:by x="150000" y="150000"/>
                                        </p:animScale>
                                      </p:childTnLst>
                                    </p:cTn>
                                  </p:par>
                                </p:childTnLst>
                              </p:cTn>
                            </p:par>
                            <p:par>
                              <p:cTn id="103" fill="hold">
                                <p:stCondLst>
                                  <p:cond delay="12500"/>
                                </p:stCondLst>
                                <p:childTnLst>
                                  <p:par>
                                    <p:cTn id="104" presetID="6" presetClass="emph" presetSubtype="0" fill="hold" nodeType="afterEffect">
                                      <p:stCondLst>
                                        <p:cond delay="0"/>
                                      </p:stCondLst>
                                      <p:childTnLst>
                                        <p:animScale>
                                          <p:cBhvr>
                                            <p:cTn id="105" dur="2000" fill="hold"/>
                                            <p:tgtEl>
                                              <p:spTgt spid="57"/>
                                            </p:tgtEl>
                                          </p:cBhvr>
                                          <p:by x="150000" y="150000"/>
                                        </p:animScale>
                                      </p:childTnLst>
                                    </p:cTn>
                                  </p:par>
                                </p:childTnLst>
                              </p:cTn>
                            </p:par>
                            <p:par>
                              <p:cTn id="106" fill="hold">
                                <p:stCondLst>
                                  <p:cond delay="14500"/>
                                </p:stCondLst>
                                <p:childTnLst>
                                  <p:par>
                                    <p:cTn id="107" presetID="6" presetClass="emph" presetSubtype="0" fill="hold" nodeType="afterEffect">
                                      <p:stCondLst>
                                        <p:cond delay="0"/>
                                      </p:stCondLst>
                                      <p:childTnLst>
                                        <p:animScale>
                                          <p:cBhvr>
                                            <p:cTn id="108" dur="2000" fill="hold"/>
                                            <p:tgtEl>
                                              <p:spTgt spid="64"/>
                                            </p:tgtEl>
                                          </p:cBhvr>
                                          <p:by x="150000" y="150000"/>
                                        </p:animScale>
                                      </p:childTnLst>
                                    </p:cTn>
                                  </p:par>
                                </p:childTnLst>
                              </p:cTn>
                            </p:par>
                            <p:par>
                              <p:cTn id="109" fill="hold">
                                <p:stCondLst>
                                  <p:cond delay="16500"/>
                                </p:stCondLst>
                                <p:childTnLst>
                                  <p:par>
                                    <p:cTn id="110" presetID="6" presetClass="emph" presetSubtype="0" fill="hold" nodeType="afterEffect">
                                      <p:stCondLst>
                                        <p:cond delay="0"/>
                                      </p:stCondLst>
                                      <p:childTnLst>
                                        <p:animScale>
                                          <p:cBhvr>
                                            <p:cTn id="111" dur="2000" fill="hold"/>
                                            <p:tgtEl>
                                              <p:spTgt spid="65"/>
                                            </p:tgtEl>
                                          </p:cBhvr>
                                          <p:by x="150000" y="150000"/>
                                        </p:animScale>
                                      </p:childTnLst>
                                    </p:cTn>
                                  </p:par>
                                </p:childTnLst>
                              </p:cTn>
                            </p:par>
                            <p:par>
                              <p:cTn id="112" fill="hold">
                                <p:stCondLst>
                                  <p:cond delay="18500"/>
                                </p:stCondLst>
                                <p:childTnLst>
                                  <p:par>
                                    <p:cTn id="113" presetID="6" presetClass="emph" presetSubtype="0" fill="hold" nodeType="afterEffect">
                                      <p:stCondLst>
                                        <p:cond delay="0"/>
                                      </p:stCondLst>
                                      <p:childTnLst>
                                        <p:animScale>
                                          <p:cBhvr>
                                            <p:cTn id="114" dur="2000" fill="hold"/>
                                            <p:tgtEl>
                                              <p:spTgt spid="69"/>
                                            </p:tgtEl>
                                          </p:cBhvr>
                                          <p:by x="150000" y="150000"/>
                                        </p:animScale>
                                      </p:childTnLst>
                                    </p:cTn>
                                  </p:par>
                                </p:childTnLst>
                              </p:cTn>
                            </p:par>
                            <p:par>
                              <p:cTn id="115" fill="hold">
                                <p:stCondLst>
                                  <p:cond delay="20500"/>
                                </p:stCondLst>
                                <p:childTnLst>
                                  <p:par>
                                    <p:cTn id="116" presetID="6" presetClass="emph" presetSubtype="0" fill="hold" nodeType="afterEffect">
                                      <p:stCondLst>
                                        <p:cond delay="0"/>
                                      </p:stCondLst>
                                      <p:childTnLst>
                                        <p:animScale>
                                          <p:cBhvr>
                                            <p:cTn id="117" dur="2000" fill="hold"/>
                                            <p:tgtEl>
                                              <p:spTgt spid="51"/>
                                            </p:tgtEl>
                                          </p:cBhvr>
                                          <p:by x="150000" y="150000"/>
                                        </p:animScale>
                                      </p:childTnLst>
                                    </p:cTn>
                                  </p:par>
                                </p:childTnLst>
                              </p:cTn>
                            </p:par>
                            <p:par>
                              <p:cTn id="118" fill="hold">
                                <p:stCondLst>
                                  <p:cond delay="22500"/>
                                </p:stCondLst>
                                <p:childTnLst>
                                  <p:par>
                                    <p:cTn id="119" presetID="6" presetClass="emph" presetSubtype="0" fill="hold" nodeType="afterEffect">
                                      <p:stCondLst>
                                        <p:cond delay="0"/>
                                      </p:stCondLst>
                                      <p:childTnLst>
                                        <p:animScale>
                                          <p:cBhvr>
                                            <p:cTn id="120" dur="2000" fill="hold"/>
                                            <p:tgtEl>
                                              <p:spTgt spid="60"/>
                                            </p:tgtEl>
                                          </p:cBhvr>
                                          <p:by x="150000" y="150000"/>
                                        </p:animScale>
                                      </p:childTnLst>
                                    </p:cTn>
                                  </p:par>
                                </p:childTnLst>
                              </p:cTn>
                            </p:par>
                            <p:par>
                              <p:cTn id="121" fill="hold">
                                <p:stCondLst>
                                  <p:cond delay="24500"/>
                                </p:stCondLst>
                                <p:childTnLst>
                                  <p:par>
                                    <p:cTn id="122" presetID="6" presetClass="emph" presetSubtype="0" fill="hold" nodeType="afterEffect">
                                      <p:stCondLst>
                                        <p:cond delay="0"/>
                                      </p:stCondLst>
                                      <p:childTnLst>
                                        <p:animScale>
                                          <p:cBhvr>
                                            <p:cTn id="123" dur="2000" fill="hold"/>
                                            <p:tgtEl>
                                              <p:spTgt spid="62"/>
                                            </p:tgtEl>
                                          </p:cBhvr>
                                          <p:by x="150000" y="150000"/>
                                        </p:animScale>
                                      </p:childTnLst>
                                    </p:cTn>
                                  </p:par>
                                </p:childTnLst>
                              </p:cTn>
                            </p:par>
                            <p:par>
                              <p:cTn id="124" fill="hold">
                                <p:stCondLst>
                                  <p:cond delay="26500"/>
                                </p:stCondLst>
                                <p:childTnLst>
                                  <p:par>
                                    <p:cTn id="125" presetID="6" presetClass="emph" presetSubtype="0" fill="hold" nodeType="afterEffect">
                                      <p:stCondLst>
                                        <p:cond delay="0"/>
                                      </p:stCondLst>
                                      <p:childTnLst>
                                        <p:animScale>
                                          <p:cBhvr>
                                            <p:cTn id="126" dur="2000" fill="hold"/>
                                            <p:tgtEl>
                                              <p:spTgt spid="70"/>
                                            </p:tgtEl>
                                          </p:cBhvr>
                                          <p:by x="150000" y="150000"/>
                                        </p:animScale>
                                      </p:childTnLst>
                                    </p:cTn>
                                  </p:par>
                                </p:childTnLst>
                              </p:cTn>
                            </p:par>
                            <p:par>
                              <p:cTn id="127" fill="hold">
                                <p:stCondLst>
                                  <p:cond delay="28500"/>
                                </p:stCondLst>
                                <p:childTnLst>
                                  <p:par>
                                    <p:cTn id="128" presetID="6" presetClass="emph" presetSubtype="0" fill="hold" nodeType="afterEffect">
                                      <p:stCondLst>
                                        <p:cond delay="0"/>
                                      </p:stCondLst>
                                      <p:childTnLst>
                                        <p:animScale>
                                          <p:cBhvr>
                                            <p:cTn id="129" dur="2000" fill="hold"/>
                                            <p:tgtEl>
                                              <p:spTgt spid="7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750" fill="hold"/>
                                            <p:tgtEl>
                                              <p:spTgt spid="42"/>
                                            </p:tgtEl>
                                            <p:attrNameLst>
                                              <p:attrName>ppt_x</p:attrName>
                                            </p:attrNameLst>
                                          </p:cBhvr>
                                          <p:tavLst>
                                            <p:tav tm="0">
                                              <p:val>
                                                <p:strVal val="1+#ppt_w/2"/>
                                              </p:val>
                                            </p:tav>
                                            <p:tav tm="100000">
                                              <p:val>
                                                <p:strVal val="#ppt_x"/>
                                              </p:val>
                                            </p:tav>
                                          </p:tavLst>
                                        </p:anim>
                                        <p:anim calcmode="lin" valueType="num">
                                          <p:cBhvr additive="base">
                                            <p:cTn id="8" dur="750" fill="hold"/>
                                            <p:tgtEl>
                                              <p:spTgt spid="42"/>
                                            </p:tgtEl>
                                            <p:attrNameLst>
                                              <p:attrName>ppt_y</p:attrName>
                                            </p:attrNameLst>
                                          </p:cBhvr>
                                          <p:tavLst>
                                            <p:tav tm="0">
                                              <p:val>
                                                <p:strVal val="#ppt_y"/>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124"/>
                                            </p:tgtEl>
                                            <p:attrNameLst>
                                              <p:attrName>style.visibility</p:attrName>
                                            </p:attrNameLst>
                                          </p:cBhvr>
                                          <p:to>
                                            <p:strVal val="visible"/>
                                          </p:to>
                                        </p:set>
                                        <p:animEffect transition="in" filter="barn(inVertical)">
                                          <p:cBhvr>
                                            <p:cTn id="11" dur="500"/>
                                            <p:tgtEl>
                                              <p:spTgt spid="1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36"/>
                                            </p:tgtEl>
                                            <p:attrNameLst>
                                              <p:attrName>style.visibility</p:attrName>
                                            </p:attrNameLst>
                                          </p:cBhvr>
                                          <p:to>
                                            <p:strVal val="visible"/>
                                          </p:to>
                                        </p:set>
                                        <p:animEffect transition="in" filter="wipe(up)">
                                          <p:cBhvr>
                                            <p:cTn id="21" dur="500"/>
                                            <p:tgtEl>
                                              <p:spTgt spid="13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37"/>
                                            </p:tgtEl>
                                            <p:attrNameLst>
                                              <p:attrName>style.visibility</p:attrName>
                                            </p:attrNameLst>
                                          </p:cBhvr>
                                          <p:to>
                                            <p:strVal val="visible"/>
                                          </p:to>
                                        </p:set>
                                        <p:animEffect transition="in" filter="wipe(up)">
                                          <p:cBhvr>
                                            <p:cTn id="26" dur="500"/>
                                            <p:tgtEl>
                                              <p:spTgt spid="13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38"/>
                                            </p:tgtEl>
                                            <p:attrNameLst>
                                              <p:attrName>style.visibility</p:attrName>
                                            </p:attrNameLst>
                                          </p:cBhvr>
                                          <p:to>
                                            <p:strVal val="visible"/>
                                          </p:to>
                                        </p:set>
                                        <p:animEffect transition="in" filter="wipe(up)">
                                          <p:cBhvr>
                                            <p:cTn id="31" dur="500"/>
                                            <p:tgtEl>
                                              <p:spTgt spid="13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4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8.1532E-17 -2.96296E-6 L 8.1532E-17 -2.96296E-6 C -0.02292 -0.00972 -0.0319 -0.01412 -0.06198 -0.01898 C -0.08073 -0.02222 -0.09961 -0.02152 -0.11836 -0.02268 C -0.13672 -0.01828 -0.15534 -0.01551 -0.17357 -0.00949 C -0.18411 -0.00625 -0.20052 0.0044 -0.21185 0.01135 C -0.22083 0.01065 -0.22995 0.01019 -0.2388 0.00926 C -0.24141 0.00903 -0.24648 0.00648 -0.24896 0.00556 C -0.25091 0.00486 -0.25456 0.00371 -0.25456 0.00394 " pathEditMode="relative" rAng="0" ptsTypes="AAAAAAAAA">
                                          <p:cBhvr>
                                            <p:cTn id="39" dur="2000" fill="hold"/>
                                            <p:tgtEl>
                                              <p:spTgt spid="1026"/>
                                            </p:tgtEl>
                                            <p:attrNameLst>
                                              <p:attrName>ppt_x</p:attrName>
                                              <p:attrName>ppt_y</p:attrName>
                                            </p:attrNameLst>
                                          </p:cBhvr>
                                          <p:rCtr x="-12734" y="-579"/>
                                        </p:animMotion>
                                      </p:childTnLst>
                                    </p:cTn>
                                  </p:par>
                                </p:childTnLst>
                              </p:cTn>
                            </p:par>
                            <p:par>
                              <p:cTn id="40" fill="hold">
                                <p:stCondLst>
                                  <p:cond delay="2000"/>
                                </p:stCondLst>
                                <p:childTnLst>
                                  <p:par>
                                    <p:cTn id="41" presetID="14" presetClass="exit" presetSubtype="10" fill="hold" nodeType="afterEffect">
                                      <p:stCondLst>
                                        <p:cond delay="0"/>
                                      </p:stCondLst>
                                      <p:childTnLst>
                                        <p:animEffect transition="out" filter="randombar(horizontal)">
                                          <p:cBhvr>
                                            <p:cTn id="42" dur="500"/>
                                            <p:tgtEl>
                                              <p:spTgt spid="1026"/>
                                            </p:tgtEl>
                                          </p:cBhvr>
                                        </p:animEffect>
                                        <p:set>
                                          <p:cBhvr>
                                            <p:cTn id="43" dur="1" fill="hold">
                                              <p:stCondLst>
                                                <p:cond delay="499"/>
                                              </p:stCondLst>
                                            </p:cTn>
                                            <p:tgtEl>
                                              <p:spTgt spid="1026"/>
                                            </p:tgtEl>
                                            <p:attrNameLst>
                                              <p:attrName>style.visibility</p:attrName>
                                            </p:attrNameLst>
                                          </p:cBhvr>
                                          <p:to>
                                            <p:strVal val="hidden"/>
                                          </p:to>
                                        </p:set>
                                      </p:childTnLst>
                                    </p:cTn>
                                  </p:par>
                                </p:childTnLst>
                              </p:cTn>
                            </p:par>
                            <p:par>
                              <p:cTn id="44" fill="hold">
                                <p:stCondLst>
                                  <p:cond delay="2500"/>
                                </p:stCondLst>
                                <p:childTnLst>
                                  <p:par>
                                    <p:cTn id="45" presetID="6" presetClass="emph" presetSubtype="0" fill="hold" nodeType="afterEffect">
                                      <p:stCondLst>
                                        <p:cond delay="0"/>
                                      </p:stCondLst>
                                      <p:childTnLst>
                                        <p:animScale>
                                          <p:cBhvr>
                                            <p:cTn id="46" dur="2000" fill="hold"/>
                                            <p:tgtEl>
                                              <p:spTgt spid="61"/>
                                            </p:tgtEl>
                                          </p:cBhvr>
                                          <p:by x="150000" y="150000"/>
                                        </p:animScale>
                                      </p:childTnLst>
                                    </p:cTn>
                                  </p:par>
                                </p:childTnLst>
                              </p:cTn>
                            </p:par>
                            <p:par>
                              <p:cTn id="47" fill="hold">
                                <p:stCondLst>
                                  <p:cond delay="4500"/>
                                </p:stCondLst>
                                <p:childTnLst>
                                  <p:par>
                                    <p:cTn id="48" presetID="6" presetClass="emph" presetSubtype="0" fill="hold" nodeType="afterEffect">
                                      <p:stCondLst>
                                        <p:cond delay="0"/>
                                      </p:stCondLst>
                                      <p:childTnLst>
                                        <p:animScale>
                                          <p:cBhvr>
                                            <p:cTn id="49" dur="2000" fill="hold"/>
                                            <p:tgtEl>
                                              <p:spTgt spid="55"/>
                                            </p:tgtEl>
                                          </p:cBhvr>
                                          <p:by x="150000" y="150000"/>
                                        </p:animScale>
                                      </p:childTnLst>
                                    </p:cTn>
                                  </p:par>
                                </p:childTnLst>
                              </p:cTn>
                            </p:par>
                            <p:par>
                              <p:cTn id="50" fill="hold">
                                <p:stCondLst>
                                  <p:cond delay="6500"/>
                                </p:stCondLst>
                                <p:childTnLst>
                                  <p:par>
                                    <p:cTn id="51" presetID="6" presetClass="emph" presetSubtype="0" fill="hold" nodeType="afterEffect">
                                      <p:stCondLst>
                                        <p:cond delay="0"/>
                                      </p:stCondLst>
                                      <p:childTnLst>
                                        <p:animScale>
                                          <p:cBhvr>
                                            <p:cTn id="52" dur="2000" fill="hold"/>
                                            <p:tgtEl>
                                              <p:spTgt spid="94"/>
                                            </p:tgtEl>
                                          </p:cBhvr>
                                          <p:by x="150000" y="150000"/>
                                        </p:animScale>
                                      </p:childTnLst>
                                    </p:cTn>
                                  </p:par>
                                </p:childTnLst>
                              </p:cTn>
                            </p:par>
                            <p:par>
                              <p:cTn id="53" fill="hold">
                                <p:stCondLst>
                                  <p:cond delay="8500"/>
                                </p:stCondLst>
                                <p:childTnLst>
                                  <p:par>
                                    <p:cTn id="54" presetID="6" presetClass="emph" presetSubtype="0" fill="hold" nodeType="afterEffect">
                                      <p:stCondLst>
                                        <p:cond delay="0"/>
                                      </p:stCondLst>
                                      <p:childTnLst>
                                        <p:animScale>
                                          <p:cBhvr>
                                            <p:cTn id="55" dur="2000" fill="hold"/>
                                            <p:tgtEl>
                                              <p:spTgt spid="95"/>
                                            </p:tgtEl>
                                          </p:cBhvr>
                                          <p:by x="150000" y="150000"/>
                                        </p:animScale>
                                      </p:childTnLst>
                                    </p:cTn>
                                  </p:par>
                                </p:childTnLst>
                              </p:cTn>
                            </p:par>
                            <p:par>
                              <p:cTn id="56" fill="hold">
                                <p:stCondLst>
                                  <p:cond delay="10500"/>
                                </p:stCondLst>
                                <p:childTnLst>
                                  <p:par>
                                    <p:cTn id="57" presetID="6" presetClass="emph" presetSubtype="0" fill="hold" nodeType="afterEffect">
                                      <p:stCondLst>
                                        <p:cond delay="0"/>
                                      </p:stCondLst>
                                      <p:childTnLst>
                                        <p:animScale>
                                          <p:cBhvr>
                                            <p:cTn id="58" dur="2000" fill="hold"/>
                                            <p:tgtEl>
                                              <p:spTgt spid="102"/>
                                            </p:tgtEl>
                                          </p:cBhvr>
                                          <p:by x="150000" y="150000"/>
                                        </p:animScale>
                                      </p:childTnLst>
                                    </p:cTn>
                                  </p:par>
                                </p:childTnLst>
                              </p:cTn>
                            </p:par>
                            <p:par>
                              <p:cTn id="59" fill="hold">
                                <p:stCondLst>
                                  <p:cond delay="12500"/>
                                </p:stCondLst>
                                <p:childTnLst>
                                  <p:par>
                                    <p:cTn id="60" presetID="6" presetClass="emph" presetSubtype="0" fill="hold" nodeType="afterEffect">
                                      <p:stCondLst>
                                        <p:cond delay="0"/>
                                      </p:stCondLst>
                                      <p:childTnLst>
                                        <p:animScale>
                                          <p:cBhvr>
                                            <p:cTn id="61" dur="2000" fill="hold"/>
                                            <p:tgtEl>
                                              <p:spTgt spid="103"/>
                                            </p:tgtEl>
                                          </p:cBhvr>
                                          <p:by x="150000" y="150000"/>
                                        </p:animScale>
                                      </p:childTnLst>
                                    </p:cTn>
                                  </p:par>
                                </p:childTnLst>
                              </p:cTn>
                            </p:par>
                            <p:par>
                              <p:cTn id="62" fill="hold">
                                <p:stCondLst>
                                  <p:cond delay="14500"/>
                                </p:stCondLst>
                                <p:childTnLst>
                                  <p:par>
                                    <p:cTn id="63" presetID="6" presetClass="emph" presetSubtype="0" fill="hold" nodeType="afterEffect">
                                      <p:stCondLst>
                                        <p:cond delay="0"/>
                                      </p:stCondLst>
                                      <p:childTnLst>
                                        <p:animScale>
                                          <p:cBhvr>
                                            <p:cTn id="64" dur="2000" fill="hold"/>
                                            <p:tgtEl>
                                              <p:spTgt spid="40"/>
                                            </p:tgtEl>
                                          </p:cBhvr>
                                          <p:by x="150000" y="150000"/>
                                        </p:animScale>
                                      </p:childTnLst>
                                    </p:cTn>
                                  </p:par>
                                </p:childTnLst>
                              </p:cTn>
                            </p:par>
                            <p:par>
                              <p:cTn id="65" fill="hold">
                                <p:stCondLst>
                                  <p:cond delay="16500"/>
                                </p:stCondLst>
                                <p:childTnLst>
                                  <p:par>
                                    <p:cTn id="66" presetID="6" presetClass="emph" presetSubtype="0" fill="hold" nodeType="afterEffect">
                                      <p:stCondLst>
                                        <p:cond delay="0"/>
                                      </p:stCondLst>
                                      <p:childTnLst>
                                        <p:animScale>
                                          <p:cBhvr>
                                            <p:cTn id="67" dur="2000" fill="hold"/>
                                            <p:tgtEl>
                                              <p:spTgt spid="41"/>
                                            </p:tgtEl>
                                          </p:cBhvr>
                                          <p:by x="150000" y="150000"/>
                                        </p:animScale>
                                      </p:childTnLst>
                                    </p:cTn>
                                  </p:par>
                                </p:childTnLst>
                              </p:cTn>
                            </p:par>
                            <p:par>
                              <p:cTn id="68" fill="hold">
                                <p:stCondLst>
                                  <p:cond delay="18500"/>
                                </p:stCondLst>
                                <p:childTnLst>
                                  <p:par>
                                    <p:cTn id="69" presetID="6" presetClass="emph" presetSubtype="0" fill="hold" nodeType="afterEffect">
                                      <p:stCondLst>
                                        <p:cond delay="0"/>
                                      </p:stCondLst>
                                      <p:childTnLst>
                                        <p:animScale>
                                          <p:cBhvr>
                                            <p:cTn id="70" dur="2000" fill="hold"/>
                                            <p:tgtEl>
                                              <p:spTgt spid="99"/>
                                            </p:tgtEl>
                                          </p:cBhvr>
                                          <p:by x="150000" y="150000"/>
                                        </p:animScale>
                                      </p:childTnLst>
                                    </p:cTn>
                                  </p:par>
                                </p:childTnLst>
                              </p:cTn>
                            </p:par>
                            <p:par>
                              <p:cTn id="71" fill="hold">
                                <p:stCondLst>
                                  <p:cond delay="20500"/>
                                </p:stCondLst>
                                <p:childTnLst>
                                  <p:par>
                                    <p:cTn id="72" presetID="6" presetClass="emph" presetSubtype="0" fill="hold" nodeType="afterEffect">
                                      <p:stCondLst>
                                        <p:cond delay="0"/>
                                      </p:stCondLst>
                                      <p:childTnLst>
                                        <p:animScale>
                                          <p:cBhvr>
                                            <p:cTn id="73" dur="2000" fill="hold"/>
                                            <p:tgtEl>
                                              <p:spTgt spid="100"/>
                                            </p:tgtEl>
                                          </p:cBhvr>
                                          <p:by x="150000" y="150000"/>
                                        </p:animScale>
                                      </p:childTnLst>
                                    </p:cTn>
                                  </p:par>
                                </p:childTnLst>
                              </p:cTn>
                            </p:par>
                            <p:par>
                              <p:cTn id="74" fill="hold">
                                <p:stCondLst>
                                  <p:cond delay="22500"/>
                                </p:stCondLst>
                                <p:childTnLst>
                                  <p:par>
                                    <p:cTn id="75" presetID="6" presetClass="emph" presetSubtype="0" fill="hold" nodeType="afterEffect">
                                      <p:stCondLst>
                                        <p:cond delay="0"/>
                                      </p:stCondLst>
                                      <p:childTnLst>
                                        <p:animScale>
                                          <p:cBhvr>
                                            <p:cTn id="76" dur="2000" fill="hold"/>
                                            <p:tgtEl>
                                              <p:spTgt spid="107"/>
                                            </p:tgtEl>
                                          </p:cBhvr>
                                          <p:by x="150000" y="150000"/>
                                        </p:animScale>
                                      </p:childTnLst>
                                    </p:cTn>
                                  </p:par>
                                </p:childTnLst>
                              </p:cTn>
                            </p:par>
                            <p:par>
                              <p:cTn id="77" fill="hold">
                                <p:stCondLst>
                                  <p:cond delay="24500"/>
                                </p:stCondLst>
                                <p:childTnLst>
                                  <p:par>
                                    <p:cTn id="78" presetID="6" presetClass="emph" presetSubtype="0" fill="hold" nodeType="afterEffect">
                                      <p:stCondLst>
                                        <p:cond delay="0"/>
                                      </p:stCondLst>
                                      <p:childTnLst>
                                        <p:animScale>
                                          <p:cBhvr>
                                            <p:cTn id="79" dur="2000" fill="hold"/>
                                            <p:tgtEl>
                                              <p:spTgt spid="108"/>
                                            </p:tgtEl>
                                          </p:cBhvr>
                                          <p:by x="150000" y="150000"/>
                                        </p:animScale>
                                      </p:childTnLst>
                                    </p:cTn>
                                  </p:par>
                                </p:childTnLst>
                              </p:cTn>
                            </p:par>
                          </p:childTnLst>
                        </p:cTn>
                      </p:par>
                      <p:par>
                        <p:cTn id="80" fill="hold">
                          <p:stCondLst>
                            <p:cond delay="indefinite"/>
                          </p:stCondLst>
                          <p:childTnLst>
                            <p:par>
                              <p:cTn id="81" fill="hold">
                                <p:stCondLst>
                                  <p:cond delay="0"/>
                                </p:stCondLst>
                                <p:childTnLst>
                                  <p:par>
                                    <p:cTn id="82" presetID="42" presetClass="path" presetSubtype="0" accel="50000" decel="50000" fill="hold" nodeType="clickEffect">
                                      <p:stCondLst>
                                        <p:cond delay="0"/>
                                      </p:stCondLst>
                                      <p:childTnLst>
                                        <p:animMotion origin="layout" path="M 4.16667E-7 -3.33333E-6 L -0.2763 -0.32222 " pathEditMode="relative" rAng="0" ptsTypes="AA">
                                          <p:cBhvr>
                                            <p:cTn id="83" dur="2000" fill="hold"/>
                                            <p:tgtEl>
                                              <p:spTgt spid="135"/>
                                            </p:tgtEl>
                                            <p:attrNameLst>
                                              <p:attrName>ppt_x</p:attrName>
                                              <p:attrName>ppt_y</p:attrName>
                                            </p:attrNameLst>
                                          </p:cBhvr>
                                          <p:rCtr x="-13815" y="-16111"/>
                                        </p:animMotion>
                                      </p:childTnLst>
                                    </p:cTn>
                                  </p:par>
                                </p:childTnLst>
                              </p:cTn>
                            </p:par>
                            <p:par>
                              <p:cTn id="84" fill="hold">
                                <p:stCondLst>
                                  <p:cond delay="2000"/>
                                </p:stCondLst>
                                <p:childTnLst>
                                  <p:par>
                                    <p:cTn id="85" presetID="14" presetClass="exit" presetSubtype="10" fill="hold" nodeType="afterEffect">
                                      <p:stCondLst>
                                        <p:cond delay="0"/>
                                      </p:stCondLst>
                                      <p:childTnLst>
                                        <p:animEffect transition="out" filter="randombar(horizontal)">
                                          <p:cBhvr>
                                            <p:cTn id="86" dur="500"/>
                                            <p:tgtEl>
                                              <p:spTgt spid="135"/>
                                            </p:tgtEl>
                                          </p:cBhvr>
                                        </p:animEffect>
                                        <p:set>
                                          <p:cBhvr>
                                            <p:cTn id="87" dur="1" fill="hold">
                                              <p:stCondLst>
                                                <p:cond delay="499"/>
                                              </p:stCondLst>
                                            </p:cTn>
                                            <p:tgtEl>
                                              <p:spTgt spid="135"/>
                                            </p:tgtEl>
                                            <p:attrNameLst>
                                              <p:attrName>style.visibility</p:attrName>
                                            </p:attrNameLst>
                                          </p:cBhvr>
                                          <p:to>
                                            <p:strVal val="hidden"/>
                                          </p:to>
                                        </p:set>
                                      </p:childTnLst>
                                    </p:cTn>
                                  </p:par>
                                </p:childTnLst>
                              </p:cTn>
                            </p:par>
                            <p:par>
                              <p:cTn id="88" fill="hold">
                                <p:stCondLst>
                                  <p:cond delay="2500"/>
                                </p:stCondLst>
                                <p:childTnLst>
                                  <p:par>
                                    <p:cTn id="89" presetID="6" presetClass="emph" presetSubtype="0" fill="hold" nodeType="afterEffect">
                                      <p:stCondLst>
                                        <p:cond delay="0"/>
                                      </p:stCondLst>
                                      <p:childTnLst>
                                        <p:animScale>
                                          <p:cBhvr>
                                            <p:cTn id="90" dur="2000" fill="hold"/>
                                            <p:tgtEl>
                                              <p:spTgt spid="102"/>
                                            </p:tgtEl>
                                          </p:cBhvr>
                                          <p:by x="150000" y="150000"/>
                                        </p:animScale>
                                      </p:childTnLst>
                                    </p:cTn>
                                  </p:par>
                                </p:childTnLst>
                              </p:cTn>
                            </p:par>
                            <p:par>
                              <p:cTn id="91" fill="hold">
                                <p:stCondLst>
                                  <p:cond delay="4500"/>
                                </p:stCondLst>
                                <p:childTnLst>
                                  <p:par>
                                    <p:cTn id="92" presetID="6" presetClass="emph" presetSubtype="0" fill="hold" nodeType="afterEffect">
                                      <p:stCondLst>
                                        <p:cond delay="0"/>
                                      </p:stCondLst>
                                      <p:childTnLst>
                                        <p:animScale>
                                          <p:cBhvr>
                                            <p:cTn id="93" dur="2000" fill="hold"/>
                                            <p:tgtEl>
                                              <p:spTgt spid="103"/>
                                            </p:tgtEl>
                                          </p:cBhvr>
                                          <p:by x="150000" y="150000"/>
                                        </p:animScale>
                                      </p:childTnLst>
                                    </p:cTn>
                                  </p:par>
                                </p:childTnLst>
                              </p:cTn>
                            </p:par>
                            <p:par>
                              <p:cTn id="94" fill="hold">
                                <p:stCondLst>
                                  <p:cond delay="6500"/>
                                </p:stCondLst>
                                <p:childTnLst>
                                  <p:par>
                                    <p:cTn id="95" presetID="6" presetClass="emph" presetSubtype="0" fill="hold" nodeType="afterEffect">
                                      <p:stCondLst>
                                        <p:cond delay="0"/>
                                      </p:stCondLst>
                                      <p:childTnLst>
                                        <p:animScale>
                                          <p:cBhvr>
                                            <p:cTn id="96" dur="2000" fill="hold"/>
                                            <p:tgtEl>
                                              <p:spTgt spid="107"/>
                                            </p:tgtEl>
                                          </p:cBhvr>
                                          <p:by x="150000" y="150000"/>
                                        </p:animScale>
                                      </p:childTnLst>
                                    </p:cTn>
                                  </p:par>
                                </p:childTnLst>
                              </p:cTn>
                            </p:par>
                            <p:par>
                              <p:cTn id="97" fill="hold">
                                <p:stCondLst>
                                  <p:cond delay="8500"/>
                                </p:stCondLst>
                                <p:childTnLst>
                                  <p:par>
                                    <p:cTn id="98" presetID="6" presetClass="emph" presetSubtype="0" fill="hold" nodeType="afterEffect">
                                      <p:stCondLst>
                                        <p:cond delay="0"/>
                                      </p:stCondLst>
                                      <p:childTnLst>
                                        <p:animScale>
                                          <p:cBhvr>
                                            <p:cTn id="99" dur="2000" fill="hold"/>
                                            <p:tgtEl>
                                              <p:spTgt spid="108"/>
                                            </p:tgtEl>
                                          </p:cBhvr>
                                          <p:by x="150000" y="150000"/>
                                        </p:animScale>
                                      </p:childTnLst>
                                    </p:cTn>
                                  </p:par>
                                </p:childTnLst>
                              </p:cTn>
                            </p:par>
                            <p:par>
                              <p:cTn id="100" fill="hold">
                                <p:stCondLst>
                                  <p:cond delay="10500"/>
                                </p:stCondLst>
                                <p:childTnLst>
                                  <p:par>
                                    <p:cTn id="101" presetID="6" presetClass="emph" presetSubtype="0" fill="hold" nodeType="afterEffect">
                                      <p:stCondLst>
                                        <p:cond delay="0"/>
                                      </p:stCondLst>
                                      <p:childTnLst>
                                        <p:animScale>
                                          <p:cBhvr>
                                            <p:cTn id="102" dur="2000" fill="hold"/>
                                            <p:tgtEl>
                                              <p:spTgt spid="52"/>
                                            </p:tgtEl>
                                          </p:cBhvr>
                                          <p:by x="150000" y="150000"/>
                                        </p:animScale>
                                      </p:childTnLst>
                                    </p:cTn>
                                  </p:par>
                                </p:childTnLst>
                              </p:cTn>
                            </p:par>
                            <p:par>
                              <p:cTn id="103" fill="hold">
                                <p:stCondLst>
                                  <p:cond delay="12500"/>
                                </p:stCondLst>
                                <p:childTnLst>
                                  <p:par>
                                    <p:cTn id="104" presetID="6" presetClass="emph" presetSubtype="0" fill="hold" nodeType="afterEffect">
                                      <p:stCondLst>
                                        <p:cond delay="0"/>
                                      </p:stCondLst>
                                      <p:childTnLst>
                                        <p:animScale>
                                          <p:cBhvr>
                                            <p:cTn id="105" dur="2000" fill="hold"/>
                                            <p:tgtEl>
                                              <p:spTgt spid="57"/>
                                            </p:tgtEl>
                                          </p:cBhvr>
                                          <p:by x="150000" y="150000"/>
                                        </p:animScale>
                                      </p:childTnLst>
                                    </p:cTn>
                                  </p:par>
                                </p:childTnLst>
                              </p:cTn>
                            </p:par>
                            <p:par>
                              <p:cTn id="106" fill="hold">
                                <p:stCondLst>
                                  <p:cond delay="14500"/>
                                </p:stCondLst>
                                <p:childTnLst>
                                  <p:par>
                                    <p:cTn id="107" presetID="6" presetClass="emph" presetSubtype="0" fill="hold" nodeType="afterEffect">
                                      <p:stCondLst>
                                        <p:cond delay="0"/>
                                      </p:stCondLst>
                                      <p:childTnLst>
                                        <p:animScale>
                                          <p:cBhvr>
                                            <p:cTn id="108" dur="2000" fill="hold"/>
                                            <p:tgtEl>
                                              <p:spTgt spid="64"/>
                                            </p:tgtEl>
                                          </p:cBhvr>
                                          <p:by x="150000" y="150000"/>
                                        </p:animScale>
                                      </p:childTnLst>
                                    </p:cTn>
                                  </p:par>
                                </p:childTnLst>
                              </p:cTn>
                            </p:par>
                            <p:par>
                              <p:cTn id="109" fill="hold">
                                <p:stCondLst>
                                  <p:cond delay="16500"/>
                                </p:stCondLst>
                                <p:childTnLst>
                                  <p:par>
                                    <p:cTn id="110" presetID="6" presetClass="emph" presetSubtype="0" fill="hold" nodeType="afterEffect">
                                      <p:stCondLst>
                                        <p:cond delay="0"/>
                                      </p:stCondLst>
                                      <p:childTnLst>
                                        <p:animScale>
                                          <p:cBhvr>
                                            <p:cTn id="111" dur="2000" fill="hold"/>
                                            <p:tgtEl>
                                              <p:spTgt spid="65"/>
                                            </p:tgtEl>
                                          </p:cBhvr>
                                          <p:by x="150000" y="150000"/>
                                        </p:animScale>
                                      </p:childTnLst>
                                    </p:cTn>
                                  </p:par>
                                </p:childTnLst>
                              </p:cTn>
                            </p:par>
                            <p:par>
                              <p:cTn id="112" fill="hold">
                                <p:stCondLst>
                                  <p:cond delay="18500"/>
                                </p:stCondLst>
                                <p:childTnLst>
                                  <p:par>
                                    <p:cTn id="113" presetID="6" presetClass="emph" presetSubtype="0" fill="hold" nodeType="afterEffect">
                                      <p:stCondLst>
                                        <p:cond delay="0"/>
                                      </p:stCondLst>
                                      <p:childTnLst>
                                        <p:animScale>
                                          <p:cBhvr>
                                            <p:cTn id="114" dur="2000" fill="hold"/>
                                            <p:tgtEl>
                                              <p:spTgt spid="69"/>
                                            </p:tgtEl>
                                          </p:cBhvr>
                                          <p:by x="150000" y="150000"/>
                                        </p:animScale>
                                      </p:childTnLst>
                                    </p:cTn>
                                  </p:par>
                                </p:childTnLst>
                              </p:cTn>
                            </p:par>
                            <p:par>
                              <p:cTn id="115" fill="hold">
                                <p:stCondLst>
                                  <p:cond delay="20500"/>
                                </p:stCondLst>
                                <p:childTnLst>
                                  <p:par>
                                    <p:cTn id="116" presetID="6" presetClass="emph" presetSubtype="0" fill="hold" nodeType="afterEffect">
                                      <p:stCondLst>
                                        <p:cond delay="0"/>
                                      </p:stCondLst>
                                      <p:childTnLst>
                                        <p:animScale>
                                          <p:cBhvr>
                                            <p:cTn id="117" dur="2000" fill="hold"/>
                                            <p:tgtEl>
                                              <p:spTgt spid="51"/>
                                            </p:tgtEl>
                                          </p:cBhvr>
                                          <p:by x="150000" y="150000"/>
                                        </p:animScale>
                                      </p:childTnLst>
                                    </p:cTn>
                                  </p:par>
                                </p:childTnLst>
                              </p:cTn>
                            </p:par>
                            <p:par>
                              <p:cTn id="118" fill="hold">
                                <p:stCondLst>
                                  <p:cond delay="22500"/>
                                </p:stCondLst>
                                <p:childTnLst>
                                  <p:par>
                                    <p:cTn id="119" presetID="6" presetClass="emph" presetSubtype="0" fill="hold" nodeType="afterEffect">
                                      <p:stCondLst>
                                        <p:cond delay="0"/>
                                      </p:stCondLst>
                                      <p:childTnLst>
                                        <p:animScale>
                                          <p:cBhvr>
                                            <p:cTn id="120" dur="2000" fill="hold"/>
                                            <p:tgtEl>
                                              <p:spTgt spid="60"/>
                                            </p:tgtEl>
                                          </p:cBhvr>
                                          <p:by x="150000" y="150000"/>
                                        </p:animScale>
                                      </p:childTnLst>
                                    </p:cTn>
                                  </p:par>
                                </p:childTnLst>
                              </p:cTn>
                            </p:par>
                            <p:par>
                              <p:cTn id="121" fill="hold">
                                <p:stCondLst>
                                  <p:cond delay="24500"/>
                                </p:stCondLst>
                                <p:childTnLst>
                                  <p:par>
                                    <p:cTn id="122" presetID="6" presetClass="emph" presetSubtype="0" fill="hold" nodeType="afterEffect">
                                      <p:stCondLst>
                                        <p:cond delay="0"/>
                                      </p:stCondLst>
                                      <p:childTnLst>
                                        <p:animScale>
                                          <p:cBhvr>
                                            <p:cTn id="123" dur="2000" fill="hold"/>
                                            <p:tgtEl>
                                              <p:spTgt spid="62"/>
                                            </p:tgtEl>
                                          </p:cBhvr>
                                          <p:by x="150000" y="150000"/>
                                        </p:animScale>
                                      </p:childTnLst>
                                    </p:cTn>
                                  </p:par>
                                </p:childTnLst>
                              </p:cTn>
                            </p:par>
                            <p:par>
                              <p:cTn id="124" fill="hold">
                                <p:stCondLst>
                                  <p:cond delay="26500"/>
                                </p:stCondLst>
                                <p:childTnLst>
                                  <p:par>
                                    <p:cTn id="125" presetID="6" presetClass="emph" presetSubtype="0" fill="hold" nodeType="afterEffect">
                                      <p:stCondLst>
                                        <p:cond delay="0"/>
                                      </p:stCondLst>
                                      <p:childTnLst>
                                        <p:animScale>
                                          <p:cBhvr>
                                            <p:cTn id="126" dur="2000" fill="hold"/>
                                            <p:tgtEl>
                                              <p:spTgt spid="70"/>
                                            </p:tgtEl>
                                          </p:cBhvr>
                                          <p:by x="150000" y="150000"/>
                                        </p:animScale>
                                      </p:childTnLst>
                                    </p:cTn>
                                  </p:par>
                                </p:childTnLst>
                              </p:cTn>
                            </p:par>
                            <p:par>
                              <p:cTn id="127" fill="hold">
                                <p:stCondLst>
                                  <p:cond delay="28500"/>
                                </p:stCondLst>
                                <p:childTnLst>
                                  <p:par>
                                    <p:cTn id="128" presetID="6" presetClass="emph" presetSubtype="0" fill="hold" nodeType="afterEffect">
                                      <p:stCondLst>
                                        <p:cond delay="0"/>
                                      </p:stCondLst>
                                      <p:childTnLst>
                                        <p:animScale>
                                          <p:cBhvr>
                                            <p:cTn id="129" dur="2000" fill="hold"/>
                                            <p:tgtEl>
                                              <p:spTgt spid="7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Google Shape;2319;p69">
            <a:extLst>
              <a:ext uri="{FF2B5EF4-FFF2-40B4-BE49-F238E27FC236}">
                <a16:creationId xmlns:a16="http://schemas.microsoft.com/office/drawing/2014/main"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id="{7F7B6B2E-B264-4AB2-AAF3-579F0DFA2F8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id="{AB93590C-E190-4413-88D5-546130CE1BE2}"/>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3000795"/>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id="{71AE3B76-547B-4F5B-8D03-38F7F157706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id="{50FCC122-4E59-446C-80D9-A80C5B48969F}"/>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id="{05C983FD-EB97-4FA9-923A-33B74BE69BC9}"/>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id="{368B007D-B3E8-4F0D-98BF-FF9795653D24}"/>
              </a:ext>
            </a:extLst>
          </p:cNvPr>
          <p:cNvPicPr>
            <a:picLocks noChangeAspect="1"/>
          </p:cNvPicPr>
          <p:nvPr/>
        </p:nvPicPr>
        <p:blipFill rotWithShape="1">
          <a:blip r:embed="rId7">
            <a:extLst>
              <a:ext uri="{BEBA8EAE-BF5A-486C-A8C5-ECC9F3942E4B}">
                <a14:imgProps xmlns:a14="http://schemas.microsoft.com/office/drawing/2010/main">
                  <a14:imgLayer r:embed="rId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529129"/>
            <a:ext cx="8980582" cy="2343979"/>
          </a:xfrm>
          <a:prstGeom prst="rect">
            <a:avLst/>
          </a:prstGeom>
          <a:effectLst>
            <a:glow>
              <a:schemeClr val="accent1"/>
            </a:glow>
          </a:effectLst>
        </p:spPr>
      </p:pic>
      <p:pic>
        <p:nvPicPr>
          <p:cNvPr id="30" name="Picture 29">
            <a:extLst>
              <a:ext uri="{FF2B5EF4-FFF2-40B4-BE49-F238E27FC236}">
                <a16:creationId xmlns:a16="http://schemas.microsoft.com/office/drawing/2014/main" id="{69EF83CC-713C-44A4-AF24-C5EAF372AAD5}"/>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id="{155DD4F3-594F-4DAD-B0C3-C806E34F6734}"/>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id="{D868F716-390E-46C6-86CF-6640DF0978D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5184" t="55184" r="22473" b="-1014"/>
          <a:stretch/>
        </p:blipFill>
        <p:spPr>
          <a:xfrm>
            <a:off x="5517839" y="46401"/>
            <a:ext cx="1343719" cy="1454336"/>
          </a:xfrm>
          <a:prstGeom prst="rect">
            <a:avLst/>
          </a:prstGeom>
        </p:spPr>
      </p:pic>
      <p:pic>
        <p:nvPicPr>
          <p:cNvPr id="43" name="Picture 42">
            <a:extLst>
              <a:ext uri="{FF2B5EF4-FFF2-40B4-BE49-F238E27FC236}">
                <a16:creationId xmlns:a16="http://schemas.microsoft.com/office/drawing/2014/main" id="{3671FE27-C098-4737-8DC8-EA045CBEB25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id="{CCF8404B-4600-4ACF-BF0F-E8A6B8AD8C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F1F35A9-9FF1-4415-AFD9-40A9B1B4AACD}"/>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1807781" y="3009855"/>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CC5729F-B4A2-4D61-8CC3-F5144C17483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8760138" y="2464410"/>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A80D125A-1704-429A-8E66-6FEB3D29D420}"/>
              </a:ext>
            </a:extLst>
          </p:cNvPr>
          <p:cNvGrpSpPr/>
          <p:nvPr/>
        </p:nvGrpSpPr>
        <p:grpSpPr>
          <a:xfrm>
            <a:off x="-291871" y="3525845"/>
            <a:ext cx="13654110" cy="3408355"/>
            <a:chOff x="-29140" y="3368913"/>
            <a:chExt cx="13654110" cy="3545778"/>
          </a:xfrm>
        </p:grpSpPr>
        <p:pic>
          <p:nvPicPr>
            <p:cNvPr id="38" name="Picture 37">
              <a:extLst>
                <a:ext uri="{FF2B5EF4-FFF2-40B4-BE49-F238E27FC236}">
                  <a16:creationId xmlns:a16="http://schemas.microsoft.com/office/drawing/2014/main" id="{FFF6E77D-730F-4B13-A514-A0EC38CB08EE}"/>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39" name="Picture 38">
              <a:extLst>
                <a:ext uri="{FF2B5EF4-FFF2-40B4-BE49-F238E27FC236}">
                  <a16:creationId xmlns:a16="http://schemas.microsoft.com/office/drawing/2014/main" id="{C2AF2117-8535-42C9-ACB8-9384B14D7FD5}"/>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0" name="Picture 39">
              <a:extLst>
                <a:ext uri="{FF2B5EF4-FFF2-40B4-BE49-F238E27FC236}">
                  <a16:creationId xmlns:a16="http://schemas.microsoft.com/office/drawing/2014/main" id="{B1142EC9-87CF-4859-A6F6-003017F8D347}"/>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32" name="TextBox 31">
            <a:extLst>
              <a:ext uri="{FF2B5EF4-FFF2-40B4-BE49-F238E27FC236}">
                <a16:creationId xmlns:a16="http://schemas.microsoft.com/office/drawing/2014/main" id="{3BE68B5A-1957-4C72-AA63-358018C0A2ED}"/>
              </a:ext>
            </a:extLst>
          </p:cNvPr>
          <p:cNvSpPr txBox="1"/>
          <p:nvPr/>
        </p:nvSpPr>
        <p:spPr>
          <a:xfrm>
            <a:off x="2787208" y="1503135"/>
            <a:ext cx="7443326" cy="1328023"/>
          </a:xfrm>
          <a:prstGeom prst="roundRect">
            <a:avLst/>
          </a:prstGeom>
          <a:solidFill>
            <a:schemeClr val="bg1">
              <a:alpha val="70000"/>
            </a:schemeClr>
          </a:solidFill>
          <a:ln>
            <a:solidFill>
              <a:schemeClr val="tx1"/>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Cảm</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ơn</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các</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bạn</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đã</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Bón</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phân</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cho</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lúa</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giúp</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mình</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nhé</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a:t>
            </a:r>
          </a:p>
        </p:txBody>
      </p:sp>
    </p:spTree>
    <p:extLst>
      <p:ext uri="{BB962C8B-B14F-4D97-AF65-F5344CB8AC3E}">
        <p14:creationId xmlns:p14="http://schemas.microsoft.com/office/powerpoint/2010/main" val="140977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Google Shape;2319;p69">
            <a:extLst>
              <a:ext uri="{FF2B5EF4-FFF2-40B4-BE49-F238E27FC236}">
                <a16:creationId xmlns:a16="http://schemas.microsoft.com/office/drawing/2014/main"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id="{7F7B6B2E-B264-4AB2-AAF3-579F0DFA2F8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id="{AB93590C-E190-4413-88D5-546130CE1BE2}"/>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2906212"/>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id="{71AE3B76-547B-4F5B-8D03-38F7F157706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id="{50FCC122-4E59-446C-80D9-A80C5B48969F}"/>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id="{05C983FD-EB97-4FA9-923A-33B74BE69BC9}"/>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id="{368B007D-B3E8-4F0D-98BF-FF9795653D24}"/>
              </a:ext>
            </a:extLst>
          </p:cNvPr>
          <p:cNvPicPr>
            <a:picLocks noChangeAspect="1"/>
          </p:cNvPicPr>
          <p:nvPr/>
        </p:nvPicPr>
        <p:blipFill rotWithShape="1">
          <a:blip r:embed="rId7">
            <a:extLst>
              <a:ext uri="{BEBA8EAE-BF5A-486C-A8C5-ECC9F3942E4B}">
                <a14:imgProps xmlns:a14="http://schemas.microsoft.com/office/drawing/2010/main">
                  <a14:imgLayer r:embed="rId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327465"/>
            <a:ext cx="9673626" cy="2524867"/>
          </a:xfrm>
          <a:prstGeom prst="rect">
            <a:avLst/>
          </a:prstGeom>
          <a:effectLst>
            <a:glow>
              <a:schemeClr val="accent1"/>
            </a:glow>
          </a:effectLst>
        </p:spPr>
      </p:pic>
      <p:pic>
        <p:nvPicPr>
          <p:cNvPr id="30" name="Picture 29">
            <a:extLst>
              <a:ext uri="{FF2B5EF4-FFF2-40B4-BE49-F238E27FC236}">
                <a16:creationId xmlns:a16="http://schemas.microsoft.com/office/drawing/2014/main" id="{69EF83CC-713C-44A4-AF24-C5EAF372AAD5}"/>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id="{155DD4F3-594F-4DAD-B0C3-C806E34F6734}"/>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id="{D868F716-390E-46C6-86CF-6640DF0978D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5184" t="55184" r="22473" b="-1014"/>
          <a:stretch/>
        </p:blipFill>
        <p:spPr>
          <a:xfrm>
            <a:off x="7146961" y="46671"/>
            <a:ext cx="1343719" cy="1454336"/>
          </a:xfrm>
          <a:prstGeom prst="rect">
            <a:avLst/>
          </a:prstGeom>
        </p:spPr>
      </p:pic>
      <p:pic>
        <p:nvPicPr>
          <p:cNvPr id="43" name="Picture 42">
            <a:extLst>
              <a:ext uri="{FF2B5EF4-FFF2-40B4-BE49-F238E27FC236}">
                <a16:creationId xmlns:a16="http://schemas.microsoft.com/office/drawing/2014/main" id="{3671FE27-C098-4737-8DC8-EA045CBEB25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id="{CCF8404B-4600-4ACF-BF0F-E8A6B8AD8C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grpSp>
        <p:nvGrpSpPr>
          <p:cNvPr id="50" name="Group 49">
            <a:extLst>
              <a:ext uri="{FF2B5EF4-FFF2-40B4-BE49-F238E27FC236}">
                <a16:creationId xmlns:a16="http://schemas.microsoft.com/office/drawing/2014/main" id="{59BF743B-9CA5-4110-8FBD-FADE748174F6}"/>
              </a:ext>
            </a:extLst>
          </p:cNvPr>
          <p:cNvGrpSpPr/>
          <p:nvPr/>
        </p:nvGrpSpPr>
        <p:grpSpPr>
          <a:xfrm>
            <a:off x="269718" y="287548"/>
            <a:ext cx="4040748" cy="861638"/>
            <a:chOff x="387313" y="473408"/>
            <a:chExt cx="6435833" cy="1563726"/>
          </a:xfrm>
        </p:grpSpPr>
        <p:sp>
          <p:nvSpPr>
            <p:cNvPr id="51" name="Rectangle: Rounded Corners 50">
              <a:extLst>
                <a:ext uri="{FF2B5EF4-FFF2-40B4-BE49-F238E27FC236}">
                  <a16:creationId xmlns:a16="http://schemas.microsoft.com/office/drawing/2014/main" id="{8DB7F839-5E8B-4BFC-B74F-F4C2D5B77696}"/>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2" name="Rectangle: Rounded Corners 51">
              <a:extLst>
                <a:ext uri="{FF2B5EF4-FFF2-40B4-BE49-F238E27FC236}">
                  <a16:creationId xmlns:a16="http://schemas.microsoft.com/office/drawing/2014/main" id="{90BDC6C3-A469-4189-A696-61ED86B195E5}"/>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F1F35A9-9FF1-4415-AFD9-40A9B1B4AACD}"/>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621904" y="2831104"/>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CC5729F-B4A2-4D61-8CC3-F5144C17483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8644883" y="2184510"/>
            <a:ext cx="3377482" cy="37551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B11F84F-66F6-4C84-B20A-EF70BD9AAF94}"/>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10000" b="90000" l="8056" r="95556">
                        <a14:foregroundMark x1="33611" y1="48333" x2="47500" y2="59167"/>
                        <a14:foregroundMark x1="41111" y1="63611" x2="31667" y2="57222"/>
                        <a14:foregroundMark x1="32222" y1="41944" x2="63056" y2="61667"/>
                        <a14:foregroundMark x1="63056" y1="61667" x2="63889" y2="61667"/>
                        <a14:foregroundMark x1="50556" y1="33056" x2="29722" y2="33056"/>
                        <a14:foregroundMark x1="21944" y1="41389" x2="39167" y2="25556"/>
                        <a14:foregroundMark x1="58333" y1="45278" x2="48889" y2="30833"/>
                        <a14:foregroundMark x1="48889" y1="30833" x2="41111" y2="24167"/>
                        <a14:foregroundMark x1="51944" y1="32500" x2="58333" y2="43889"/>
                        <a14:foregroundMark x1="56389" y1="43889" x2="25833" y2="43889"/>
                        <a14:foregroundMark x1="31667" y1="64167" x2="48889" y2="66944"/>
                        <a14:foregroundMark x1="48889" y1="66944" x2="49444" y2="65556"/>
                        <a14:foregroundMark x1="48056" y1="60556" x2="48056" y2="60556"/>
                        <a14:foregroundMark x1="90000" y1="51667" x2="90000" y2="51667"/>
                        <a14:foregroundMark x1="95000" y1="54722" x2="95000" y2="54722"/>
                        <a14:foregroundMark x1="95833" y1="49722" x2="95833" y2="49722"/>
                        <a14:foregroundMark x1="56944" y1="51667" x2="56944" y2="51667"/>
                        <a14:foregroundMark x1="56944" y1="52222" x2="56944" y2="52222"/>
                        <a14:foregroundMark x1="58889" y1="52222" x2="58889" y2="52222"/>
                        <a14:foregroundMark x1="56389" y1="50833" x2="58333" y2="52778"/>
                        <a14:foregroundMark x1="8056" y1="50278" x2="8056" y2="50278"/>
                        <a14:foregroundMark x1="19444" y1="52778" x2="29722" y2="55278"/>
                      </a14:backgroundRemoval>
                    </a14:imgEffect>
                  </a14:imgLayer>
                </a14:imgProps>
              </a:ext>
              <a:ext uri="{28A0092B-C50C-407E-A947-70E740481C1C}">
                <a14:useLocalDpi xmlns:a14="http://schemas.microsoft.com/office/drawing/2010/main" val="0"/>
              </a:ext>
            </a:extLst>
          </a:blip>
          <a:srcRect/>
          <a:stretch>
            <a:fillRect/>
          </a:stretch>
        </p:blipFill>
        <p:spPr bwMode="auto">
          <a:xfrm>
            <a:off x="2400992" y="2609413"/>
            <a:ext cx="4437390" cy="443739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1E964B9-A831-42AD-AD99-1C7F51326352}"/>
              </a:ext>
            </a:extLst>
          </p:cNvPr>
          <p:cNvPicPr>
            <a:picLocks noChangeAspect="1"/>
          </p:cNvPicPr>
          <p:nvPr/>
        </p:nvPicPr>
        <p:blipFill>
          <a:blip r:embed="rId16"/>
          <a:stretch>
            <a:fillRect/>
          </a:stretch>
        </p:blipFill>
        <p:spPr>
          <a:xfrm>
            <a:off x="419349" y="425018"/>
            <a:ext cx="3853006" cy="859611"/>
          </a:xfrm>
          <a:prstGeom prst="rect">
            <a:avLst/>
          </a:prstGeom>
        </p:spPr>
      </p:pic>
    </p:spTree>
    <p:extLst>
      <p:ext uri="{BB962C8B-B14F-4D97-AF65-F5344CB8AC3E}">
        <p14:creationId xmlns:p14="http://schemas.microsoft.com/office/powerpoint/2010/main" val="1129405342"/>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633CB7-3D83-41F2-AA49-0BCE15E9E6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4641" y="1919399"/>
            <a:ext cx="7271885" cy="1207081"/>
          </a:xfrm>
          <a:prstGeom prst="rect">
            <a:avLst/>
          </a:prstGeom>
        </p:spPr>
      </p:pic>
      <p:grpSp>
        <p:nvGrpSpPr>
          <p:cNvPr id="19" name="Group 18">
            <a:extLst>
              <a:ext uri="{FF2B5EF4-FFF2-40B4-BE49-F238E27FC236}">
                <a16:creationId xmlns:a16="http://schemas.microsoft.com/office/drawing/2014/main" id="{BAD8F4BC-24C3-453E-9334-525C7A9DFB7B}"/>
              </a:ext>
            </a:extLst>
          </p:cNvPr>
          <p:cNvGrpSpPr/>
          <p:nvPr/>
        </p:nvGrpSpPr>
        <p:grpSpPr>
          <a:xfrm>
            <a:off x="1076865" y="705719"/>
            <a:ext cx="9249163" cy="743876"/>
            <a:chOff x="3143655" y="216637"/>
            <a:chExt cx="9249163" cy="743876"/>
          </a:xfrm>
        </p:grpSpPr>
        <p:sp>
          <p:nvSpPr>
            <p:cNvPr id="29" name="Rectangle 28">
              <a:extLst>
                <a:ext uri="{FF2B5EF4-FFF2-40B4-BE49-F238E27FC236}">
                  <a16:creationId xmlns:a16="http://schemas.microsoft.com/office/drawing/2014/main" id="{EC16F295-36A8-4310-9A79-61478F36D07D}"/>
                </a:ext>
              </a:extLst>
            </p:cNvPr>
            <p:cNvSpPr/>
            <p:nvPr/>
          </p:nvSpPr>
          <p:spPr>
            <a:xfrm>
              <a:off x="3687194" y="238546"/>
              <a:ext cx="6051636" cy="693222"/>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0" name="TextBox 29">
              <a:extLst>
                <a:ext uri="{FF2B5EF4-FFF2-40B4-BE49-F238E27FC236}">
                  <a16:creationId xmlns:a16="http://schemas.microsoft.com/office/drawing/2014/main" id="{E8ABE723-B779-498F-99F1-4233BF9DC881}"/>
                </a:ext>
              </a:extLst>
            </p:cNvPr>
            <p:cNvSpPr txBox="1"/>
            <p:nvPr/>
          </p:nvSpPr>
          <p:spPr>
            <a:xfrm>
              <a:off x="4096311" y="256532"/>
              <a:ext cx="829650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Đọc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Mã</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31" name="椭圆 47">
              <a:extLst>
                <a:ext uri="{FF2B5EF4-FFF2-40B4-BE49-F238E27FC236}">
                  <a16:creationId xmlns:a16="http://schemas.microsoft.com/office/drawing/2014/main" id="{8F027B8E-E351-44E1-B75A-3419A3FF18F5}"/>
                </a:ext>
              </a:extLst>
            </p:cNvPr>
            <p:cNvSpPr/>
            <p:nvPr/>
          </p:nvSpPr>
          <p:spPr>
            <a:xfrm>
              <a:off x="3143655" y="216637"/>
              <a:ext cx="783403" cy="743876"/>
            </a:xfrm>
            <a:prstGeom prst="ellipse">
              <a:avLst/>
            </a:pr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rPr>
                <a:t>3</a:t>
              </a:r>
              <a:endParaRPr kumimoji="0" lang="zh-CN" altLang="en-US" sz="4000" b="1"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grpSp>
      <p:sp>
        <p:nvSpPr>
          <p:cNvPr id="2" name="TextBox 1">
            <a:extLst>
              <a:ext uri="{FF2B5EF4-FFF2-40B4-BE49-F238E27FC236}">
                <a16:creationId xmlns:a16="http://schemas.microsoft.com/office/drawing/2014/main" id="{9F7FE57E-4C1B-457C-97A4-61937ADF0D89}"/>
              </a:ext>
            </a:extLst>
          </p:cNvPr>
          <p:cNvSpPr txBox="1"/>
          <p:nvPr/>
        </p:nvSpPr>
        <p:spPr>
          <a:xfrm>
            <a:off x="2754352" y="2029521"/>
            <a:ext cx="7047570" cy="923330"/>
          </a:xfrm>
          <a:prstGeom prst="rect">
            <a:avLst/>
          </a:prstGeom>
          <a:noFill/>
        </p:spPr>
        <p:txBody>
          <a:bodyPr wrap="square" rtlCol="0">
            <a:spAutoFit/>
          </a:bodyPr>
          <a:lstStyle/>
          <a:p>
            <a:r>
              <a:rPr kumimoji="0" lang="en-US" sz="5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VI; V; VIII; II; XI; IX.</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F834509-67E8-4963-A4FE-C97EDB4C67D0}"/>
              </a:ext>
            </a:extLst>
          </p:cNvPr>
          <p:cNvSpPr txBox="1"/>
          <p:nvPr/>
        </p:nvSpPr>
        <p:spPr>
          <a:xfrm>
            <a:off x="1070517" y="3523785"/>
            <a:ext cx="2642839" cy="707886"/>
          </a:xfrm>
          <a:prstGeom prst="rect">
            <a:avLst/>
          </a:prstGeom>
          <a:noFill/>
        </p:spPr>
        <p:txBody>
          <a:bodyPr wrap="square" rtlCol="0">
            <a:spAutoFit/>
          </a:bodyPr>
          <a:lstStyle/>
          <a:p>
            <a:r>
              <a:rPr lang="nl-NL" sz="4000" b="1" dirty="0">
                <a:solidFill>
                  <a:srgbClr val="00B050"/>
                </a:solidFill>
                <a:effectLst/>
                <a:latin typeface="Times New Roman" panose="02020603050405020304" pitchFamily="18" charset="0"/>
                <a:ea typeface="Times New Roman" panose="02020603050405020304" pitchFamily="18" charset="0"/>
              </a:rPr>
              <a:t>VI: sáu</a:t>
            </a:r>
            <a:endParaRPr lang="en-US" sz="4000" b="1" dirty="0">
              <a:solidFill>
                <a:srgbClr val="00B050"/>
              </a:solidFill>
            </a:endParaRPr>
          </a:p>
        </p:txBody>
      </p:sp>
      <p:sp>
        <p:nvSpPr>
          <p:cNvPr id="20" name="TextBox 19">
            <a:extLst>
              <a:ext uri="{FF2B5EF4-FFF2-40B4-BE49-F238E27FC236}">
                <a16:creationId xmlns:a16="http://schemas.microsoft.com/office/drawing/2014/main" id="{A3946F7B-4E38-4374-BC18-2BA1D55FD7EE}"/>
              </a:ext>
            </a:extLst>
          </p:cNvPr>
          <p:cNvSpPr txBox="1"/>
          <p:nvPr/>
        </p:nvSpPr>
        <p:spPr>
          <a:xfrm>
            <a:off x="1081669" y="4583151"/>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pitchFamily="18" charset="0"/>
                <a:ea typeface="Times New Roman" panose="02020603050405020304" pitchFamily="18" charset="0"/>
              </a:rPr>
              <a:t>V: năm</a:t>
            </a:r>
            <a:endParaRPr lang="en-US" sz="4000" b="1" dirty="0">
              <a:solidFill>
                <a:srgbClr val="00B050"/>
              </a:solidFill>
            </a:endParaRPr>
          </a:p>
        </p:txBody>
      </p:sp>
      <p:sp>
        <p:nvSpPr>
          <p:cNvPr id="21" name="TextBox 20">
            <a:extLst>
              <a:ext uri="{FF2B5EF4-FFF2-40B4-BE49-F238E27FC236}">
                <a16:creationId xmlns:a16="http://schemas.microsoft.com/office/drawing/2014/main" id="{D4E74FC4-1E91-40CB-B360-D898617E79D3}"/>
              </a:ext>
            </a:extLst>
          </p:cNvPr>
          <p:cNvSpPr txBox="1"/>
          <p:nvPr/>
        </p:nvSpPr>
        <p:spPr>
          <a:xfrm>
            <a:off x="1059366" y="5586761"/>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pitchFamily="18" charset="0"/>
                <a:ea typeface="Times New Roman" panose="02020603050405020304" pitchFamily="18" charset="0"/>
              </a:rPr>
              <a:t>VIII: tám</a:t>
            </a:r>
            <a:endParaRPr lang="en-US" sz="4000" b="1" dirty="0">
              <a:solidFill>
                <a:srgbClr val="00B050"/>
              </a:solidFill>
            </a:endParaRPr>
          </a:p>
        </p:txBody>
      </p:sp>
      <p:sp>
        <p:nvSpPr>
          <p:cNvPr id="22" name="TextBox 21">
            <a:extLst>
              <a:ext uri="{FF2B5EF4-FFF2-40B4-BE49-F238E27FC236}">
                <a16:creationId xmlns:a16="http://schemas.microsoft.com/office/drawing/2014/main" id="{FEF92E1D-1BEA-49EA-B6C2-78D1CD6F0E6E}"/>
              </a:ext>
            </a:extLst>
          </p:cNvPr>
          <p:cNvSpPr txBox="1"/>
          <p:nvPr/>
        </p:nvSpPr>
        <p:spPr>
          <a:xfrm>
            <a:off x="6244683" y="3490332"/>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pitchFamily="18" charset="0"/>
                <a:ea typeface="Times New Roman" panose="02020603050405020304" pitchFamily="18" charset="0"/>
              </a:rPr>
              <a:t>II: hai</a:t>
            </a:r>
            <a:endParaRPr lang="en-US" sz="4000" b="1" dirty="0">
              <a:solidFill>
                <a:srgbClr val="00B050"/>
              </a:solidFill>
            </a:endParaRPr>
          </a:p>
        </p:txBody>
      </p:sp>
      <p:sp>
        <p:nvSpPr>
          <p:cNvPr id="23" name="TextBox 22">
            <a:extLst>
              <a:ext uri="{FF2B5EF4-FFF2-40B4-BE49-F238E27FC236}">
                <a16:creationId xmlns:a16="http://schemas.microsoft.com/office/drawing/2014/main" id="{9BAF8068-3E8A-4D42-9357-CD5F8C07C1FB}"/>
              </a:ext>
            </a:extLst>
          </p:cNvPr>
          <p:cNvSpPr txBox="1"/>
          <p:nvPr/>
        </p:nvSpPr>
        <p:spPr>
          <a:xfrm>
            <a:off x="6255835" y="4549698"/>
            <a:ext cx="3624145" cy="707886"/>
          </a:xfrm>
          <a:prstGeom prst="rect">
            <a:avLst/>
          </a:prstGeom>
          <a:noFill/>
        </p:spPr>
        <p:txBody>
          <a:bodyPr wrap="square" rtlCol="0">
            <a:spAutoFit/>
          </a:bodyPr>
          <a:lstStyle/>
          <a:p>
            <a:r>
              <a:rPr lang="vi-VN" sz="4000" b="1" dirty="0">
                <a:solidFill>
                  <a:srgbClr val="00B050"/>
                </a:solidFill>
                <a:latin typeface="Times New Roman" panose="02020603050405020304" pitchFamily="18" charset="0"/>
                <a:ea typeface="Times New Roman" panose="02020603050405020304" pitchFamily="18" charset="0"/>
              </a:rPr>
              <a:t>XI: mười một</a:t>
            </a:r>
            <a:endParaRPr lang="en-US" sz="4000" b="1" dirty="0">
              <a:solidFill>
                <a:srgbClr val="00B050"/>
              </a:solidFill>
            </a:endParaRPr>
          </a:p>
        </p:txBody>
      </p:sp>
      <p:sp>
        <p:nvSpPr>
          <p:cNvPr id="24" name="TextBox 23">
            <a:extLst>
              <a:ext uri="{FF2B5EF4-FFF2-40B4-BE49-F238E27FC236}">
                <a16:creationId xmlns:a16="http://schemas.microsoft.com/office/drawing/2014/main" id="{C02C53B9-062E-4F6B-9686-F78CD08793BF}"/>
              </a:ext>
            </a:extLst>
          </p:cNvPr>
          <p:cNvSpPr txBox="1"/>
          <p:nvPr/>
        </p:nvSpPr>
        <p:spPr>
          <a:xfrm>
            <a:off x="6233532" y="5553308"/>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pitchFamily="18" charset="0"/>
                <a:ea typeface="Times New Roman" panose="02020603050405020304" pitchFamily="18" charset="0"/>
              </a:rPr>
              <a:t>IX: chín</a:t>
            </a:r>
            <a:endParaRPr lang="en-US" sz="4000" b="1" dirty="0">
              <a:solidFill>
                <a:srgbClr val="00B050"/>
              </a:solidFill>
            </a:endParaRPr>
          </a:p>
        </p:txBody>
      </p:sp>
    </p:spTree>
    <p:extLst>
      <p:ext uri="{BB962C8B-B14F-4D97-AF65-F5344CB8AC3E}">
        <p14:creationId xmlns:p14="http://schemas.microsoft.com/office/powerpoint/2010/main" val="10165580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arn(inVertical)">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
                                            <p:txEl>
                                              <p:pRg st="0" end="0"/>
                                            </p:txEl>
                                          </p:spTgt>
                                        </p:tgtEl>
                                        <p:attrNameLst>
                                          <p:attrName>style.visibility</p:attrName>
                                        </p:attrNameLst>
                                      </p:cBhvr>
                                      <p:to>
                                        <p:strVal val="visible"/>
                                      </p:to>
                                    </p:set>
                                    <p:animEffect transition="in" filter="barn(inVertical)">
                                      <p:cBhvr>
                                        <p:cTn id="20" dur="500"/>
                                        <p:tgtEl>
                                          <p:spTgt spid="2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barn(inVertical)">
                                      <p:cBhvr>
                                        <p:cTn id="25" dur="500"/>
                                        <p:tgtEl>
                                          <p:spTgt spid="2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2">
                                            <p:txEl>
                                              <p:pRg st="0" end="0"/>
                                            </p:txEl>
                                          </p:spTgt>
                                        </p:tgtEl>
                                        <p:attrNameLst>
                                          <p:attrName>style.visibility</p:attrName>
                                        </p:attrNameLst>
                                      </p:cBhvr>
                                      <p:to>
                                        <p:strVal val="visible"/>
                                      </p:to>
                                    </p:set>
                                    <p:animEffect transition="in" filter="barn(inVertical)">
                                      <p:cBhvr>
                                        <p:cTn id="30" dur="500"/>
                                        <p:tgtEl>
                                          <p:spTgt spid="2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barn(inVertical)">
                                      <p:cBhvr>
                                        <p:cTn id="35" dur="500"/>
                                        <p:tgtEl>
                                          <p:spTgt spid="2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4">
                                            <p:txEl>
                                              <p:pRg st="0" end="0"/>
                                            </p:txEl>
                                          </p:spTgt>
                                        </p:tgtEl>
                                        <p:attrNameLst>
                                          <p:attrName>style.visibility</p:attrName>
                                        </p:attrNameLst>
                                      </p:cBhvr>
                                      <p:to>
                                        <p:strVal val="visible"/>
                                      </p:to>
                                    </p:set>
                                    <p:animEffect transition="in" filter="barn(inVertical)">
                                      <p:cBhvr>
                                        <p:cTn id="40"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AD8F4BC-24C3-453E-9334-525C7A9DFB7B}"/>
              </a:ext>
            </a:extLst>
          </p:cNvPr>
          <p:cNvGrpSpPr/>
          <p:nvPr/>
        </p:nvGrpSpPr>
        <p:grpSpPr>
          <a:xfrm>
            <a:off x="1076865" y="705719"/>
            <a:ext cx="9996296" cy="747782"/>
            <a:chOff x="3143655" y="216637"/>
            <a:chExt cx="9996296" cy="747782"/>
          </a:xfrm>
        </p:grpSpPr>
        <p:sp>
          <p:nvSpPr>
            <p:cNvPr id="29" name="Rectangle 28">
              <a:extLst>
                <a:ext uri="{FF2B5EF4-FFF2-40B4-BE49-F238E27FC236}">
                  <a16:creationId xmlns:a16="http://schemas.microsoft.com/office/drawing/2014/main" id="{EC16F295-36A8-4310-9A79-61478F36D07D}"/>
                </a:ext>
              </a:extLst>
            </p:cNvPr>
            <p:cNvSpPr/>
            <p:nvPr/>
          </p:nvSpPr>
          <p:spPr>
            <a:xfrm>
              <a:off x="3687194" y="238546"/>
              <a:ext cx="9218581" cy="693222"/>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0" name="TextBox 29">
              <a:extLst>
                <a:ext uri="{FF2B5EF4-FFF2-40B4-BE49-F238E27FC236}">
                  <a16:creationId xmlns:a16="http://schemas.microsoft.com/office/drawing/2014/main" id="{E8ABE723-B779-498F-99F1-4233BF9DC881}"/>
                </a:ext>
              </a:extLst>
            </p:cNvPr>
            <p:cNvSpPr txBox="1"/>
            <p:nvPr/>
          </p:nvSpPr>
          <p:spPr>
            <a:xfrm>
              <a:off x="3892390" y="256533"/>
              <a:ext cx="924756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15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thành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Mã</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31" name="椭圆 47">
              <a:extLst>
                <a:ext uri="{FF2B5EF4-FFF2-40B4-BE49-F238E27FC236}">
                  <a16:creationId xmlns:a16="http://schemas.microsoft.com/office/drawing/2014/main" id="{8F027B8E-E351-44E1-B75A-3419A3FF18F5}"/>
                </a:ext>
              </a:extLst>
            </p:cNvPr>
            <p:cNvSpPr/>
            <p:nvPr/>
          </p:nvSpPr>
          <p:spPr>
            <a:xfrm>
              <a:off x="3143655" y="216637"/>
              <a:ext cx="783403" cy="743876"/>
            </a:xfrm>
            <a:prstGeom prst="ellipse">
              <a:avLst/>
            </a:pr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rPr>
                <a:t>b</a:t>
              </a:r>
              <a:endParaRPr kumimoji="0" lang="zh-CN" altLang="en-US" sz="4000" b="1"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grpSp>
      <p:graphicFrame>
        <p:nvGraphicFramePr>
          <p:cNvPr id="2" name="Table 1">
            <a:extLst>
              <a:ext uri="{FF2B5EF4-FFF2-40B4-BE49-F238E27FC236}">
                <a16:creationId xmlns:a16="http://schemas.microsoft.com/office/drawing/2014/main" id="{335FAF31-2285-4D4F-8082-15FA19351ACF}"/>
              </a:ext>
            </a:extLst>
          </p:cNvPr>
          <p:cNvGraphicFramePr>
            <a:graphicFrameLocks noGrp="1"/>
          </p:cNvGraphicFramePr>
          <p:nvPr>
            <p:extLst>
              <p:ext uri="{D42A27DB-BD31-4B8C-83A1-F6EECF244321}">
                <p14:modId xmlns:p14="http://schemas.microsoft.com/office/powerpoint/2010/main" val="3234357620"/>
              </p:ext>
            </p:extLst>
          </p:nvPr>
        </p:nvGraphicFramePr>
        <p:xfrm>
          <a:off x="3367669" y="1642812"/>
          <a:ext cx="7393258" cy="4480560"/>
        </p:xfrm>
        <a:graphic>
          <a:graphicData uri="http://schemas.openxmlformats.org/drawingml/2006/table">
            <a:tbl>
              <a:tblPr>
                <a:tableStyleId>{2D5ABB26-0587-4C30-8999-92F81FD0307C}</a:tableStyleId>
              </a:tblPr>
              <a:tblGrid>
                <a:gridCol w="3580530">
                  <a:extLst>
                    <a:ext uri="{9D8B030D-6E8A-4147-A177-3AD203B41FA5}">
                      <a16:colId xmlns:a16="http://schemas.microsoft.com/office/drawing/2014/main" val="2376076102"/>
                    </a:ext>
                  </a:extLst>
                </a:gridCol>
                <a:gridCol w="3812728">
                  <a:extLst>
                    <a:ext uri="{9D8B030D-6E8A-4147-A177-3AD203B41FA5}">
                      <a16:colId xmlns:a16="http://schemas.microsoft.com/office/drawing/2014/main" val="3878877859"/>
                    </a:ext>
                  </a:extLst>
                </a:gridCol>
              </a:tblGrid>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 – I</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9 – IX</a:t>
                      </a:r>
                    </a:p>
                  </a:txBody>
                  <a:tcPr marL="0" marR="0" marT="0" marB="0"/>
                </a:tc>
                <a:extLst>
                  <a:ext uri="{0D108BD9-81ED-4DB2-BD59-A6C34878D82A}">
                    <a16:rowId xmlns:a16="http://schemas.microsoft.com/office/drawing/2014/main" val="2547093716"/>
                  </a:ext>
                </a:extLst>
              </a:tr>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2 – II</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10 – X</a:t>
                      </a:r>
                    </a:p>
                  </a:txBody>
                  <a:tcPr marL="0" marR="0" marT="0" marB="0"/>
                </a:tc>
                <a:extLst>
                  <a:ext uri="{0D108BD9-81ED-4DB2-BD59-A6C34878D82A}">
                    <a16:rowId xmlns:a16="http://schemas.microsoft.com/office/drawing/2014/main" val="1076812076"/>
                  </a:ext>
                </a:extLst>
              </a:tr>
              <a:tr h="0">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3 – III</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11 – XI</a:t>
                      </a:r>
                    </a:p>
                  </a:txBody>
                  <a:tcPr marL="0" marR="0" marT="0" marB="0"/>
                </a:tc>
                <a:extLst>
                  <a:ext uri="{0D108BD9-81ED-4DB2-BD59-A6C34878D82A}">
                    <a16:rowId xmlns:a16="http://schemas.microsoft.com/office/drawing/2014/main" val="3874673331"/>
                  </a:ext>
                </a:extLst>
              </a:tr>
              <a:tr h="0">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4 – IV </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12 – XII</a:t>
                      </a:r>
                    </a:p>
                  </a:txBody>
                  <a:tcPr marL="0" marR="0" marT="0" marB="0"/>
                </a:tc>
                <a:extLst>
                  <a:ext uri="{0D108BD9-81ED-4DB2-BD59-A6C34878D82A}">
                    <a16:rowId xmlns:a16="http://schemas.microsoft.com/office/drawing/2014/main" val="550991532"/>
                  </a:ext>
                </a:extLst>
              </a:tr>
              <a:tr h="0">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5 – V</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13 – XIII</a:t>
                      </a:r>
                    </a:p>
                  </a:txBody>
                  <a:tcPr marL="0" marR="0" marT="0" marB="0"/>
                </a:tc>
                <a:extLst>
                  <a:ext uri="{0D108BD9-81ED-4DB2-BD59-A6C34878D82A}">
                    <a16:rowId xmlns:a16="http://schemas.microsoft.com/office/drawing/2014/main" val="2918753112"/>
                  </a:ext>
                </a:extLst>
              </a:tr>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6 – VI</a:t>
                      </a:r>
                    </a:p>
                  </a:txBody>
                  <a:tcPr marL="0" marR="0" marT="0" marB="0"/>
                </a:tc>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14 – XIV</a:t>
                      </a:r>
                    </a:p>
                  </a:txBody>
                  <a:tcPr marL="0" marR="0" marT="0" marB="0"/>
                </a:tc>
                <a:extLst>
                  <a:ext uri="{0D108BD9-81ED-4DB2-BD59-A6C34878D82A}">
                    <a16:rowId xmlns:a16="http://schemas.microsoft.com/office/drawing/2014/main" val="4069144061"/>
                  </a:ext>
                </a:extLst>
              </a:tr>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7 – VII</a:t>
                      </a:r>
                    </a:p>
                  </a:txBody>
                  <a:tcPr marL="0" marR="0" marT="0" marB="0"/>
                </a:tc>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15 – XV </a:t>
                      </a:r>
                    </a:p>
                  </a:txBody>
                  <a:tcPr marL="0" marR="0" marT="0" marB="0"/>
                </a:tc>
                <a:extLst>
                  <a:ext uri="{0D108BD9-81ED-4DB2-BD59-A6C34878D82A}">
                    <a16:rowId xmlns:a16="http://schemas.microsoft.com/office/drawing/2014/main" val="4162070495"/>
                  </a:ext>
                </a:extLst>
              </a:tr>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8 – VIII </a:t>
                      </a:r>
                    </a:p>
                  </a:txBody>
                  <a:tcPr marL="0" marR="0" marT="0" marB="0"/>
                </a:tc>
                <a:tc>
                  <a:txBody>
                    <a:bodyPr/>
                    <a:lstStyle/>
                    <a:p>
                      <a:pPr algn="just"/>
                      <a:endParaRPr lang="en-US" sz="36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29830094"/>
                  </a:ext>
                </a:extLst>
              </a:tr>
            </a:tbl>
          </a:graphicData>
        </a:graphic>
      </p:graphicFrame>
    </p:spTree>
    <p:extLst>
      <p:ext uri="{BB962C8B-B14F-4D97-AF65-F5344CB8AC3E}">
        <p14:creationId xmlns:p14="http://schemas.microsoft.com/office/powerpoint/2010/main" val="14090836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32" name="Picture 2" descr="Nông Dân Thu Hoạch Lúa Hình ảnh | Định dạng hình ảnh PNG 400256841|  vn.lovepik.com">
            <a:extLst>
              <a:ext uri="{FF2B5EF4-FFF2-40B4-BE49-F238E27FC236}">
                <a16:creationId xmlns:a16="http://schemas.microsoft.com/office/drawing/2014/main" id="{2529065E-C4A8-4FFA-B3A5-C1F77B54BEC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342" b="95888" l="0" r="99167">
                        <a14:foregroundMark x1="59833" y1="12628" x2="60500" y2="49633"/>
                        <a14:foregroundMark x1="56833" y1="15565" x2="53000" y2="50220"/>
                        <a14:foregroundMark x1="53500" y1="29956" x2="45167" y2="61380"/>
                        <a14:foregroundMark x1="0" y1="40529" x2="39000" y2="86931"/>
                        <a14:foregroundMark x1="14667" y1="37592" x2="59833" y2="89574"/>
                        <a14:foregroundMark x1="43000" y1="59912" x2="85167" y2="81938"/>
                        <a14:foregroundMark x1="64333" y1="45815" x2="88000" y2="64611"/>
                        <a14:foregroundMark x1="77500" y1="38179" x2="89833" y2="59031"/>
                        <a14:foregroundMark x1="70000" y1="41410" x2="89167" y2="55800"/>
                        <a14:foregroundMark x1="89667" y1="45815" x2="94333" y2="74890"/>
                        <a14:foregroundMark x1="93833" y1="44640" x2="96167" y2="86931"/>
                        <a14:foregroundMark x1="96167" y1="86931" x2="96167" y2="86931"/>
                        <a14:foregroundMark x1="7000" y1="88987" x2="99167" y2="96035"/>
                        <a14:foregroundMark x1="5667" y1="54038" x2="13000" y2="82819"/>
                        <a14:foregroundMark x1="52500" y1="10573" x2="55667" y2="19090"/>
                        <a14:foregroundMark x1="59167" y1="7342" x2="61667" y2="14391"/>
                        <a14:foregroundMark x1="61333" y1="7636" x2="64833" y2="13803"/>
                        <a14:foregroundMark x1="62333" y1="22907" x2="62833" y2="32599"/>
                        <a14:foregroundMark x1="54500" y1="27313" x2="49333" y2="38767"/>
                        <a14:foregroundMark x1="53833" y1="23789" x2="51667" y2="30837"/>
                        <a14:foregroundMark x1="53667" y1="24082" x2="49667" y2="31131"/>
                        <a14:foregroundMark x1="53500" y1="23789" x2="52333" y2="26725"/>
                        <a14:foregroundMark x1="58667" y1="24963" x2="59833" y2="30837"/>
                        <a14:foregroundMark x1="60500" y1="30837" x2="61667" y2="37004"/>
                        <a14:foregroundMark x1="61667" y1="37298" x2="61667" y2="37298"/>
                        <a14:foregroundMark x1="5000" y1="42291" x2="4333" y2="41997"/>
                      </a14:backgroundRemoval>
                    </a14:imgEffect>
                  </a14:imgLayer>
                </a14:imgProps>
              </a:ext>
              <a:ext uri="{28A0092B-C50C-407E-A947-70E740481C1C}">
                <a14:useLocalDpi xmlns:a14="http://schemas.microsoft.com/office/drawing/2010/main" val="0"/>
              </a:ext>
            </a:extLst>
          </a:blip>
          <a:srcRect/>
          <a:stretch>
            <a:fillRect/>
          </a:stretch>
        </p:blipFill>
        <p:spPr bwMode="auto">
          <a:xfrm>
            <a:off x="0" y="371475"/>
            <a:ext cx="12192000" cy="6486525"/>
          </a:xfrm>
          <a:prstGeom prst="rect">
            <a:avLst/>
          </a:prstGeom>
          <a:noFill/>
          <a:extLst>
            <a:ext uri="{909E8E84-426E-40DD-AFC4-6F175D3DCCD1}">
              <a14:hiddenFill xmlns:a14="http://schemas.microsoft.com/office/drawing/2010/main">
                <a:solidFill>
                  <a:srgbClr val="FFFFFF"/>
                </a:solidFill>
              </a14:hiddenFill>
            </a:ext>
          </a:extLst>
        </p:spPr>
      </p:pic>
      <p:sp>
        <p:nvSpPr>
          <p:cNvPr id="35" name="Google Shape;2319;p69">
            <a:extLst>
              <a:ext uri="{FF2B5EF4-FFF2-40B4-BE49-F238E27FC236}">
                <a16:creationId xmlns:a16="http://schemas.microsoft.com/office/drawing/2014/main"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id="{7F7B6B2E-B264-4AB2-AAF3-579F0DFA2F8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id="{AB93590C-E190-4413-88D5-546130CE1BE2}"/>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2906212"/>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id="{71AE3B76-547B-4F5B-8D03-38F7F157706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id="{50FCC122-4E59-446C-80D9-A80C5B48969F}"/>
              </a:ext>
            </a:extLst>
          </p:cNvPr>
          <p:cNvPicPr>
            <a:picLocks noChangeAspect="1"/>
          </p:cNvPicPr>
          <p:nvPr/>
        </p:nvPicPr>
        <p:blipFill rotWithShape="1">
          <a:blip r:embed="rId7">
            <a:extLst>
              <a:ext uri="{BEBA8EAE-BF5A-486C-A8C5-ECC9F3942E4B}">
                <a14:imgProps xmlns:a14="http://schemas.microsoft.com/office/drawing/2010/main">
                  <a14:imgLayer r:embed="rId5">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id="{05C983FD-EB97-4FA9-923A-33B74BE69BC9}"/>
              </a:ext>
            </a:extLst>
          </p:cNvPr>
          <p:cNvPicPr>
            <a:picLocks noChangeAspect="1"/>
          </p:cNvPicPr>
          <p:nvPr/>
        </p:nvPicPr>
        <p:blipFill rotWithShape="1">
          <a:blip r:embed="rId8">
            <a:extLst>
              <a:ext uri="{BEBA8EAE-BF5A-486C-A8C5-ECC9F3942E4B}">
                <a14:imgProps xmlns:a14="http://schemas.microsoft.com/office/drawing/2010/main">
                  <a14:imgLayer r:embed="rId5">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id="{368B007D-B3E8-4F0D-98BF-FF9795653D24}"/>
              </a:ext>
            </a:extLst>
          </p:cNvPr>
          <p:cNvPicPr>
            <a:picLocks noChangeAspect="1"/>
          </p:cNvPicPr>
          <p:nvPr/>
        </p:nvPicPr>
        <p:blipFill rotWithShape="1">
          <a:blip r:embed="rId9">
            <a:extLst>
              <a:ext uri="{BEBA8EAE-BF5A-486C-A8C5-ECC9F3942E4B}">
                <a14:imgProps xmlns:a14="http://schemas.microsoft.com/office/drawing/2010/main">
                  <a14:imgLayer r:embed="rId5">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327465"/>
            <a:ext cx="9673626" cy="2524867"/>
          </a:xfrm>
          <a:prstGeom prst="rect">
            <a:avLst/>
          </a:prstGeom>
          <a:effectLst>
            <a:glow>
              <a:schemeClr val="accent1"/>
            </a:glow>
          </a:effectLst>
        </p:spPr>
      </p:pic>
      <p:pic>
        <p:nvPicPr>
          <p:cNvPr id="30" name="Picture 29">
            <a:extLst>
              <a:ext uri="{FF2B5EF4-FFF2-40B4-BE49-F238E27FC236}">
                <a16:creationId xmlns:a16="http://schemas.microsoft.com/office/drawing/2014/main" id="{69EF83CC-713C-44A4-AF24-C5EAF372AAD5}"/>
              </a:ext>
            </a:extLst>
          </p:cNvPr>
          <p:cNvPicPr>
            <a:picLocks noChangeAspect="1"/>
          </p:cNvPicPr>
          <p:nvPr/>
        </p:nvPicPr>
        <p:blipFill rotWithShape="1">
          <a:blip r:embed="rId10">
            <a:extLst>
              <a:ext uri="{BEBA8EAE-BF5A-486C-A8C5-ECC9F3942E4B}">
                <a14:imgProps xmlns:a14="http://schemas.microsoft.com/office/drawing/2010/main">
                  <a14:imgLayer r:embed="rId5">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id="{155DD4F3-594F-4DAD-B0C3-C806E34F6734}"/>
              </a:ext>
            </a:extLst>
          </p:cNvPr>
          <p:cNvPicPr>
            <a:picLocks noChangeAspect="1"/>
          </p:cNvPicPr>
          <p:nvPr/>
        </p:nvPicPr>
        <p:blipFill rotWithShape="1">
          <a:blip r:embed="rId10">
            <a:extLst>
              <a:ext uri="{BEBA8EAE-BF5A-486C-A8C5-ECC9F3942E4B}">
                <a14:imgProps xmlns:a14="http://schemas.microsoft.com/office/drawing/2010/main">
                  <a14:imgLayer r:embed="rId5">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id="{D868F716-390E-46C6-86CF-6640DF0978D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5184" t="55184" r="22473" b="-1014"/>
          <a:stretch/>
        </p:blipFill>
        <p:spPr>
          <a:xfrm>
            <a:off x="9980036" y="714972"/>
            <a:ext cx="1343719" cy="1454336"/>
          </a:xfrm>
          <a:prstGeom prst="rect">
            <a:avLst/>
          </a:prstGeom>
        </p:spPr>
      </p:pic>
      <p:pic>
        <p:nvPicPr>
          <p:cNvPr id="43" name="Picture 42">
            <a:extLst>
              <a:ext uri="{FF2B5EF4-FFF2-40B4-BE49-F238E27FC236}">
                <a16:creationId xmlns:a16="http://schemas.microsoft.com/office/drawing/2014/main" id="{3671FE27-C098-4737-8DC8-EA045CBEB25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id="{CCF8404B-4600-4ACF-BF0F-E8A6B8AD8CA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F1F35A9-9FF1-4415-AFD9-40A9B1B4AACD}"/>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7659043" y="3089657"/>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CC5729F-B4A2-4D61-8CC3-F5144C174830}"/>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9327935" y="3097258"/>
            <a:ext cx="3377482" cy="375515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0E87494A-300E-4C10-98F9-C8D5CE22DA32}"/>
              </a:ext>
            </a:extLst>
          </p:cNvPr>
          <p:cNvSpPr txBox="1"/>
          <p:nvPr/>
        </p:nvSpPr>
        <p:spPr>
          <a:xfrm>
            <a:off x="281248" y="400050"/>
            <a:ext cx="5651855" cy="1328023"/>
          </a:xfrm>
          <a:prstGeom prst="roundRect">
            <a:avLst/>
          </a:prstGeom>
          <a:solidFill>
            <a:schemeClr val="bg1">
              <a:alpha val="70000"/>
            </a:schemeClr>
          </a:solidFill>
          <a:ln>
            <a:solidFill>
              <a:schemeClr val="tx1"/>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Cảm</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ơn</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các</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bạn</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đã</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Gặt</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lúa</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giúp</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mình</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7317480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3">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3">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3" name="图片 22">
            <a:extLst>
              <a:ext uri="{FF2B5EF4-FFF2-40B4-BE49-F238E27FC236}">
                <a16:creationId xmlns:a16="http://schemas.microsoft.com/office/drawing/2014/main" id="{61CA4345-DBDD-427C-B99F-B7A2D9BA6F4A}"/>
              </a:ext>
            </a:extLst>
          </p:cNvPr>
          <p:cNvPicPr>
            <a:picLocks noChangeAspect="1"/>
          </p:cNvPicPr>
          <p:nvPr/>
        </p:nvPicPr>
        <p:blipFill rotWithShape="1">
          <a:blip r:embed="rId4">
            <a:extLst>
              <a:ext uri="{28A0092B-C50C-407E-A947-70E740481C1C}">
                <a14:useLocalDpi xmlns:a14="http://schemas.microsoft.com/office/drawing/2010/main" val="0"/>
              </a:ext>
            </a:extLst>
          </a:blip>
          <a:srcRect r="83505" b="52819"/>
          <a:stretch/>
        </p:blipFill>
        <p:spPr>
          <a:xfrm>
            <a:off x="0" y="0"/>
            <a:ext cx="2011133" cy="1655355"/>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19506" y="3967827"/>
            <a:ext cx="1002731" cy="56798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4">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4" name="图片 33">
            <a:extLst>
              <a:ext uri="{FF2B5EF4-FFF2-40B4-BE49-F238E27FC236}">
                <a16:creationId xmlns:a16="http://schemas.microsoft.com/office/drawing/2014/main" id="{49EBB230-AC47-4FC3-9BDB-CE096C15B015}"/>
              </a:ext>
            </a:extLst>
          </p:cNvPr>
          <p:cNvPicPr>
            <a:picLocks noChangeAspect="1"/>
          </p:cNvPicPr>
          <p:nvPr/>
        </p:nvPicPr>
        <p:blipFill>
          <a:blip r:embed="rId10"/>
          <a:stretch>
            <a:fillRect/>
          </a:stretch>
        </p:blipFill>
        <p:spPr>
          <a:xfrm>
            <a:off x="0" y="5102352"/>
            <a:ext cx="12192000" cy="1755648"/>
          </a:xfrm>
          <a:prstGeom prst="rect">
            <a:avLst/>
          </a:prstGeom>
        </p:spPr>
      </p:pic>
      <p:pic>
        <p:nvPicPr>
          <p:cNvPr id="36" name="图片 35">
            <a:extLst>
              <a:ext uri="{FF2B5EF4-FFF2-40B4-BE49-F238E27FC236}">
                <a16:creationId xmlns:a16="http://schemas.microsoft.com/office/drawing/2014/main" id="{56D091CE-F5DF-42AA-8862-4E9CEF1DAC40}"/>
              </a:ext>
            </a:extLst>
          </p:cNvPr>
          <p:cNvPicPr>
            <a:picLocks noChangeAspect="1"/>
          </p:cNvPicPr>
          <p:nvPr/>
        </p:nvPicPr>
        <p:blipFill rotWithShape="1">
          <a:blip r:embed="rId11">
            <a:extLst>
              <a:ext uri="{28A0092B-C50C-407E-A947-70E740481C1C}">
                <a14:useLocalDpi xmlns:a14="http://schemas.microsoft.com/office/drawing/2010/main" val="0"/>
              </a:ext>
            </a:extLst>
          </a:blip>
          <a:srcRect t="55451" r="74375"/>
          <a:stretch/>
        </p:blipFill>
        <p:spPr>
          <a:xfrm>
            <a:off x="1" y="5294993"/>
            <a:ext cx="3124200" cy="1563007"/>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3" name="Picture 2">
            <a:extLst>
              <a:ext uri="{FF2B5EF4-FFF2-40B4-BE49-F238E27FC236}">
                <a16:creationId xmlns:a16="http://schemas.microsoft.com/office/drawing/2014/main" id="{39360F1A-C2B4-4CB8-80E3-F6505645A4F3}"/>
              </a:ext>
            </a:extLst>
          </p:cNvPr>
          <p:cNvPicPr>
            <a:picLocks noChangeAspect="1"/>
          </p:cNvPicPr>
          <p:nvPr/>
        </p:nvPicPr>
        <p:blipFill>
          <a:blip r:embed="rId13"/>
          <a:stretch>
            <a:fillRect/>
          </a:stretch>
        </p:blipFill>
        <p:spPr>
          <a:xfrm>
            <a:off x="2309721" y="540277"/>
            <a:ext cx="6680248" cy="3836721"/>
          </a:xfrm>
          <a:prstGeom prst="rect">
            <a:avLst/>
          </a:prstGeom>
        </p:spPr>
      </p:pic>
      <p:grpSp>
        <p:nvGrpSpPr>
          <p:cNvPr id="4" name="Group 3">
            <a:extLst>
              <a:ext uri="{FF2B5EF4-FFF2-40B4-BE49-F238E27FC236}">
                <a16:creationId xmlns:a16="http://schemas.microsoft.com/office/drawing/2014/main" id="{BE92AFB4-6D41-487E-86FD-9D16C153E2F0}"/>
              </a:ext>
            </a:extLst>
          </p:cNvPr>
          <p:cNvGrpSpPr/>
          <p:nvPr/>
        </p:nvGrpSpPr>
        <p:grpSpPr>
          <a:xfrm>
            <a:off x="-381838" y="4190468"/>
            <a:ext cx="6472500" cy="2715577"/>
            <a:chOff x="3919924" y="4063856"/>
            <a:chExt cx="6472500" cy="2715577"/>
          </a:xfrm>
        </p:grpSpPr>
        <p:pic>
          <p:nvPicPr>
            <p:cNvPr id="17" name="Picture 16">
              <a:hlinkClick r:id="rId14" action="ppaction://hlinksldjump"/>
              <a:extLst>
                <a:ext uri="{FF2B5EF4-FFF2-40B4-BE49-F238E27FC236}">
                  <a16:creationId xmlns:a16="http://schemas.microsoft.com/office/drawing/2014/main" id="{CB9E4F8C-DEE3-4E0B-816E-F3D8232E7B8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4444301" y="4063856"/>
              <a:ext cx="5948123" cy="2715577"/>
            </a:xfrm>
            <a:prstGeom prst="rect">
              <a:avLst/>
            </a:prstGeom>
          </p:spPr>
        </p:pic>
        <p:grpSp>
          <p:nvGrpSpPr>
            <p:cNvPr id="18" name="Group 17">
              <a:extLst>
                <a:ext uri="{FF2B5EF4-FFF2-40B4-BE49-F238E27FC236}">
                  <a16:creationId xmlns:a16="http://schemas.microsoft.com/office/drawing/2014/main" id="{B57EDCCE-63B4-4C1A-A205-D44637F5A4B5}"/>
                </a:ext>
              </a:extLst>
            </p:cNvPr>
            <p:cNvGrpSpPr/>
            <p:nvPr/>
          </p:nvGrpSpPr>
          <p:grpSpPr>
            <a:xfrm>
              <a:off x="3919924" y="4706261"/>
              <a:ext cx="2608554" cy="1281135"/>
              <a:chOff x="-670382" y="4160055"/>
              <a:chExt cx="3227334" cy="1585036"/>
            </a:xfrm>
          </p:grpSpPr>
          <p:pic>
            <p:nvPicPr>
              <p:cNvPr id="19" name="图片 25">
                <a:extLst>
                  <a:ext uri="{FF2B5EF4-FFF2-40B4-BE49-F238E27FC236}">
                    <a16:creationId xmlns:a16="http://schemas.microsoft.com/office/drawing/2014/main" id="{8AB3AF11-7E74-4276-8A99-E2CEF58A900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20" name="图片 26">
                <a:extLst>
                  <a:ext uri="{FF2B5EF4-FFF2-40B4-BE49-F238E27FC236}">
                    <a16:creationId xmlns:a16="http://schemas.microsoft.com/office/drawing/2014/main" id="{C2FD6D53-B449-46E4-B518-28C32AFDDA40}"/>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21" name="图片 27">
                <a:extLst>
                  <a:ext uri="{FF2B5EF4-FFF2-40B4-BE49-F238E27FC236}">
                    <a16:creationId xmlns:a16="http://schemas.microsoft.com/office/drawing/2014/main" id="{7DACEA33-4B67-4A6E-9A20-A068167145AE}"/>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22" name="图片 25">
                <a:extLst>
                  <a:ext uri="{FF2B5EF4-FFF2-40B4-BE49-F238E27FC236}">
                    <a16:creationId xmlns:a16="http://schemas.microsoft.com/office/drawing/2014/main" id="{4E6BB4EA-59E3-4D08-9025-AA17A60F9B3C}"/>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29" name="图片 26">
                <a:extLst>
                  <a:ext uri="{FF2B5EF4-FFF2-40B4-BE49-F238E27FC236}">
                    <a16:creationId xmlns:a16="http://schemas.microsoft.com/office/drawing/2014/main" id="{5EBD70E2-5142-47D7-8B4B-E8C7A3F34234}"/>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30" name="图片 27">
                <a:extLst>
                  <a:ext uri="{FF2B5EF4-FFF2-40B4-BE49-F238E27FC236}">
                    <a16:creationId xmlns:a16="http://schemas.microsoft.com/office/drawing/2014/main" id="{4043A73E-90EE-4D9B-B4AB-A6BCFEB34E1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37" name="图片 25">
                <a:extLst>
                  <a:ext uri="{FF2B5EF4-FFF2-40B4-BE49-F238E27FC236}">
                    <a16:creationId xmlns:a16="http://schemas.microsoft.com/office/drawing/2014/main" id="{459FBE5E-CC30-4289-898A-973451BAD436}"/>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39" name="图片 25">
                <a:extLst>
                  <a:ext uri="{FF2B5EF4-FFF2-40B4-BE49-F238E27FC236}">
                    <a16:creationId xmlns:a16="http://schemas.microsoft.com/office/drawing/2014/main" id="{16556D66-6270-4D99-8E95-2E87474124E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40" name="图片 25">
                <a:extLst>
                  <a:ext uri="{FF2B5EF4-FFF2-40B4-BE49-F238E27FC236}">
                    <a16:creationId xmlns:a16="http://schemas.microsoft.com/office/drawing/2014/main" id="{C38D8150-8374-4E28-97C1-98E4FD4F8DAA}"/>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41" name="图片 25">
                <a:extLst>
                  <a:ext uri="{FF2B5EF4-FFF2-40B4-BE49-F238E27FC236}">
                    <a16:creationId xmlns:a16="http://schemas.microsoft.com/office/drawing/2014/main" id="{981FA0BD-FD0C-42F7-BE15-436C191B4C6F}"/>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42" name="图片 25">
                <a:extLst>
                  <a:ext uri="{FF2B5EF4-FFF2-40B4-BE49-F238E27FC236}">
                    <a16:creationId xmlns:a16="http://schemas.microsoft.com/office/drawing/2014/main" id="{24A3548B-8C2C-401A-B9AE-ADDFC05E7B4D}"/>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43" name="图片 25">
                <a:extLst>
                  <a:ext uri="{FF2B5EF4-FFF2-40B4-BE49-F238E27FC236}">
                    <a16:creationId xmlns:a16="http://schemas.microsoft.com/office/drawing/2014/main" id="{A2BC463C-3DD5-4F96-BA31-B043FE0C3217}"/>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44" name="图片 25">
                <a:extLst>
                  <a:ext uri="{FF2B5EF4-FFF2-40B4-BE49-F238E27FC236}">
                    <a16:creationId xmlns:a16="http://schemas.microsoft.com/office/drawing/2014/main" id="{CE6C18D4-0624-4C20-A8BD-57039FDD1106}"/>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grpSp>
          <p:nvGrpSpPr>
            <p:cNvPr id="45" name="Group 44">
              <a:extLst>
                <a:ext uri="{FF2B5EF4-FFF2-40B4-BE49-F238E27FC236}">
                  <a16:creationId xmlns:a16="http://schemas.microsoft.com/office/drawing/2014/main" id="{8F75312F-7B6D-484F-BD89-033D51D31C67}"/>
                </a:ext>
              </a:extLst>
            </p:cNvPr>
            <p:cNvGrpSpPr/>
            <p:nvPr/>
          </p:nvGrpSpPr>
          <p:grpSpPr>
            <a:xfrm>
              <a:off x="4494919" y="5102352"/>
              <a:ext cx="2608554" cy="1281135"/>
              <a:chOff x="-670382" y="4160055"/>
              <a:chExt cx="3227334" cy="1585036"/>
            </a:xfrm>
          </p:grpSpPr>
          <p:pic>
            <p:nvPicPr>
              <p:cNvPr id="46" name="图片 25">
                <a:extLst>
                  <a:ext uri="{FF2B5EF4-FFF2-40B4-BE49-F238E27FC236}">
                    <a16:creationId xmlns:a16="http://schemas.microsoft.com/office/drawing/2014/main" id="{79639EED-832E-4581-B265-A3841BF22753}"/>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47" name="图片 26">
                <a:extLst>
                  <a:ext uri="{FF2B5EF4-FFF2-40B4-BE49-F238E27FC236}">
                    <a16:creationId xmlns:a16="http://schemas.microsoft.com/office/drawing/2014/main" id="{C651982D-7485-46B5-B5AF-000345D07045}"/>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48" name="图片 27">
                <a:extLst>
                  <a:ext uri="{FF2B5EF4-FFF2-40B4-BE49-F238E27FC236}">
                    <a16:creationId xmlns:a16="http://schemas.microsoft.com/office/drawing/2014/main" id="{A4C9E96E-08F9-419C-84CA-04DE5565B780}"/>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49" name="图片 25">
                <a:extLst>
                  <a:ext uri="{FF2B5EF4-FFF2-40B4-BE49-F238E27FC236}">
                    <a16:creationId xmlns:a16="http://schemas.microsoft.com/office/drawing/2014/main" id="{4AC50013-EDB6-4CD3-B126-6B3BDCE05672}"/>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50" name="图片 26">
                <a:extLst>
                  <a:ext uri="{FF2B5EF4-FFF2-40B4-BE49-F238E27FC236}">
                    <a16:creationId xmlns:a16="http://schemas.microsoft.com/office/drawing/2014/main" id="{CFD1EAEC-D664-4297-B91F-45F28AC312E9}"/>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51" name="图片 27">
                <a:extLst>
                  <a:ext uri="{FF2B5EF4-FFF2-40B4-BE49-F238E27FC236}">
                    <a16:creationId xmlns:a16="http://schemas.microsoft.com/office/drawing/2014/main" id="{4CF44152-A6AD-4486-A68B-EECF0ECBC19C}"/>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52" name="图片 25">
                <a:extLst>
                  <a:ext uri="{FF2B5EF4-FFF2-40B4-BE49-F238E27FC236}">
                    <a16:creationId xmlns:a16="http://schemas.microsoft.com/office/drawing/2014/main" id="{4232189A-BA92-4123-9025-58E176F68FF5}"/>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53" name="图片 25">
                <a:extLst>
                  <a:ext uri="{FF2B5EF4-FFF2-40B4-BE49-F238E27FC236}">
                    <a16:creationId xmlns:a16="http://schemas.microsoft.com/office/drawing/2014/main" id="{C873418B-1A65-4354-9AAD-C75475288E73}"/>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54" name="图片 25">
                <a:extLst>
                  <a:ext uri="{FF2B5EF4-FFF2-40B4-BE49-F238E27FC236}">
                    <a16:creationId xmlns:a16="http://schemas.microsoft.com/office/drawing/2014/main" id="{9E893EBB-94A1-48E6-BB33-68ED2652DD25}"/>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55" name="图片 25">
                <a:extLst>
                  <a:ext uri="{FF2B5EF4-FFF2-40B4-BE49-F238E27FC236}">
                    <a16:creationId xmlns:a16="http://schemas.microsoft.com/office/drawing/2014/main" id="{0801DF60-2C8D-4761-A751-82F4A0C54603}"/>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56" name="图片 25">
                <a:extLst>
                  <a:ext uri="{FF2B5EF4-FFF2-40B4-BE49-F238E27FC236}">
                    <a16:creationId xmlns:a16="http://schemas.microsoft.com/office/drawing/2014/main" id="{D6E34CCC-7980-4B2A-A036-11F5DAD8CBBB}"/>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57" name="图片 25">
                <a:extLst>
                  <a:ext uri="{FF2B5EF4-FFF2-40B4-BE49-F238E27FC236}">
                    <a16:creationId xmlns:a16="http://schemas.microsoft.com/office/drawing/2014/main" id="{9E8DA6D8-D709-494E-AB87-5871825965FE}"/>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58" name="图片 25">
                <a:extLst>
                  <a:ext uri="{FF2B5EF4-FFF2-40B4-BE49-F238E27FC236}">
                    <a16:creationId xmlns:a16="http://schemas.microsoft.com/office/drawing/2014/main" id="{868229A7-2704-4A76-8A81-90D0177E27AB}"/>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grpSp>
          <p:nvGrpSpPr>
            <p:cNvPr id="59" name="Group 58">
              <a:extLst>
                <a:ext uri="{FF2B5EF4-FFF2-40B4-BE49-F238E27FC236}">
                  <a16:creationId xmlns:a16="http://schemas.microsoft.com/office/drawing/2014/main" id="{BDF19C3C-6D92-4B24-B790-8E148DF40790}"/>
                </a:ext>
              </a:extLst>
            </p:cNvPr>
            <p:cNvGrpSpPr/>
            <p:nvPr/>
          </p:nvGrpSpPr>
          <p:grpSpPr>
            <a:xfrm>
              <a:off x="4227323" y="5103374"/>
              <a:ext cx="2608554" cy="1281135"/>
              <a:chOff x="-670382" y="4160055"/>
              <a:chExt cx="3227334" cy="1585036"/>
            </a:xfrm>
          </p:grpSpPr>
          <p:pic>
            <p:nvPicPr>
              <p:cNvPr id="60" name="图片 25">
                <a:extLst>
                  <a:ext uri="{FF2B5EF4-FFF2-40B4-BE49-F238E27FC236}">
                    <a16:creationId xmlns:a16="http://schemas.microsoft.com/office/drawing/2014/main" id="{3E0E0115-512E-4FD5-9552-0A2A51390F99}"/>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61" name="图片 26">
                <a:extLst>
                  <a:ext uri="{FF2B5EF4-FFF2-40B4-BE49-F238E27FC236}">
                    <a16:creationId xmlns:a16="http://schemas.microsoft.com/office/drawing/2014/main" id="{77401177-A090-4674-BA8F-706AF795E74B}"/>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62" name="图片 27">
                <a:extLst>
                  <a:ext uri="{FF2B5EF4-FFF2-40B4-BE49-F238E27FC236}">
                    <a16:creationId xmlns:a16="http://schemas.microsoft.com/office/drawing/2014/main" id="{88C8D347-8FA2-4CA7-8959-AE1D437E661C}"/>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63" name="图片 25">
                <a:extLst>
                  <a:ext uri="{FF2B5EF4-FFF2-40B4-BE49-F238E27FC236}">
                    <a16:creationId xmlns:a16="http://schemas.microsoft.com/office/drawing/2014/main" id="{5676C948-7F15-462A-BE1F-C2CC322716E6}"/>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64" name="图片 26">
                <a:extLst>
                  <a:ext uri="{FF2B5EF4-FFF2-40B4-BE49-F238E27FC236}">
                    <a16:creationId xmlns:a16="http://schemas.microsoft.com/office/drawing/2014/main" id="{2136BF39-BD0B-46BC-BC86-B35531B65F36}"/>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65" name="图片 27">
                <a:extLst>
                  <a:ext uri="{FF2B5EF4-FFF2-40B4-BE49-F238E27FC236}">
                    <a16:creationId xmlns:a16="http://schemas.microsoft.com/office/drawing/2014/main" id="{FCEE5AA2-03AE-40FB-AF66-5671924B3BCA}"/>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66" name="图片 25">
                <a:extLst>
                  <a:ext uri="{FF2B5EF4-FFF2-40B4-BE49-F238E27FC236}">
                    <a16:creationId xmlns:a16="http://schemas.microsoft.com/office/drawing/2014/main" id="{202D415D-7C6A-4FF7-9BA5-FA5D058DAA95}"/>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67" name="图片 25">
                <a:extLst>
                  <a:ext uri="{FF2B5EF4-FFF2-40B4-BE49-F238E27FC236}">
                    <a16:creationId xmlns:a16="http://schemas.microsoft.com/office/drawing/2014/main" id="{629F7F6A-F7AA-4663-B8D7-4B1DE2985E6B}"/>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68" name="图片 25">
                <a:extLst>
                  <a:ext uri="{FF2B5EF4-FFF2-40B4-BE49-F238E27FC236}">
                    <a16:creationId xmlns:a16="http://schemas.microsoft.com/office/drawing/2014/main" id="{5BAB132F-DD72-4465-88B3-5DED11748FD4}"/>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69" name="图片 25">
                <a:extLst>
                  <a:ext uri="{FF2B5EF4-FFF2-40B4-BE49-F238E27FC236}">
                    <a16:creationId xmlns:a16="http://schemas.microsoft.com/office/drawing/2014/main" id="{A781E8F1-F21E-45FE-AB39-54CB570F79BD}"/>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70" name="图片 25">
                <a:extLst>
                  <a:ext uri="{FF2B5EF4-FFF2-40B4-BE49-F238E27FC236}">
                    <a16:creationId xmlns:a16="http://schemas.microsoft.com/office/drawing/2014/main" id="{8AB62F9D-D12D-4458-81C4-975053D63654}"/>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71" name="图片 25">
                <a:extLst>
                  <a:ext uri="{FF2B5EF4-FFF2-40B4-BE49-F238E27FC236}">
                    <a16:creationId xmlns:a16="http://schemas.microsoft.com/office/drawing/2014/main" id="{41402F6B-D60E-4170-A84E-D2DB4BE0A4D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72" name="图片 25">
                <a:extLst>
                  <a:ext uri="{FF2B5EF4-FFF2-40B4-BE49-F238E27FC236}">
                    <a16:creationId xmlns:a16="http://schemas.microsoft.com/office/drawing/2014/main" id="{86701B76-D3CD-4888-889B-68C9E6BDD28D}"/>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grpSp>
    </p:spTree>
    <p:extLst>
      <p:ext uri="{BB962C8B-B14F-4D97-AF65-F5344CB8AC3E}">
        <p14:creationId xmlns:p14="http://schemas.microsoft.com/office/powerpoint/2010/main" val="35087521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par>
                                <p:cTn id="30" presetID="53" presetClass="entr" presetSubtype="16"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par>
                                <p:cTn id="35" presetID="53" presetClass="entr" presetSubtype="16"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16"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par>
                                <p:cTn id="45" presetID="53" presetClass="entr" presetSubtype="16"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par>
                                <p:cTn id="50" presetID="53" presetClass="entr" presetSubtype="16"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p:cTn id="52" dur="500" fill="hold"/>
                                        <p:tgtEl>
                                          <p:spTgt spid="27"/>
                                        </p:tgtEl>
                                        <p:attrNameLst>
                                          <p:attrName>ppt_w</p:attrName>
                                        </p:attrNameLst>
                                      </p:cBhvr>
                                      <p:tavLst>
                                        <p:tav tm="0">
                                          <p:val>
                                            <p:fltVal val="0"/>
                                          </p:val>
                                        </p:tav>
                                        <p:tav tm="100000">
                                          <p:val>
                                            <p:strVal val="#ppt_w"/>
                                          </p:val>
                                        </p:tav>
                                      </p:tavLst>
                                    </p:anim>
                                    <p:anim calcmode="lin" valueType="num">
                                      <p:cBhvr>
                                        <p:cTn id="53" dur="500" fill="hold"/>
                                        <p:tgtEl>
                                          <p:spTgt spid="27"/>
                                        </p:tgtEl>
                                        <p:attrNameLst>
                                          <p:attrName>ppt_h</p:attrName>
                                        </p:attrNameLst>
                                      </p:cBhvr>
                                      <p:tavLst>
                                        <p:tav tm="0">
                                          <p:val>
                                            <p:fltVal val="0"/>
                                          </p:val>
                                        </p:tav>
                                        <p:tav tm="100000">
                                          <p:val>
                                            <p:strVal val="#ppt_h"/>
                                          </p:val>
                                        </p:tav>
                                      </p:tavLst>
                                    </p:anim>
                                    <p:animEffect transition="in" filter="fade">
                                      <p:cBhvr>
                                        <p:cTn id="54" dur="500"/>
                                        <p:tgtEl>
                                          <p:spTgt spid="27"/>
                                        </p:tgtEl>
                                      </p:cBhvr>
                                    </p:animEffect>
                                  </p:childTnLst>
                                </p:cTn>
                              </p:par>
                              <p:par>
                                <p:cTn id="55" presetID="42" presetClass="path" presetSubtype="0" accel="50000" decel="50000" fill="hold" nodeType="withEffect">
                                  <p:stCondLst>
                                    <p:cond delay="0"/>
                                  </p:stCondLst>
                                  <p:childTnLst>
                                    <p:animMotion origin="layout" path="M -4.58333E-6 2.22222E-6 L 1 -0.02778 " pathEditMode="relative" rAng="0" ptsTypes="AA">
                                      <p:cBhvr>
                                        <p:cTn id="56" dur="10000" fill="hold"/>
                                        <p:tgtEl>
                                          <p:spTgt spid="4"/>
                                        </p:tgtEl>
                                        <p:attrNameLst>
                                          <p:attrName>ppt_x</p:attrName>
                                          <p:attrName>ppt_y</p:attrName>
                                        </p:attrNameLst>
                                      </p:cBhvr>
                                      <p:rCtr x="50000" y="-13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grpSp>
        <p:nvGrpSpPr>
          <p:cNvPr id="5" name="Group 4">
            <a:extLst>
              <a:ext uri="{FF2B5EF4-FFF2-40B4-BE49-F238E27FC236}">
                <a16:creationId xmlns:a16="http://schemas.microsoft.com/office/drawing/2014/main" id="{A48A639D-5B79-4A83-9798-1B68F0C4B73B}"/>
              </a:ext>
            </a:extLst>
          </p:cNvPr>
          <p:cNvGrpSpPr/>
          <p:nvPr/>
        </p:nvGrpSpPr>
        <p:grpSpPr>
          <a:xfrm>
            <a:off x="906936" y="-947853"/>
            <a:ext cx="6675892" cy="3579542"/>
            <a:chOff x="691677" y="-465719"/>
            <a:chExt cx="3434598" cy="2166077"/>
          </a:xfrm>
        </p:grpSpPr>
        <p:pic>
          <p:nvPicPr>
            <p:cNvPr id="10" name="Graphic 9">
              <a:extLst>
                <a:ext uri="{FF2B5EF4-FFF2-40B4-BE49-F238E27FC236}">
                  <a16:creationId xmlns:a16="http://schemas.microsoft.com/office/drawing/2014/main" id="{3F7DD2E5-2A05-4876-9767-E91D3A44448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91677" y="-465719"/>
              <a:ext cx="3434598" cy="2166077"/>
            </a:xfrm>
            <a:prstGeom prst="rect">
              <a:avLst/>
            </a:prstGeom>
          </p:spPr>
        </p:pic>
        <p:sp>
          <p:nvSpPr>
            <p:cNvPr id="2" name="TextBox 1">
              <a:extLst>
                <a:ext uri="{FF2B5EF4-FFF2-40B4-BE49-F238E27FC236}">
                  <a16:creationId xmlns:a16="http://schemas.microsoft.com/office/drawing/2014/main" id="{71D4CB85-F509-4792-A67E-2975BC173585}"/>
                </a:ext>
              </a:extLst>
            </p:cNvPr>
            <p:cNvSpPr txBox="1"/>
            <p:nvPr/>
          </p:nvSpPr>
          <p:spPr>
            <a:xfrm>
              <a:off x="873366" y="374395"/>
              <a:ext cx="3149642" cy="949844"/>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So sánh</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4800" b="1" kern="0" dirty="0">
                  <a:solidFill>
                    <a:srgbClr val="000000"/>
                  </a:solidFill>
                  <a:latin typeface="Calibri" panose="020F0502020204030204" pitchFamily="34" charset="0"/>
                  <a:cs typeface="Calibri" panose="020F0502020204030204" pitchFamily="34" charset="0"/>
                  <a:sym typeface="Arial"/>
                </a:rPr>
                <a:t>1 061..?..1 000 + 60 + 1</a:t>
              </a:r>
              <a:endParaRPr kumimoji="0" lang="vi-VN" sz="4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grpSp>
        <p:nvGrpSpPr>
          <p:cNvPr id="4" name="Group 3">
            <a:extLst>
              <a:ext uri="{FF2B5EF4-FFF2-40B4-BE49-F238E27FC236}">
                <a16:creationId xmlns:a16="http://schemas.microsoft.com/office/drawing/2014/main" id="{DC6B3A31-0C9D-4CF5-B17C-4C322CD63DA3}"/>
              </a:ext>
            </a:extLst>
          </p:cNvPr>
          <p:cNvGrpSpPr/>
          <p:nvPr/>
        </p:nvGrpSpPr>
        <p:grpSpPr>
          <a:xfrm>
            <a:off x="1994224" y="2905759"/>
            <a:ext cx="3242275" cy="3376605"/>
            <a:chOff x="1517724" y="2365685"/>
            <a:chExt cx="2431706" cy="2532454"/>
          </a:xfrm>
        </p:grpSpPr>
        <p:pic>
          <p:nvPicPr>
            <p:cNvPr id="12" name="Graphic 11">
              <a:extLst>
                <a:ext uri="{FF2B5EF4-FFF2-40B4-BE49-F238E27FC236}">
                  <a16:creationId xmlns:a16="http://schemas.microsoft.com/office/drawing/2014/main" id="{D8FF0351-C2E9-4481-922A-66A67AA8EE3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17724" y="2365685"/>
              <a:ext cx="2431706" cy="2532454"/>
            </a:xfrm>
            <a:prstGeom prst="rect">
              <a:avLst/>
            </a:prstGeom>
          </p:spPr>
        </p:pic>
        <p:sp>
          <p:nvSpPr>
            <p:cNvPr id="3" name="TextBox 2">
              <a:extLst>
                <a:ext uri="{FF2B5EF4-FFF2-40B4-BE49-F238E27FC236}">
                  <a16:creationId xmlns:a16="http://schemas.microsoft.com/office/drawing/2014/main" id="{CF69990C-19F6-4B74-AA53-FF00D5C1A146}"/>
                </a:ext>
              </a:extLst>
            </p:cNvPr>
            <p:cNvSpPr txBox="1"/>
            <p:nvPr/>
          </p:nvSpPr>
          <p:spPr>
            <a:xfrm>
              <a:off x="1517724" y="2571750"/>
              <a:ext cx="2431706" cy="9925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8000" b="1" kern="0" dirty="0">
                  <a:solidFill>
                    <a:srgbClr val="FF0000"/>
                  </a:solidFill>
                  <a:latin typeface="Calibri" panose="020F0502020204030204" pitchFamily="34" charset="0"/>
                  <a:cs typeface="Calibri" panose="020F0502020204030204" pitchFamily="34" charset="0"/>
                  <a:sym typeface="Arial"/>
                </a:rPr>
                <a:t>=</a:t>
              </a:r>
              <a:endParaRPr kumimoji="0" lang="en-US" sz="80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endParaRPr>
            </a:p>
          </p:txBody>
        </p:sp>
      </p:grpSp>
      <p:pic>
        <p:nvPicPr>
          <p:cNvPr id="11" name="图片 31">
            <a:extLst>
              <a:ext uri="{FF2B5EF4-FFF2-40B4-BE49-F238E27FC236}">
                <a16:creationId xmlns:a16="http://schemas.microsoft.com/office/drawing/2014/main" id="{751F57CA-D67F-48BC-A90B-384E61475AD4}"/>
              </a:ext>
            </a:extLst>
          </p:cNvPr>
          <p:cNvPicPr>
            <a:picLocks noChangeAspect="1"/>
          </p:cNvPicPr>
          <p:nvPr/>
        </p:nvPicPr>
        <p:blipFill rotWithShape="1">
          <a:blip r:embed="rId9">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13" name="图片 30">
            <a:extLst>
              <a:ext uri="{FF2B5EF4-FFF2-40B4-BE49-F238E27FC236}">
                <a16:creationId xmlns:a16="http://schemas.microsoft.com/office/drawing/2014/main" id="{2B9FD422-86A0-4588-ADFE-742C94A679B0}"/>
              </a:ext>
            </a:extLst>
          </p:cNvPr>
          <p:cNvPicPr>
            <a:picLocks noChangeAspect="1"/>
          </p:cNvPicPr>
          <p:nvPr/>
        </p:nvPicPr>
        <p:blipFill rotWithShape="1">
          <a:blip r:embed="rId9">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14" name="图片 23">
            <a:extLst>
              <a:ext uri="{FF2B5EF4-FFF2-40B4-BE49-F238E27FC236}">
                <a16:creationId xmlns:a16="http://schemas.microsoft.com/office/drawing/2014/main" id="{D9CF883B-A7B5-4D66-B1C5-0FC8F8A9F6BE}"/>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15" name="图片 24">
            <a:extLst>
              <a:ext uri="{FF2B5EF4-FFF2-40B4-BE49-F238E27FC236}">
                <a16:creationId xmlns:a16="http://schemas.microsoft.com/office/drawing/2014/main" id="{55D153C9-14B5-4BBC-86DB-3FD3952CE4C2}"/>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17" name="图片 25">
            <a:extLst>
              <a:ext uri="{FF2B5EF4-FFF2-40B4-BE49-F238E27FC236}">
                <a16:creationId xmlns:a16="http://schemas.microsoft.com/office/drawing/2014/main" id="{1A211DD4-9CB2-4D0E-9255-17DCA34BA5F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18" name="图形 26">
            <a:extLst>
              <a:ext uri="{FF2B5EF4-FFF2-40B4-BE49-F238E27FC236}">
                <a16:creationId xmlns:a16="http://schemas.microsoft.com/office/drawing/2014/main" id="{1D493FBD-7F75-444D-A78F-5D9565A775E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219506" y="3967827"/>
            <a:ext cx="1002731" cy="567980"/>
          </a:xfrm>
          <a:prstGeom prst="rect">
            <a:avLst/>
          </a:prstGeom>
        </p:spPr>
      </p:pic>
      <p:pic>
        <p:nvPicPr>
          <p:cNvPr id="19" name="图形 27">
            <a:extLst>
              <a:ext uri="{FF2B5EF4-FFF2-40B4-BE49-F238E27FC236}">
                <a16:creationId xmlns:a16="http://schemas.microsoft.com/office/drawing/2014/main" id="{484AAB12-35FB-4072-A1AA-BD2555CE46E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267471" y="3385843"/>
            <a:ext cx="670529" cy="379810"/>
          </a:xfrm>
          <a:prstGeom prst="rect">
            <a:avLst/>
          </a:prstGeom>
        </p:spPr>
      </p:pic>
      <p:pic>
        <p:nvPicPr>
          <p:cNvPr id="20" name="图片 32">
            <a:extLst>
              <a:ext uri="{FF2B5EF4-FFF2-40B4-BE49-F238E27FC236}">
                <a16:creationId xmlns:a16="http://schemas.microsoft.com/office/drawing/2014/main" id="{693C6D25-A7E3-4593-8AA0-EF5DF36CD784}"/>
              </a:ext>
            </a:extLst>
          </p:cNvPr>
          <p:cNvPicPr>
            <a:picLocks noChangeAspect="1"/>
          </p:cNvPicPr>
          <p:nvPr/>
        </p:nvPicPr>
        <p:blipFill rotWithShape="1">
          <a:blip r:embed="rId16">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22" name="Picture 21">
            <a:extLst>
              <a:ext uri="{FF2B5EF4-FFF2-40B4-BE49-F238E27FC236}">
                <a16:creationId xmlns:a16="http://schemas.microsoft.com/office/drawing/2014/main" id="{1E6EB084-35E5-48A7-9294-25A89CCF8A9D}"/>
              </a:ext>
            </a:extLst>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23" name="Picture 22">
            <a:extLst>
              <a:ext uri="{FF2B5EF4-FFF2-40B4-BE49-F238E27FC236}">
                <a16:creationId xmlns:a16="http://schemas.microsoft.com/office/drawing/2014/main" id="{AF6DBC4C-7F77-4682-8101-37516A651A29}"/>
              </a:ext>
            </a:extLst>
          </p:cNvPr>
          <p:cNvPicPr>
            <a:picLocks noChangeAspect="1"/>
          </p:cNvPicPr>
          <p:nvPr/>
        </p:nvPicPr>
        <p:blipFill rotWithShape="1">
          <a:blip r:embed="rId19">
            <a:extLst>
              <a:ext uri="{BEBA8EAE-BF5A-486C-A8C5-ECC9F3942E4B}">
                <a14:imgProps xmlns:a14="http://schemas.microsoft.com/office/drawing/2010/main">
                  <a14:imgLayer r:embed="rId18">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24" name="Group 23">
            <a:extLst>
              <a:ext uri="{FF2B5EF4-FFF2-40B4-BE49-F238E27FC236}">
                <a16:creationId xmlns:a16="http://schemas.microsoft.com/office/drawing/2014/main" id="{C6E6E148-C0E1-4A39-BC98-247756BBB3FD}"/>
              </a:ext>
            </a:extLst>
          </p:cNvPr>
          <p:cNvGrpSpPr/>
          <p:nvPr/>
        </p:nvGrpSpPr>
        <p:grpSpPr>
          <a:xfrm>
            <a:off x="6620" y="4059623"/>
            <a:ext cx="12192000" cy="2780956"/>
            <a:chOff x="-29140" y="3368913"/>
            <a:chExt cx="13654110" cy="3545778"/>
          </a:xfrm>
        </p:grpSpPr>
        <p:pic>
          <p:nvPicPr>
            <p:cNvPr id="25" name="Picture 24">
              <a:extLst>
                <a:ext uri="{FF2B5EF4-FFF2-40B4-BE49-F238E27FC236}">
                  <a16:creationId xmlns:a16="http://schemas.microsoft.com/office/drawing/2014/main" id="{C949F78E-519E-4FCF-BF62-22920518EDD5}"/>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26" name="Picture 25">
              <a:extLst>
                <a:ext uri="{FF2B5EF4-FFF2-40B4-BE49-F238E27FC236}">
                  <a16:creationId xmlns:a16="http://schemas.microsoft.com/office/drawing/2014/main" id="{A32BAD12-A149-4566-8B20-187E610C426F}"/>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27" name="Picture 26">
              <a:extLst>
                <a:ext uri="{FF2B5EF4-FFF2-40B4-BE49-F238E27FC236}">
                  <a16:creationId xmlns:a16="http://schemas.microsoft.com/office/drawing/2014/main" id="{ADE32AA9-2D7C-4173-A94F-8041421D0CE6}"/>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9" name="Picture 8">
            <a:hlinkClick r:id="rId21" action="ppaction://hlinksldjump"/>
            <a:extLst>
              <a:ext uri="{FF2B5EF4-FFF2-40B4-BE49-F238E27FC236}">
                <a16:creationId xmlns:a16="http://schemas.microsoft.com/office/drawing/2014/main" id="{A083807D-FE85-4469-A93F-F0843E41FE57}"/>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flipH="1">
            <a:off x="4804910" y="2263137"/>
            <a:ext cx="7674655" cy="3503814"/>
          </a:xfrm>
          <a:prstGeom prst="rect">
            <a:avLst/>
          </a:prstGeom>
        </p:spPr>
      </p:pic>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D818B759-1F8F-4F7E-89C3-C2DC9FC5ADD7}"/>
              </a:ext>
            </a:extLst>
          </p:cNvPr>
          <p:cNvPicPr>
            <a:picLocks noChangeAspect="1" noChangeArrowheads="1"/>
          </p:cNvPicPr>
          <p:nvPr/>
        </p:nvPicPr>
        <p:blipFill rotWithShape="1">
          <a:blip r:embed="rId23">
            <a:extLst>
              <a:ext uri="{BEBA8EAE-BF5A-486C-A8C5-ECC9F3942E4B}">
                <a14:imgProps xmlns:a14="http://schemas.microsoft.com/office/drawing/2010/main">
                  <a14:imgLayer r:embed="rId24">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3602437" y="3575748"/>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37" name="Tieng-ting-www_tiengdong_com">
            <a:hlinkClick r:id="" action="ppaction://media"/>
            <a:extLst>
              <a:ext uri="{FF2B5EF4-FFF2-40B4-BE49-F238E27FC236}">
                <a16:creationId xmlns:a16="http://schemas.microsoft.com/office/drawing/2014/main" id="{6CE5F2C5-FBFA-43F2-8E01-27AED0197EE5}"/>
              </a:ext>
            </a:extLst>
          </p:cNvPr>
          <p:cNvPicPr>
            <a:picLocks noChangeAspect="1"/>
          </p:cNvPicPr>
          <p:nvPr>
            <a:audioFile r:link="rId2"/>
            <p:extLst>
              <p:ext uri="{DAA4B4D4-6D71-4841-9C94-3DE7FCFB9230}">
                <p14:media xmlns:p14="http://schemas.microsoft.com/office/powerpoint/2010/main" r:embed="rId1"/>
              </p:ext>
            </p:extLst>
          </p:nvPr>
        </p:nvPicPr>
        <p:blipFill>
          <a:blip r:embed="rId25"/>
          <a:stretch>
            <a:fillRect/>
          </a:stretch>
        </p:blipFill>
        <p:spPr>
          <a:xfrm>
            <a:off x="14590784" y="592345"/>
            <a:ext cx="609600" cy="609600"/>
          </a:xfrm>
          <a:prstGeom prst="rect">
            <a:avLst/>
          </a:prstGeom>
        </p:spPr>
      </p:pic>
    </p:spTree>
    <p:extLst>
      <p:ext uri="{BB962C8B-B14F-4D97-AF65-F5344CB8AC3E}">
        <p14:creationId xmlns:p14="http://schemas.microsoft.com/office/powerpoint/2010/main" val="389539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42" presetClass="path" presetSubtype="0" accel="50000" decel="50000" fill="hold" nodeType="withEffect">
                                  <p:stCondLst>
                                    <p:cond delay="0"/>
                                  </p:stCondLst>
                                  <p:childTnLst>
                                    <p:animMotion origin="layout" path="M -1.66667E-6 3.7037E-6 L 0.29896 -0.03959 " pathEditMode="relative" rAng="0" ptsTypes="AA">
                                      <p:cBhvr>
                                        <p:cTn id="15" dur="2000" fill="hold"/>
                                        <p:tgtEl>
                                          <p:spTgt spid="36"/>
                                        </p:tgtEl>
                                        <p:attrNameLst>
                                          <p:attrName>ppt_x</p:attrName>
                                          <p:attrName>ppt_y</p:attrName>
                                        </p:attrNameLst>
                                      </p:cBhvr>
                                      <p:rCtr x="14948" y="-1991"/>
                                    </p:animMotion>
                                  </p:childTnLst>
                                </p:cTn>
                              </p:par>
                              <p:par>
                                <p:cTn id="16" presetID="1" presetClass="mediacall" presetSubtype="0" fill="hold" nodeType="withEffect">
                                  <p:stCondLst>
                                    <p:cond delay="0"/>
                                  </p:stCondLst>
                                  <p:childTnLst>
                                    <p:cmd type="call" cmd="playFrom(0.0)">
                                      <p:cBhvr>
                                        <p:cTn id="17" dur="2808"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3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grpSp>
        <p:nvGrpSpPr>
          <p:cNvPr id="29" name="Group 28">
            <a:extLst>
              <a:ext uri="{FF2B5EF4-FFF2-40B4-BE49-F238E27FC236}">
                <a16:creationId xmlns:a16="http://schemas.microsoft.com/office/drawing/2014/main" id="{F210E319-7A66-4327-80A9-17BBE890026E}"/>
              </a:ext>
            </a:extLst>
          </p:cNvPr>
          <p:cNvGrpSpPr/>
          <p:nvPr/>
        </p:nvGrpSpPr>
        <p:grpSpPr>
          <a:xfrm>
            <a:off x="906936" y="-557978"/>
            <a:ext cx="7266907" cy="3759962"/>
            <a:chOff x="680203" y="-418484"/>
            <a:chExt cx="3434598" cy="2819972"/>
          </a:xfrm>
        </p:grpSpPr>
        <p:pic>
          <p:nvPicPr>
            <p:cNvPr id="30" name="Graphic 29">
              <a:extLst>
                <a:ext uri="{FF2B5EF4-FFF2-40B4-BE49-F238E27FC236}">
                  <a16:creationId xmlns:a16="http://schemas.microsoft.com/office/drawing/2014/main" id="{60CA38EB-9D15-4C4D-AC7A-B361AC7AC7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80203" y="-418484"/>
              <a:ext cx="3434598" cy="2166077"/>
            </a:xfrm>
            <a:prstGeom prst="rect">
              <a:avLst/>
            </a:prstGeom>
          </p:spPr>
        </p:pic>
        <p:sp>
          <p:nvSpPr>
            <p:cNvPr id="31" name="TextBox 30">
              <a:extLst>
                <a:ext uri="{FF2B5EF4-FFF2-40B4-BE49-F238E27FC236}">
                  <a16:creationId xmlns:a16="http://schemas.microsoft.com/office/drawing/2014/main" id="{E049C3F9-6D4B-4331-AD49-80EB6C7AF619}"/>
                </a:ext>
              </a:extLst>
            </p:cNvPr>
            <p:cNvSpPr txBox="1"/>
            <p:nvPr/>
          </p:nvSpPr>
          <p:spPr>
            <a:xfrm>
              <a:off x="989367" y="254746"/>
              <a:ext cx="2846099" cy="2146742"/>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So sánh</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6000" b="1" kern="0" dirty="0">
                  <a:solidFill>
                    <a:srgbClr val="000000"/>
                  </a:solidFill>
                  <a:latin typeface="Calibri" panose="020F0502020204030204" pitchFamily="34" charset="0"/>
                  <a:cs typeface="Calibri" panose="020F0502020204030204" pitchFamily="34" charset="0"/>
                  <a:sym typeface="Arial"/>
                </a:rPr>
                <a:t>792 ..?..1 000</a:t>
              </a:r>
              <a:endParaRPr kumimoji="0" lang="vi-VN"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grpSp>
        <p:nvGrpSpPr>
          <p:cNvPr id="32" name="Group 31">
            <a:extLst>
              <a:ext uri="{FF2B5EF4-FFF2-40B4-BE49-F238E27FC236}">
                <a16:creationId xmlns:a16="http://schemas.microsoft.com/office/drawing/2014/main" id="{22430052-2B6B-4868-8890-91B39967F3C0}"/>
              </a:ext>
            </a:extLst>
          </p:cNvPr>
          <p:cNvGrpSpPr/>
          <p:nvPr/>
        </p:nvGrpSpPr>
        <p:grpSpPr>
          <a:xfrm>
            <a:off x="1994224" y="2905759"/>
            <a:ext cx="3242275" cy="3376605"/>
            <a:chOff x="1517724" y="2365685"/>
            <a:chExt cx="2431706" cy="2532454"/>
          </a:xfrm>
        </p:grpSpPr>
        <p:pic>
          <p:nvPicPr>
            <p:cNvPr id="33" name="Graphic 32">
              <a:extLst>
                <a:ext uri="{FF2B5EF4-FFF2-40B4-BE49-F238E27FC236}">
                  <a16:creationId xmlns:a16="http://schemas.microsoft.com/office/drawing/2014/main" id="{5345CB5D-210B-4771-B196-5916484831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17724" y="2365685"/>
              <a:ext cx="2431706" cy="2532454"/>
            </a:xfrm>
            <a:prstGeom prst="rect">
              <a:avLst/>
            </a:prstGeom>
          </p:spPr>
        </p:pic>
        <p:sp>
          <p:nvSpPr>
            <p:cNvPr id="34" name="TextBox 33">
              <a:extLst>
                <a:ext uri="{FF2B5EF4-FFF2-40B4-BE49-F238E27FC236}">
                  <a16:creationId xmlns:a16="http://schemas.microsoft.com/office/drawing/2014/main" id="{90D3C16C-0672-4228-9126-2C79D582CDF2}"/>
                </a:ext>
              </a:extLst>
            </p:cNvPr>
            <p:cNvSpPr txBox="1"/>
            <p:nvPr/>
          </p:nvSpPr>
          <p:spPr>
            <a:xfrm>
              <a:off x="1517724" y="2571750"/>
              <a:ext cx="2431706" cy="108491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88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&lt;</a:t>
              </a:r>
              <a:endParaRPr kumimoji="0" lang="en-US" sz="88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endParaRPr>
            </a:p>
          </p:txBody>
        </p:sp>
      </p:grpSp>
      <p:pic>
        <p:nvPicPr>
          <p:cNvPr id="35" name="图片 31">
            <a:extLst>
              <a:ext uri="{FF2B5EF4-FFF2-40B4-BE49-F238E27FC236}">
                <a16:creationId xmlns:a16="http://schemas.microsoft.com/office/drawing/2014/main" id="{69976108-E254-48AE-9D46-FBE18C4ACD62}"/>
              </a:ext>
            </a:extLst>
          </p:cNvPr>
          <p:cNvPicPr>
            <a:picLocks noChangeAspect="1"/>
          </p:cNvPicPr>
          <p:nvPr/>
        </p:nvPicPr>
        <p:blipFill rotWithShape="1">
          <a:blip r:embed="rId9">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8" name="图片 30">
            <a:extLst>
              <a:ext uri="{FF2B5EF4-FFF2-40B4-BE49-F238E27FC236}">
                <a16:creationId xmlns:a16="http://schemas.microsoft.com/office/drawing/2014/main" id="{8A1EFDCC-16D8-40A3-B002-CB99A04AEEA6}"/>
              </a:ext>
            </a:extLst>
          </p:cNvPr>
          <p:cNvPicPr>
            <a:picLocks noChangeAspect="1"/>
          </p:cNvPicPr>
          <p:nvPr/>
        </p:nvPicPr>
        <p:blipFill rotWithShape="1">
          <a:blip r:embed="rId9">
            <a:extLst>
              <a:ext uri="{28A0092B-C50C-407E-A947-70E740481C1C}">
                <a14:useLocalDpi xmlns:a14="http://schemas.microsoft.com/office/drawing/2010/main" val="0"/>
              </a:ext>
            </a:extLst>
          </a:blip>
          <a:srcRect r="83505"/>
          <a:stretch/>
        </p:blipFill>
        <p:spPr>
          <a:xfrm>
            <a:off x="0" y="1291224"/>
            <a:ext cx="2011133" cy="3508489"/>
          </a:xfrm>
          <a:prstGeom prst="rect">
            <a:avLst/>
          </a:prstGeom>
        </p:spPr>
      </p:pic>
      <p:pic>
        <p:nvPicPr>
          <p:cNvPr id="39" name="图片 23">
            <a:extLst>
              <a:ext uri="{FF2B5EF4-FFF2-40B4-BE49-F238E27FC236}">
                <a16:creationId xmlns:a16="http://schemas.microsoft.com/office/drawing/2014/main" id="{04955CF3-60A4-470C-9072-28D636D579F5}"/>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40" name="图片 24">
            <a:extLst>
              <a:ext uri="{FF2B5EF4-FFF2-40B4-BE49-F238E27FC236}">
                <a16:creationId xmlns:a16="http://schemas.microsoft.com/office/drawing/2014/main" id="{C552420A-C762-42CE-9751-216E08E52E80}"/>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41" name="图片 25">
            <a:extLst>
              <a:ext uri="{FF2B5EF4-FFF2-40B4-BE49-F238E27FC236}">
                <a16:creationId xmlns:a16="http://schemas.microsoft.com/office/drawing/2014/main" id="{B7B6E34F-E92A-455B-BBC9-9CE200F6E76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42" name="图形 26">
            <a:extLst>
              <a:ext uri="{FF2B5EF4-FFF2-40B4-BE49-F238E27FC236}">
                <a16:creationId xmlns:a16="http://schemas.microsoft.com/office/drawing/2014/main" id="{1116C104-F892-40D6-9022-8D5D3A95E57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219506" y="3967827"/>
            <a:ext cx="1002731" cy="567980"/>
          </a:xfrm>
          <a:prstGeom prst="rect">
            <a:avLst/>
          </a:prstGeom>
        </p:spPr>
      </p:pic>
      <p:pic>
        <p:nvPicPr>
          <p:cNvPr id="43" name="图形 27">
            <a:extLst>
              <a:ext uri="{FF2B5EF4-FFF2-40B4-BE49-F238E27FC236}">
                <a16:creationId xmlns:a16="http://schemas.microsoft.com/office/drawing/2014/main" id="{57E166B4-CD99-4395-8A96-5775D26FEDC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267471" y="3385843"/>
            <a:ext cx="670529" cy="379810"/>
          </a:xfrm>
          <a:prstGeom prst="rect">
            <a:avLst/>
          </a:prstGeom>
        </p:spPr>
      </p:pic>
      <p:pic>
        <p:nvPicPr>
          <p:cNvPr id="44" name="图片 32">
            <a:extLst>
              <a:ext uri="{FF2B5EF4-FFF2-40B4-BE49-F238E27FC236}">
                <a16:creationId xmlns:a16="http://schemas.microsoft.com/office/drawing/2014/main" id="{50872BD9-FFFA-49B7-9148-921A596D9BF5}"/>
              </a:ext>
            </a:extLst>
          </p:cNvPr>
          <p:cNvPicPr>
            <a:picLocks noChangeAspect="1"/>
          </p:cNvPicPr>
          <p:nvPr/>
        </p:nvPicPr>
        <p:blipFill rotWithShape="1">
          <a:blip r:embed="rId16">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45" name="Picture 44">
            <a:extLst>
              <a:ext uri="{FF2B5EF4-FFF2-40B4-BE49-F238E27FC236}">
                <a16:creationId xmlns:a16="http://schemas.microsoft.com/office/drawing/2014/main" id="{9F4E051D-366C-4304-A283-90CA38451515}"/>
              </a:ext>
            </a:extLst>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46" name="Picture 45">
            <a:extLst>
              <a:ext uri="{FF2B5EF4-FFF2-40B4-BE49-F238E27FC236}">
                <a16:creationId xmlns:a16="http://schemas.microsoft.com/office/drawing/2014/main" id="{19811C36-C6A8-455A-AB05-2677ED18CCD4}"/>
              </a:ext>
            </a:extLst>
          </p:cNvPr>
          <p:cNvPicPr>
            <a:picLocks noChangeAspect="1"/>
          </p:cNvPicPr>
          <p:nvPr/>
        </p:nvPicPr>
        <p:blipFill rotWithShape="1">
          <a:blip r:embed="rId19">
            <a:extLst>
              <a:ext uri="{BEBA8EAE-BF5A-486C-A8C5-ECC9F3942E4B}">
                <a14:imgProps xmlns:a14="http://schemas.microsoft.com/office/drawing/2010/main">
                  <a14:imgLayer r:embed="rId18">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47" name="Group 46">
            <a:extLst>
              <a:ext uri="{FF2B5EF4-FFF2-40B4-BE49-F238E27FC236}">
                <a16:creationId xmlns:a16="http://schemas.microsoft.com/office/drawing/2014/main" id="{54FFABCC-7D6E-4750-920E-43A2ADE53726}"/>
              </a:ext>
            </a:extLst>
          </p:cNvPr>
          <p:cNvGrpSpPr/>
          <p:nvPr/>
        </p:nvGrpSpPr>
        <p:grpSpPr>
          <a:xfrm>
            <a:off x="6620" y="4059623"/>
            <a:ext cx="12192000" cy="2780956"/>
            <a:chOff x="-29140" y="3368913"/>
            <a:chExt cx="13654110" cy="3545778"/>
          </a:xfrm>
        </p:grpSpPr>
        <p:pic>
          <p:nvPicPr>
            <p:cNvPr id="48" name="Picture 47">
              <a:extLst>
                <a:ext uri="{FF2B5EF4-FFF2-40B4-BE49-F238E27FC236}">
                  <a16:creationId xmlns:a16="http://schemas.microsoft.com/office/drawing/2014/main" id="{9FBFC28E-EA94-4E29-8348-367F85E61932}"/>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49" name="Picture 48">
              <a:extLst>
                <a:ext uri="{FF2B5EF4-FFF2-40B4-BE49-F238E27FC236}">
                  <a16:creationId xmlns:a16="http://schemas.microsoft.com/office/drawing/2014/main" id="{72057479-865A-47A1-83C3-AD93181C2023}"/>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0" name="Picture 49">
              <a:extLst>
                <a:ext uri="{FF2B5EF4-FFF2-40B4-BE49-F238E27FC236}">
                  <a16:creationId xmlns:a16="http://schemas.microsoft.com/office/drawing/2014/main" id="{94ED3AC1-1934-4E7F-AAE7-516210EF583B}"/>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51"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885C6ED-A835-4681-A202-92C8E142A7F0}"/>
              </a:ext>
            </a:extLst>
          </p:cNvPr>
          <p:cNvPicPr>
            <a:picLocks noChangeAspect="1" noChangeArrowheads="1"/>
          </p:cNvPicPr>
          <p:nvPr/>
        </p:nvPicPr>
        <p:blipFill rotWithShape="1">
          <a:blip r:embed="rId21">
            <a:extLst>
              <a:ext uri="{BEBA8EAE-BF5A-486C-A8C5-ECC9F3942E4B}">
                <a14:imgProps xmlns:a14="http://schemas.microsoft.com/office/drawing/2010/main">
                  <a14:imgLayer r:embed="rId2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3602437" y="3575748"/>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52" name="Tieng-ting-www_tiengdong_com">
            <a:hlinkClick r:id="" action="ppaction://media"/>
            <a:extLst>
              <a:ext uri="{FF2B5EF4-FFF2-40B4-BE49-F238E27FC236}">
                <a16:creationId xmlns:a16="http://schemas.microsoft.com/office/drawing/2014/main" id="{6924CA94-6877-4B67-8FE8-287AA41760B2}"/>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14590784" y="592345"/>
            <a:ext cx="609600" cy="609600"/>
          </a:xfrm>
          <a:prstGeom prst="rect">
            <a:avLst/>
          </a:prstGeom>
        </p:spPr>
      </p:pic>
      <p:pic>
        <p:nvPicPr>
          <p:cNvPr id="53" name="Picture 52">
            <a:hlinkClick r:id="rId24" action="ppaction://hlinksldjump"/>
            <a:extLst>
              <a:ext uri="{FF2B5EF4-FFF2-40B4-BE49-F238E27FC236}">
                <a16:creationId xmlns:a16="http://schemas.microsoft.com/office/drawing/2014/main" id="{DA537E39-FCD8-461A-8495-8CA8C44EE1A1}"/>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flipH="1">
            <a:off x="4804910" y="2263137"/>
            <a:ext cx="7674655" cy="3503814"/>
          </a:xfrm>
          <a:prstGeom prst="rect">
            <a:avLst/>
          </a:prstGeom>
        </p:spPr>
      </p:pic>
    </p:spTree>
    <p:extLst>
      <p:ext uri="{BB962C8B-B14F-4D97-AF65-F5344CB8AC3E}">
        <p14:creationId xmlns:p14="http://schemas.microsoft.com/office/powerpoint/2010/main" val="352931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0-#ppt_w/2"/>
                                          </p:val>
                                        </p:tav>
                                        <p:tav tm="100000">
                                          <p:val>
                                            <p:strVal val="#ppt_x"/>
                                          </p:val>
                                        </p:tav>
                                      </p:tavLst>
                                    </p:anim>
                                    <p:anim calcmode="lin" valueType="num">
                                      <p:cBhvr additive="base">
                                        <p:cTn id="13" dur="500" fill="hold"/>
                                        <p:tgtEl>
                                          <p:spTgt spid="32"/>
                                        </p:tgtEl>
                                        <p:attrNameLst>
                                          <p:attrName>ppt_y</p:attrName>
                                        </p:attrNameLst>
                                      </p:cBhvr>
                                      <p:tavLst>
                                        <p:tav tm="0">
                                          <p:val>
                                            <p:strVal val="#ppt_y"/>
                                          </p:val>
                                        </p:tav>
                                        <p:tav tm="100000">
                                          <p:val>
                                            <p:strVal val="#ppt_y"/>
                                          </p:val>
                                        </p:tav>
                                      </p:tavLst>
                                    </p:anim>
                                  </p:childTnLst>
                                </p:cTn>
                              </p:par>
                              <p:par>
                                <p:cTn id="14" presetID="42" presetClass="path" presetSubtype="0" accel="50000" decel="50000" fill="hold" nodeType="withEffect">
                                  <p:stCondLst>
                                    <p:cond delay="0"/>
                                  </p:stCondLst>
                                  <p:childTnLst>
                                    <p:animMotion origin="layout" path="M -1.66667E-6 3.7037E-6 L 0.29896 -0.03959 " pathEditMode="relative" rAng="0" ptsTypes="AA">
                                      <p:cBhvr>
                                        <p:cTn id="15" dur="2000" fill="hold"/>
                                        <p:tgtEl>
                                          <p:spTgt spid="51"/>
                                        </p:tgtEl>
                                        <p:attrNameLst>
                                          <p:attrName>ppt_x</p:attrName>
                                          <p:attrName>ppt_y</p:attrName>
                                        </p:attrNameLst>
                                      </p:cBhvr>
                                      <p:rCtr x="14948" y="-1991"/>
                                    </p:animMotion>
                                  </p:childTnLst>
                                </p:cTn>
                              </p:par>
                              <p:par>
                                <p:cTn id="16" presetID="1" presetClass="mediacall" presetSubtype="0" fill="hold" nodeType="withEffect">
                                  <p:stCondLst>
                                    <p:cond delay="0"/>
                                  </p:stCondLst>
                                  <p:childTnLst>
                                    <p:cmd type="call" cmd="playFrom(0.0)">
                                      <p:cBhvr>
                                        <p:cTn id="17" dur="2808" fill="hold"/>
                                        <p:tgtEl>
                                          <p:spTgt spid="5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5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grpSp>
        <p:nvGrpSpPr>
          <p:cNvPr id="5" name="Group 4">
            <a:extLst>
              <a:ext uri="{FF2B5EF4-FFF2-40B4-BE49-F238E27FC236}">
                <a16:creationId xmlns:a16="http://schemas.microsoft.com/office/drawing/2014/main" id="{A48A639D-5B79-4A83-9798-1B68F0C4B73B}"/>
              </a:ext>
            </a:extLst>
          </p:cNvPr>
          <p:cNvGrpSpPr/>
          <p:nvPr/>
        </p:nvGrpSpPr>
        <p:grpSpPr>
          <a:xfrm>
            <a:off x="906936" y="-557978"/>
            <a:ext cx="7266907" cy="3759962"/>
            <a:chOff x="680203" y="-418484"/>
            <a:chExt cx="3434598" cy="2819972"/>
          </a:xfrm>
        </p:grpSpPr>
        <p:pic>
          <p:nvPicPr>
            <p:cNvPr id="10" name="Graphic 9">
              <a:extLst>
                <a:ext uri="{FF2B5EF4-FFF2-40B4-BE49-F238E27FC236}">
                  <a16:creationId xmlns:a16="http://schemas.microsoft.com/office/drawing/2014/main" id="{3F7DD2E5-2A05-4876-9767-E91D3A44448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80203" y="-418484"/>
              <a:ext cx="3434598" cy="2166077"/>
            </a:xfrm>
            <a:prstGeom prst="rect">
              <a:avLst/>
            </a:prstGeom>
          </p:spPr>
        </p:pic>
        <p:sp>
          <p:nvSpPr>
            <p:cNvPr id="2" name="TextBox 1">
              <a:extLst>
                <a:ext uri="{FF2B5EF4-FFF2-40B4-BE49-F238E27FC236}">
                  <a16:creationId xmlns:a16="http://schemas.microsoft.com/office/drawing/2014/main" id="{71D4CB85-F509-4792-A67E-2975BC173585}"/>
                </a:ext>
              </a:extLst>
            </p:cNvPr>
            <p:cNvSpPr txBox="1"/>
            <p:nvPr/>
          </p:nvSpPr>
          <p:spPr>
            <a:xfrm>
              <a:off x="989367" y="254746"/>
              <a:ext cx="2846099" cy="2146742"/>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So sánh</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6000" b="1" kern="0" dirty="0">
                  <a:solidFill>
                    <a:srgbClr val="000000"/>
                  </a:solidFill>
                  <a:latin typeface="Calibri" panose="020F0502020204030204" pitchFamily="34" charset="0"/>
                  <a:cs typeface="Calibri" panose="020F0502020204030204" pitchFamily="34" charset="0"/>
                  <a:sym typeface="Arial"/>
                </a:rPr>
                <a:t>8 159 ...8 156</a:t>
              </a:r>
              <a:endParaRPr kumimoji="0" lang="vi-VN"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grpSp>
        <p:nvGrpSpPr>
          <p:cNvPr id="4" name="Group 3">
            <a:extLst>
              <a:ext uri="{FF2B5EF4-FFF2-40B4-BE49-F238E27FC236}">
                <a16:creationId xmlns:a16="http://schemas.microsoft.com/office/drawing/2014/main" id="{DC6B3A31-0C9D-4CF5-B17C-4C322CD63DA3}"/>
              </a:ext>
            </a:extLst>
          </p:cNvPr>
          <p:cNvGrpSpPr/>
          <p:nvPr/>
        </p:nvGrpSpPr>
        <p:grpSpPr>
          <a:xfrm>
            <a:off x="1994224" y="2905759"/>
            <a:ext cx="3242275" cy="3376605"/>
            <a:chOff x="1517724" y="2365685"/>
            <a:chExt cx="2431706" cy="2532454"/>
          </a:xfrm>
        </p:grpSpPr>
        <p:pic>
          <p:nvPicPr>
            <p:cNvPr id="12" name="Graphic 11">
              <a:extLst>
                <a:ext uri="{FF2B5EF4-FFF2-40B4-BE49-F238E27FC236}">
                  <a16:creationId xmlns:a16="http://schemas.microsoft.com/office/drawing/2014/main" id="{D8FF0351-C2E9-4481-922A-66A67AA8EE3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17724" y="2365685"/>
              <a:ext cx="2431706" cy="2532454"/>
            </a:xfrm>
            <a:prstGeom prst="rect">
              <a:avLst/>
            </a:prstGeom>
          </p:spPr>
        </p:pic>
        <p:sp>
          <p:nvSpPr>
            <p:cNvPr id="3" name="TextBox 2">
              <a:extLst>
                <a:ext uri="{FF2B5EF4-FFF2-40B4-BE49-F238E27FC236}">
                  <a16:creationId xmlns:a16="http://schemas.microsoft.com/office/drawing/2014/main" id="{CF69990C-19F6-4B74-AA53-FF00D5C1A146}"/>
                </a:ext>
              </a:extLst>
            </p:cNvPr>
            <p:cNvSpPr txBox="1"/>
            <p:nvPr/>
          </p:nvSpPr>
          <p:spPr>
            <a:xfrm>
              <a:off x="1517724" y="2571750"/>
              <a:ext cx="2431706" cy="108491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88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&gt;</a:t>
              </a:r>
              <a:endParaRPr kumimoji="0" lang="en-US" sz="88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endParaRPr>
            </a:p>
          </p:txBody>
        </p:sp>
      </p:grpSp>
      <p:pic>
        <p:nvPicPr>
          <p:cNvPr id="11" name="图片 31">
            <a:extLst>
              <a:ext uri="{FF2B5EF4-FFF2-40B4-BE49-F238E27FC236}">
                <a16:creationId xmlns:a16="http://schemas.microsoft.com/office/drawing/2014/main" id="{751F57CA-D67F-48BC-A90B-384E61475AD4}"/>
              </a:ext>
            </a:extLst>
          </p:cNvPr>
          <p:cNvPicPr>
            <a:picLocks noChangeAspect="1"/>
          </p:cNvPicPr>
          <p:nvPr/>
        </p:nvPicPr>
        <p:blipFill rotWithShape="1">
          <a:blip r:embed="rId9">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13" name="图片 30">
            <a:extLst>
              <a:ext uri="{FF2B5EF4-FFF2-40B4-BE49-F238E27FC236}">
                <a16:creationId xmlns:a16="http://schemas.microsoft.com/office/drawing/2014/main" id="{2B9FD422-86A0-4588-ADFE-742C94A679B0}"/>
              </a:ext>
            </a:extLst>
          </p:cNvPr>
          <p:cNvPicPr>
            <a:picLocks noChangeAspect="1"/>
          </p:cNvPicPr>
          <p:nvPr/>
        </p:nvPicPr>
        <p:blipFill rotWithShape="1">
          <a:blip r:embed="rId9">
            <a:extLst>
              <a:ext uri="{28A0092B-C50C-407E-A947-70E740481C1C}">
                <a14:useLocalDpi xmlns:a14="http://schemas.microsoft.com/office/drawing/2010/main" val="0"/>
              </a:ext>
            </a:extLst>
          </a:blip>
          <a:srcRect r="83505"/>
          <a:stretch/>
        </p:blipFill>
        <p:spPr>
          <a:xfrm>
            <a:off x="0" y="1291224"/>
            <a:ext cx="2011133" cy="3508489"/>
          </a:xfrm>
          <a:prstGeom prst="rect">
            <a:avLst/>
          </a:prstGeom>
        </p:spPr>
      </p:pic>
      <p:pic>
        <p:nvPicPr>
          <p:cNvPr id="14" name="图片 23">
            <a:extLst>
              <a:ext uri="{FF2B5EF4-FFF2-40B4-BE49-F238E27FC236}">
                <a16:creationId xmlns:a16="http://schemas.microsoft.com/office/drawing/2014/main" id="{D9CF883B-A7B5-4D66-B1C5-0FC8F8A9F6BE}"/>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15" name="图片 24">
            <a:extLst>
              <a:ext uri="{FF2B5EF4-FFF2-40B4-BE49-F238E27FC236}">
                <a16:creationId xmlns:a16="http://schemas.microsoft.com/office/drawing/2014/main" id="{55D153C9-14B5-4BBC-86DB-3FD3952CE4C2}"/>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17" name="图片 25">
            <a:extLst>
              <a:ext uri="{FF2B5EF4-FFF2-40B4-BE49-F238E27FC236}">
                <a16:creationId xmlns:a16="http://schemas.microsoft.com/office/drawing/2014/main" id="{1A211DD4-9CB2-4D0E-9255-17DCA34BA5F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18" name="图形 26">
            <a:extLst>
              <a:ext uri="{FF2B5EF4-FFF2-40B4-BE49-F238E27FC236}">
                <a16:creationId xmlns:a16="http://schemas.microsoft.com/office/drawing/2014/main" id="{1D493FBD-7F75-444D-A78F-5D9565A775E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219506" y="3967827"/>
            <a:ext cx="1002731" cy="567980"/>
          </a:xfrm>
          <a:prstGeom prst="rect">
            <a:avLst/>
          </a:prstGeom>
        </p:spPr>
      </p:pic>
      <p:pic>
        <p:nvPicPr>
          <p:cNvPr id="19" name="图形 27">
            <a:extLst>
              <a:ext uri="{FF2B5EF4-FFF2-40B4-BE49-F238E27FC236}">
                <a16:creationId xmlns:a16="http://schemas.microsoft.com/office/drawing/2014/main" id="{484AAB12-35FB-4072-A1AA-BD2555CE46E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267471" y="3385843"/>
            <a:ext cx="670529" cy="379810"/>
          </a:xfrm>
          <a:prstGeom prst="rect">
            <a:avLst/>
          </a:prstGeom>
        </p:spPr>
      </p:pic>
      <p:pic>
        <p:nvPicPr>
          <p:cNvPr id="20" name="图片 32">
            <a:extLst>
              <a:ext uri="{FF2B5EF4-FFF2-40B4-BE49-F238E27FC236}">
                <a16:creationId xmlns:a16="http://schemas.microsoft.com/office/drawing/2014/main" id="{693C6D25-A7E3-4593-8AA0-EF5DF36CD784}"/>
              </a:ext>
            </a:extLst>
          </p:cNvPr>
          <p:cNvPicPr>
            <a:picLocks noChangeAspect="1"/>
          </p:cNvPicPr>
          <p:nvPr/>
        </p:nvPicPr>
        <p:blipFill rotWithShape="1">
          <a:blip r:embed="rId16">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22" name="Picture 21">
            <a:extLst>
              <a:ext uri="{FF2B5EF4-FFF2-40B4-BE49-F238E27FC236}">
                <a16:creationId xmlns:a16="http://schemas.microsoft.com/office/drawing/2014/main" id="{1E6EB084-35E5-48A7-9294-25A89CCF8A9D}"/>
              </a:ext>
            </a:extLst>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23" name="Picture 22">
            <a:extLst>
              <a:ext uri="{FF2B5EF4-FFF2-40B4-BE49-F238E27FC236}">
                <a16:creationId xmlns:a16="http://schemas.microsoft.com/office/drawing/2014/main" id="{AF6DBC4C-7F77-4682-8101-37516A651A29}"/>
              </a:ext>
            </a:extLst>
          </p:cNvPr>
          <p:cNvPicPr>
            <a:picLocks noChangeAspect="1"/>
          </p:cNvPicPr>
          <p:nvPr/>
        </p:nvPicPr>
        <p:blipFill rotWithShape="1">
          <a:blip r:embed="rId19">
            <a:extLst>
              <a:ext uri="{BEBA8EAE-BF5A-486C-A8C5-ECC9F3942E4B}">
                <a14:imgProps xmlns:a14="http://schemas.microsoft.com/office/drawing/2010/main">
                  <a14:imgLayer r:embed="rId18">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24" name="Group 23">
            <a:extLst>
              <a:ext uri="{FF2B5EF4-FFF2-40B4-BE49-F238E27FC236}">
                <a16:creationId xmlns:a16="http://schemas.microsoft.com/office/drawing/2014/main" id="{C6E6E148-C0E1-4A39-BC98-247756BBB3FD}"/>
              </a:ext>
            </a:extLst>
          </p:cNvPr>
          <p:cNvGrpSpPr/>
          <p:nvPr/>
        </p:nvGrpSpPr>
        <p:grpSpPr>
          <a:xfrm>
            <a:off x="6620" y="4059623"/>
            <a:ext cx="12192000" cy="2780956"/>
            <a:chOff x="-29140" y="3368913"/>
            <a:chExt cx="13654110" cy="3545778"/>
          </a:xfrm>
        </p:grpSpPr>
        <p:pic>
          <p:nvPicPr>
            <p:cNvPr id="25" name="Picture 24">
              <a:extLst>
                <a:ext uri="{FF2B5EF4-FFF2-40B4-BE49-F238E27FC236}">
                  <a16:creationId xmlns:a16="http://schemas.microsoft.com/office/drawing/2014/main" id="{C949F78E-519E-4FCF-BF62-22920518EDD5}"/>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26" name="Picture 25">
              <a:extLst>
                <a:ext uri="{FF2B5EF4-FFF2-40B4-BE49-F238E27FC236}">
                  <a16:creationId xmlns:a16="http://schemas.microsoft.com/office/drawing/2014/main" id="{A32BAD12-A149-4566-8B20-187E610C426F}"/>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27" name="Picture 26">
              <a:extLst>
                <a:ext uri="{FF2B5EF4-FFF2-40B4-BE49-F238E27FC236}">
                  <a16:creationId xmlns:a16="http://schemas.microsoft.com/office/drawing/2014/main" id="{ADE32AA9-2D7C-4173-A94F-8041421D0CE6}"/>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D818B759-1F8F-4F7E-89C3-C2DC9FC5ADD7}"/>
              </a:ext>
            </a:extLst>
          </p:cNvPr>
          <p:cNvPicPr>
            <a:picLocks noChangeAspect="1" noChangeArrowheads="1"/>
          </p:cNvPicPr>
          <p:nvPr/>
        </p:nvPicPr>
        <p:blipFill rotWithShape="1">
          <a:blip r:embed="rId21">
            <a:extLst>
              <a:ext uri="{BEBA8EAE-BF5A-486C-A8C5-ECC9F3942E4B}">
                <a14:imgProps xmlns:a14="http://schemas.microsoft.com/office/drawing/2010/main">
                  <a14:imgLayer r:embed="rId2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3602437" y="3575748"/>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37" name="Tieng-ting-www_tiengdong_com">
            <a:hlinkClick r:id="" action="ppaction://media"/>
            <a:extLst>
              <a:ext uri="{FF2B5EF4-FFF2-40B4-BE49-F238E27FC236}">
                <a16:creationId xmlns:a16="http://schemas.microsoft.com/office/drawing/2014/main" id="{6CE5F2C5-FBFA-43F2-8E01-27AED0197EE5}"/>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14590784" y="592345"/>
            <a:ext cx="609600" cy="609600"/>
          </a:xfrm>
          <a:prstGeom prst="rect">
            <a:avLst/>
          </a:prstGeom>
        </p:spPr>
      </p:pic>
      <p:pic>
        <p:nvPicPr>
          <p:cNvPr id="28" name="Picture 27">
            <a:hlinkClick r:id="rId24" action="ppaction://hlinksldjump"/>
            <a:extLst>
              <a:ext uri="{FF2B5EF4-FFF2-40B4-BE49-F238E27FC236}">
                <a16:creationId xmlns:a16="http://schemas.microsoft.com/office/drawing/2014/main" id="{5468928F-D598-4E45-8FE8-30CD375F1BC6}"/>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flipH="1">
            <a:off x="4804910" y="2263137"/>
            <a:ext cx="7674655" cy="3503814"/>
          </a:xfrm>
          <a:prstGeom prst="rect">
            <a:avLst/>
          </a:prstGeom>
        </p:spPr>
      </p:pic>
    </p:spTree>
    <p:extLst>
      <p:ext uri="{BB962C8B-B14F-4D97-AF65-F5344CB8AC3E}">
        <p14:creationId xmlns:p14="http://schemas.microsoft.com/office/powerpoint/2010/main" val="282875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42" presetClass="path" presetSubtype="0" accel="50000" decel="50000" fill="hold" nodeType="withEffect">
                                  <p:stCondLst>
                                    <p:cond delay="0"/>
                                  </p:stCondLst>
                                  <p:childTnLst>
                                    <p:animMotion origin="layout" path="M -1.66667E-6 3.7037E-6 L 0.29896 -0.03959 " pathEditMode="relative" rAng="0" ptsTypes="AA">
                                      <p:cBhvr>
                                        <p:cTn id="15" dur="2000" fill="hold"/>
                                        <p:tgtEl>
                                          <p:spTgt spid="36"/>
                                        </p:tgtEl>
                                        <p:attrNameLst>
                                          <p:attrName>ppt_x</p:attrName>
                                          <p:attrName>ppt_y</p:attrName>
                                        </p:attrNameLst>
                                      </p:cBhvr>
                                      <p:rCtr x="14948" y="-1991"/>
                                    </p:animMotion>
                                  </p:childTnLst>
                                </p:cTn>
                              </p:par>
                              <p:par>
                                <p:cTn id="16" presetID="1" presetClass="mediacall" presetSubtype="0" fill="hold" nodeType="withEffect">
                                  <p:stCondLst>
                                    <p:cond delay="0"/>
                                  </p:stCondLst>
                                  <p:childTnLst>
                                    <p:cmd type="call" cmd="playFrom(0.0)">
                                      <p:cBhvr>
                                        <p:cTn id="17" dur="2808"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3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grpSp>
        <p:nvGrpSpPr>
          <p:cNvPr id="29" name="Group 28">
            <a:extLst>
              <a:ext uri="{FF2B5EF4-FFF2-40B4-BE49-F238E27FC236}">
                <a16:creationId xmlns:a16="http://schemas.microsoft.com/office/drawing/2014/main" id="{B5546CC4-FCC1-4060-AEC3-63B80630E150}"/>
              </a:ext>
            </a:extLst>
          </p:cNvPr>
          <p:cNvGrpSpPr/>
          <p:nvPr/>
        </p:nvGrpSpPr>
        <p:grpSpPr>
          <a:xfrm>
            <a:off x="906936" y="-557978"/>
            <a:ext cx="7266907" cy="3759962"/>
            <a:chOff x="680203" y="-418484"/>
            <a:chExt cx="3434598" cy="2819972"/>
          </a:xfrm>
        </p:grpSpPr>
        <p:pic>
          <p:nvPicPr>
            <p:cNvPr id="30" name="Graphic 29">
              <a:extLst>
                <a:ext uri="{FF2B5EF4-FFF2-40B4-BE49-F238E27FC236}">
                  <a16:creationId xmlns:a16="http://schemas.microsoft.com/office/drawing/2014/main" id="{B8031A7E-7634-4658-90E9-9A4C828C0B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80203" y="-418484"/>
              <a:ext cx="3434598" cy="2166077"/>
            </a:xfrm>
            <a:prstGeom prst="rect">
              <a:avLst/>
            </a:prstGeom>
          </p:spPr>
        </p:pic>
        <p:sp>
          <p:nvSpPr>
            <p:cNvPr id="31" name="TextBox 30">
              <a:extLst>
                <a:ext uri="{FF2B5EF4-FFF2-40B4-BE49-F238E27FC236}">
                  <a16:creationId xmlns:a16="http://schemas.microsoft.com/office/drawing/2014/main" id="{DBF97B20-2605-42D9-B50D-12E410CCA236}"/>
                </a:ext>
              </a:extLst>
            </p:cNvPr>
            <p:cNvSpPr txBox="1"/>
            <p:nvPr/>
          </p:nvSpPr>
          <p:spPr>
            <a:xfrm>
              <a:off x="989367" y="254746"/>
              <a:ext cx="2846099" cy="2146742"/>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So sánh</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6000" b="1" kern="0" dirty="0">
                  <a:solidFill>
                    <a:srgbClr val="000000"/>
                  </a:solidFill>
                  <a:latin typeface="Calibri" panose="020F0502020204030204" pitchFamily="34" charset="0"/>
                  <a:cs typeface="Calibri" panose="020F0502020204030204" pitchFamily="34" charset="0"/>
                  <a:sym typeface="Arial"/>
                </a:rPr>
                <a:t>6 121...6 212</a:t>
              </a:r>
              <a:endParaRPr kumimoji="0" lang="vi-VN"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grpSp>
        <p:nvGrpSpPr>
          <p:cNvPr id="32" name="Group 31">
            <a:extLst>
              <a:ext uri="{FF2B5EF4-FFF2-40B4-BE49-F238E27FC236}">
                <a16:creationId xmlns:a16="http://schemas.microsoft.com/office/drawing/2014/main" id="{930F5E81-B952-45D0-946D-D0C6080CE50D}"/>
              </a:ext>
            </a:extLst>
          </p:cNvPr>
          <p:cNvGrpSpPr/>
          <p:nvPr/>
        </p:nvGrpSpPr>
        <p:grpSpPr>
          <a:xfrm>
            <a:off x="1994224" y="2905759"/>
            <a:ext cx="3242275" cy="3376605"/>
            <a:chOff x="1517724" y="2365685"/>
            <a:chExt cx="2431706" cy="2532454"/>
          </a:xfrm>
        </p:grpSpPr>
        <p:pic>
          <p:nvPicPr>
            <p:cNvPr id="33" name="Graphic 32">
              <a:extLst>
                <a:ext uri="{FF2B5EF4-FFF2-40B4-BE49-F238E27FC236}">
                  <a16:creationId xmlns:a16="http://schemas.microsoft.com/office/drawing/2014/main" id="{81F9D444-A8E1-4AC6-9363-027F1BF853B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17724" y="2365685"/>
              <a:ext cx="2431706" cy="2532454"/>
            </a:xfrm>
            <a:prstGeom prst="rect">
              <a:avLst/>
            </a:prstGeom>
          </p:spPr>
        </p:pic>
        <p:sp>
          <p:nvSpPr>
            <p:cNvPr id="34" name="TextBox 33">
              <a:extLst>
                <a:ext uri="{FF2B5EF4-FFF2-40B4-BE49-F238E27FC236}">
                  <a16:creationId xmlns:a16="http://schemas.microsoft.com/office/drawing/2014/main" id="{E1DFA43E-6439-4668-8D3D-DC8DBE717008}"/>
                </a:ext>
              </a:extLst>
            </p:cNvPr>
            <p:cNvSpPr txBox="1"/>
            <p:nvPr/>
          </p:nvSpPr>
          <p:spPr>
            <a:xfrm>
              <a:off x="1517724" y="2571750"/>
              <a:ext cx="2431706" cy="108491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88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&lt;</a:t>
              </a:r>
              <a:endParaRPr kumimoji="0" lang="en-US" sz="88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endParaRPr>
            </a:p>
          </p:txBody>
        </p:sp>
      </p:grpSp>
      <p:pic>
        <p:nvPicPr>
          <p:cNvPr id="35" name="图片 31">
            <a:extLst>
              <a:ext uri="{FF2B5EF4-FFF2-40B4-BE49-F238E27FC236}">
                <a16:creationId xmlns:a16="http://schemas.microsoft.com/office/drawing/2014/main" id="{C9A46E03-391D-4306-B8FA-DA089F589117}"/>
              </a:ext>
            </a:extLst>
          </p:cNvPr>
          <p:cNvPicPr>
            <a:picLocks noChangeAspect="1"/>
          </p:cNvPicPr>
          <p:nvPr/>
        </p:nvPicPr>
        <p:blipFill rotWithShape="1">
          <a:blip r:embed="rId9">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8" name="图片 30">
            <a:extLst>
              <a:ext uri="{FF2B5EF4-FFF2-40B4-BE49-F238E27FC236}">
                <a16:creationId xmlns:a16="http://schemas.microsoft.com/office/drawing/2014/main" id="{91C0849A-35C1-4B18-A8B9-EA164E6CA58E}"/>
              </a:ext>
            </a:extLst>
          </p:cNvPr>
          <p:cNvPicPr>
            <a:picLocks noChangeAspect="1"/>
          </p:cNvPicPr>
          <p:nvPr/>
        </p:nvPicPr>
        <p:blipFill rotWithShape="1">
          <a:blip r:embed="rId9">
            <a:extLst>
              <a:ext uri="{28A0092B-C50C-407E-A947-70E740481C1C}">
                <a14:useLocalDpi xmlns:a14="http://schemas.microsoft.com/office/drawing/2010/main" val="0"/>
              </a:ext>
            </a:extLst>
          </a:blip>
          <a:srcRect r="83505"/>
          <a:stretch/>
        </p:blipFill>
        <p:spPr>
          <a:xfrm>
            <a:off x="0" y="1291224"/>
            <a:ext cx="2011133" cy="3508489"/>
          </a:xfrm>
          <a:prstGeom prst="rect">
            <a:avLst/>
          </a:prstGeom>
        </p:spPr>
      </p:pic>
      <p:pic>
        <p:nvPicPr>
          <p:cNvPr id="39" name="图片 23">
            <a:extLst>
              <a:ext uri="{FF2B5EF4-FFF2-40B4-BE49-F238E27FC236}">
                <a16:creationId xmlns:a16="http://schemas.microsoft.com/office/drawing/2014/main" id="{130F8A12-F6AC-4FEC-82A3-EACAC2F401D4}"/>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40" name="图片 24">
            <a:extLst>
              <a:ext uri="{FF2B5EF4-FFF2-40B4-BE49-F238E27FC236}">
                <a16:creationId xmlns:a16="http://schemas.microsoft.com/office/drawing/2014/main" id="{DD5FCB7B-0D4D-4EEE-B211-8EE98E49B084}"/>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41" name="图片 25">
            <a:extLst>
              <a:ext uri="{FF2B5EF4-FFF2-40B4-BE49-F238E27FC236}">
                <a16:creationId xmlns:a16="http://schemas.microsoft.com/office/drawing/2014/main" id="{D87FF357-4FCA-4572-AA55-43803A5F1A2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42" name="图形 26">
            <a:extLst>
              <a:ext uri="{FF2B5EF4-FFF2-40B4-BE49-F238E27FC236}">
                <a16:creationId xmlns:a16="http://schemas.microsoft.com/office/drawing/2014/main" id="{DF3D606C-81A5-423A-A62A-B558F019206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219506" y="3967827"/>
            <a:ext cx="1002731" cy="567980"/>
          </a:xfrm>
          <a:prstGeom prst="rect">
            <a:avLst/>
          </a:prstGeom>
        </p:spPr>
      </p:pic>
      <p:pic>
        <p:nvPicPr>
          <p:cNvPr id="43" name="图形 27">
            <a:extLst>
              <a:ext uri="{FF2B5EF4-FFF2-40B4-BE49-F238E27FC236}">
                <a16:creationId xmlns:a16="http://schemas.microsoft.com/office/drawing/2014/main" id="{134F8296-45BF-4791-93C0-9EABA9616DB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267471" y="3385843"/>
            <a:ext cx="670529" cy="379810"/>
          </a:xfrm>
          <a:prstGeom prst="rect">
            <a:avLst/>
          </a:prstGeom>
        </p:spPr>
      </p:pic>
      <p:pic>
        <p:nvPicPr>
          <p:cNvPr id="44" name="图片 32">
            <a:extLst>
              <a:ext uri="{FF2B5EF4-FFF2-40B4-BE49-F238E27FC236}">
                <a16:creationId xmlns:a16="http://schemas.microsoft.com/office/drawing/2014/main" id="{E3D1FFB1-E462-41F0-A724-C1447F6244FB}"/>
              </a:ext>
            </a:extLst>
          </p:cNvPr>
          <p:cNvPicPr>
            <a:picLocks noChangeAspect="1"/>
          </p:cNvPicPr>
          <p:nvPr/>
        </p:nvPicPr>
        <p:blipFill rotWithShape="1">
          <a:blip r:embed="rId16">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45" name="Picture 44">
            <a:extLst>
              <a:ext uri="{FF2B5EF4-FFF2-40B4-BE49-F238E27FC236}">
                <a16:creationId xmlns:a16="http://schemas.microsoft.com/office/drawing/2014/main" id="{6F243DC3-0113-4DAC-9D91-0C12DF9BFCB5}"/>
              </a:ext>
            </a:extLst>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46" name="Picture 45">
            <a:extLst>
              <a:ext uri="{FF2B5EF4-FFF2-40B4-BE49-F238E27FC236}">
                <a16:creationId xmlns:a16="http://schemas.microsoft.com/office/drawing/2014/main" id="{64F55FF9-2392-46CE-903D-65556921AEC6}"/>
              </a:ext>
            </a:extLst>
          </p:cNvPr>
          <p:cNvPicPr>
            <a:picLocks noChangeAspect="1"/>
          </p:cNvPicPr>
          <p:nvPr/>
        </p:nvPicPr>
        <p:blipFill rotWithShape="1">
          <a:blip r:embed="rId19">
            <a:extLst>
              <a:ext uri="{BEBA8EAE-BF5A-486C-A8C5-ECC9F3942E4B}">
                <a14:imgProps xmlns:a14="http://schemas.microsoft.com/office/drawing/2010/main">
                  <a14:imgLayer r:embed="rId18">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47" name="Group 46">
            <a:extLst>
              <a:ext uri="{FF2B5EF4-FFF2-40B4-BE49-F238E27FC236}">
                <a16:creationId xmlns:a16="http://schemas.microsoft.com/office/drawing/2014/main" id="{990ED1D4-AD41-438C-B9DA-C92732FF56C1}"/>
              </a:ext>
            </a:extLst>
          </p:cNvPr>
          <p:cNvGrpSpPr/>
          <p:nvPr/>
        </p:nvGrpSpPr>
        <p:grpSpPr>
          <a:xfrm>
            <a:off x="6620" y="4059623"/>
            <a:ext cx="12192000" cy="2780956"/>
            <a:chOff x="-29140" y="3368913"/>
            <a:chExt cx="13654110" cy="3545778"/>
          </a:xfrm>
        </p:grpSpPr>
        <p:pic>
          <p:nvPicPr>
            <p:cNvPr id="48" name="Picture 47">
              <a:extLst>
                <a:ext uri="{FF2B5EF4-FFF2-40B4-BE49-F238E27FC236}">
                  <a16:creationId xmlns:a16="http://schemas.microsoft.com/office/drawing/2014/main" id="{E3386BBB-BBC6-4674-B855-4DEDAC7BBCB6}"/>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49" name="Picture 48">
              <a:extLst>
                <a:ext uri="{FF2B5EF4-FFF2-40B4-BE49-F238E27FC236}">
                  <a16:creationId xmlns:a16="http://schemas.microsoft.com/office/drawing/2014/main" id="{5A7AB3F8-E7E9-4413-A98F-8ED331E62CC7}"/>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0" name="Picture 49">
              <a:extLst>
                <a:ext uri="{FF2B5EF4-FFF2-40B4-BE49-F238E27FC236}">
                  <a16:creationId xmlns:a16="http://schemas.microsoft.com/office/drawing/2014/main" id="{026CC8A0-4ED9-40F8-A612-7CE486A96775}"/>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51"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0D5DABC3-4436-4226-9081-16808F0FBC18}"/>
              </a:ext>
            </a:extLst>
          </p:cNvPr>
          <p:cNvPicPr>
            <a:picLocks noChangeAspect="1" noChangeArrowheads="1"/>
          </p:cNvPicPr>
          <p:nvPr/>
        </p:nvPicPr>
        <p:blipFill rotWithShape="1">
          <a:blip r:embed="rId21">
            <a:extLst>
              <a:ext uri="{BEBA8EAE-BF5A-486C-A8C5-ECC9F3942E4B}">
                <a14:imgProps xmlns:a14="http://schemas.microsoft.com/office/drawing/2010/main">
                  <a14:imgLayer r:embed="rId2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3602437" y="3575748"/>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52" name="Tieng-ting-www_tiengdong_com">
            <a:hlinkClick r:id="" action="ppaction://media"/>
            <a:extLst>
              <a:ext uri="{FF2B5EF4-FFF2-40B4-BE49-F238E27FC236}">
                <a16:creationId xmlns:a16="http://schemas.microsoft.com/office/drawing/2014/main" id="{EF437D83-8C86-4B98-9D97-2F63FCB0864B}"/>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14590784" y="592345"/>
            <a:ext cx="609600" cy="609600"/>
          </a:xfrm>
          <a:prstGeom prst="rect">
            <a:avLst/>
          </a:prstGeom>
        </p:spPr>
      </p:pic>
      <p:pic>
        <p:nvPicPr>
          <p:cNvPr id="53" name="Picture 52">
            <a:hlinkClick r:id="rId24" action="ppaction://hlinksldjump"/>
            <a:extLst>
              <a:ext uri="{FF2B5EF4-FFF2-40B4-BE49-F238E27FC236}">
                <a16:creationId xmlns:a16="http://schemas.microsoft.com/office/drawing/2014/main" id="{D02621E5-E7B0-4E29-B002-33E51CF90229}"/>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flipH="1">
            <a:off x="4804910" y="2263137"/>
            <a:ext cx="7674655" cy="3503814"/>
          </a:xfrm>
          <a:prstGeom prst="rect">
            <a:avLst/>
          </a:prstGeom>
        </p:spPr>
      </p:pic>
    </p:spTree>
    <p:extLst>
      <p:ext uri="{BB962C8B-B14F-4D97-AF65-F5344CB8AC3E}">
        <p14:creationId xmlns:p14="http://schemas.microsoft.com/office/powerpoint/2010/main" val="46201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0-#ppt_w/2"/>
                                          </p:val>
                                        </p:tav>
                                        <p:tav tm="100000">
                                          <p:val>
                                            <p:strVal val="#ppt_x"/>
                                          </p:val>
                                        </p:tav>
                                      </p:tavLst>
                                    </p:anim>
                                    <p:anim calcmode="lin" valueType="num">
                                      <p:cBhvr additive="base">
                                        <p:cTn id="13" dur="500" fill="hold"/>
                                        <p:tgtEl>
                                          <p:spTgt spid="32"/>
                                        </p:tgtEl>
                                        <p:attrNameLst>
                                          <p:attrName>ppt_y</p:attrName>
                                        </p:attrNameLst>
                                      </p:cBhvr>
                                      <p:tavLst>
                                        <p:tav tm="0">
                                          <p:val>
                                            <p:strVal val="#ppt_y"/>
                                          </p:val>
                                        </p:tav>
                                        <p:tav tm="100000">
                                          <p:val>
                                            <p:strVal val="#ppt_y"/>
                                          </p:val>
                                        </p:tav>
                                      </p:tavLst>
                                    </p:anim>
                                  </p:childTnLst>
                                </p:cTn>
                              </p:par>
                              <p:par>
                                <p:cTn id="14" presetID="42" presetClass="path" presetSubtype="0" accel="50000" decel="50000" fill="hold" nodeType="withEffect">
                                  <p:stCondLst>
                                    <p:cond delay="0"/>
                                  </p:stCondLst>
                                  <p:childTnLst>
                                    <p:animMotion origin="layout" path="M -1.66667E-6 3.7037E-6 L 0.29896 -0.03959 " pathEditMode="relative" rAng="0" ptsTypes="AA">
                                      <p:cBhvr>
                                        <p:cTn id="15" dur="2000" fill="hold"/>
                                        <p:tgtEl>
                                          <p:spTgt spid="51"/>
                                        </p:tgtEl>
                                        <p:attrNameLst>
                                          <p:attrName>ppt_x</p:attrName>
                                          <p:attrName>ppt_y</p:attrName>
                                        </p:attrNameLst>
                                      </p:cBhvr>
                                      <p:rCtr x="14948" y="-1991"/>
                                    </p:animMotion>
                                  </p:childTnLst>
                                </p:cTn>
                              </p:par>
                              <p:par>
                                <p:cTn id="16" presetID="1" presetClass="mediacall" presetSubtype="0" fill="hold" nodeType="withEffect">
                                  <p:stCondLst>
                                    <p:cond delay="0"/>
                                  </p:stCondLst>
                                  <p:childTnLst>
                                    <p:cmd type="call" cmd="playFrom(0.0)">
                                      <p:cBhvr>
                                        <p:cTn id="17" dur="2808" fill="hold"/>
                                        <p:tgtEl>
                                          <p:spTgt spid="5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5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32" name="Picture 2" descr="Nông Dân Thu Hoạch Lúa Hình ảnh | Định dạng hình ảnh PNG 400256841|  vn.lovepik.com">
            <a:extLst>
              <a:ext uri="{FF2B5EF4-FFF2-40B4-BE49-F238E27FC236}">
                <a16:creationId xmlns:a16="http://schemas.microsoft.com/office/drawing/2014/main" id="{2529065E-C4A8-4FFA-B3A5-C1F77B54BEC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342" b="95888" l="0" r="99167">
                        <a14:foregroundMark x1="59833" y1="12628" x2="60500" y2="49633"/>
                        <a14:foregroundMark x1="56833" y1="15565" x2="53000" y2="50220"/>
                        <a14:foregroundMark x1="53500" y1="29956" x2="45167" y2="61380"/>
                        <a14:foregroundMark x1="0" y1="40529" x2="39000" y2="86931"/>
                        <a14:foregroundMark x1="14667" y1="37592" x2="59833" y2="89574"/>
                        <a14:foregroundMark x1="43000" y1="59912" x2="85167" y2="81938"/>
                        <a14:foregroundMark x1="64333" y1="45815" x2="88000" y2="64611"/>
                        <a14:foregroundMark x1="77500" y1="38179" x2="89833" y2="59031"/>
                        <a14:foregroundMark x1="70000" y1="41410" x2="89167" y2="55800"/>
                        <a14:foregroundMark x1="89667" y1="45815" x2="94333" y2="74890"/>
                        <a14:foregroundMark x1="93833" y1="44640" x2="96167" y2="86931"/>
                        <a14:foregroundMark x1="96167" y1="86931" x2="96167" y2="86931"/>
                        <a14:foregroundMark x1="7000" y1="88987" x2="99167" y2="96035"/>
                        <a14:foregroundMark x1="5667" y1="54038" x2="13000" y2="82819"/>
                        <a14:foregroundMark x1="52500" y1="10573" x2="55667" y2="19090"/>
                        <a14:foregroundMark x1="59167" y1="7342" x2="61667" y2="14391"/>
                        <a14:foregroundMark x1="61333" y1="7636" x2="64833" y2="13803"/>
                        <a14:foregroundMark x1="62333" y1="22907" x2="62833" y2="32599"/>
                        <a14:foregroundMark x1="54500" y1="27313" x2="49333" y2="38767"/>
                        <a14:foregroundMark x1="53833" y1="23789" x2="51667" y2="30837"/>
                        <a14:foregroundMark x1="53667" y1="24082" x2="49667" y2="31131"/>
                        <a14:foregroundMark x1="53500" y1="23789" x2="52333" y2="26725"/>
                        <a14:foregroundMark x1="58667" y1="24963" x2="59833" y2="30837"/>
                        <a14:foregroundMark x1="60500" y1="30837" x2="61667" y2="37004"/>
                        <a14:foregroundMark x1="61667" y1="37298" x2="61667" y2="37298"/>
                        <a14:foregroundMark x1="5000" y1="42291" x2="4333" y2="41997"/>
                      </a14:backgroundRemoval>
                    </a14:imgEffect>
                  </a14:imgLayer>
                </a14:imgProps>
              </a:ext>
              <a:ext uri="{28A0092B-C50C-407E-A947-70E740481C1C}">
                <a14:useLocalDpi xmlns:a14="http://schemas.microsoft.com/office/drawing/2010/main" val="0"/>
              </a:ext>
            </a:extLst>
          </a:blip>
          <a:srcRect/>
          <a:stretch>
            <a:fillRect/>
          </a:stretch>
        </p:blipFill>
        <p:spPr bwMode="auto">
          <a:xfrm>
            <a:off x="0" y="371475"/>
            <a:ext cx="12192000" cy="6486525"/>
          </a:xfrm>
          <a:prstGeom prst="rect">
            <a:avLst/>
          </a:prstGeom>
          <a:noFill/>
          <a:extLst>
            <a:ext uri="{909E8E84-426E-40DD-AFC4-6F175D3DCCD1}">
              <a14:hiddenFill xmlns:a14="http://schemas.microsoft.com/office/drawing/2010/main">
                <a:solidFill>
                  <a:srgbClr val="FFFFFF"/>
                </a:solidFill>
              </a14:hiddenFill>
            </a:ext>
          </a:extLst>
        </p:spPr>
      </p:pic>
      <p:sp>
        <p:nvSpPr>
          <p:cNvPr id="35" name="Google Shape;2319;p69">
            <a:extLst>
              <a:ext uri="{FF2B5EF4-FFF2-40B4-BE49-F238E27FC236}">
                <a16:creationId xmlns:a16="http://schemas.microsoft.com/office/drawing/2014/main"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id="{7F7B6B2E-B264-4AB2-AAF3-579F0DFA2F8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id="{AB93590C-E190-4413-88D5-546130CE1BE2}"/>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2906212"/>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id="{71AE3B76-547B-4F5B-8D03-38F7F157706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id="{50FCC122-4E59-446C-80D9-A80C5B48969F}"/>
              </a:ext>
            </a:extLst>
          </p:cNvPr>
          <p:cNvPicPr>
            <a:picLocks noChangeAspect="1"/>
          </p:cNvPicPr>
          <p:nvPr/>
        </p:nvPicPr>
        <p:blipFill rotWithShape="1">
          <a:blip r:embed="rId7">
            <a:extLst>
              <a:ext uri="{BEBA8EAE-BF5A-486C-A8C5-ECC9F3942E4B}">
                <a14:imgProps xmlns:a14="http://schemas.microsoft.com/office/drawing/2010/main">
                  <a14:imgLayer r:embed="rId5">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id="{05C983FD-EB97-4FA9-923A-33B74BE69BC9}"/>
              </a:ext>
            </a:extLst>
          </p:cNvPr>
          <p:cNvPicPr>
            <a:picLocks noChangeAspect="1"/>
          </p:cNvPicPr>
          <p:nvPr/>
        </p:nvPicPr>
        <p:blipFill rotWithShape="1">
          <a:blip r:embed="rId8">
            <a:extLst>
              <a:ext uri="{BEBA8EAE-BF5A-486C-A8C5-ECC9F3942E4B}">
                <a14:imgProps xmlns:a14="http://schemas.microsoft.com/office/drawing/2010/main">
                  <a14:imgLayer r:embed="rId5">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id="{368B007D-B3E8-4F0D-98BF-FF9795653D24}"/>
              </a:ext>
            </a:extLst>
          </p:cNvPr>
          <p:cNvPicPr>
            <a:picLocks noChangeAspect="1"/>
          </p:cNvPicPr>
          <p:nvPr/>
        </p:nvPicPr>
        <p:blipFill rotWithShape="1">
          <a:blip r:embed="rId9">
            <a:extLst>
              <a:ext uri="{BEBA8EAE-BF5A-486C-A8C5-ECC9F3942E4B}">
                <a14:imgProps xmlns:a14="http://schemas.microsoft.com/office/drawing/2010/main">
                  <a14:imgLayer r:embed="rId5">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327465"/>
            <a:ext cx="9673626" cy="2524867"/>
          </a:xfrm>
          <a:prstGeom prst="rect">
            <a:avLst/>
          </a:prstGeom>
          <a:effectLst>
            <a:glow>
              <a:schemeClr val="accent1"/>
            </a:glow>
          </a:effectLst>
        </p:spPr>
      </p:pic>
      <p:pic>
        <p:nvPicPr>
          <p:cNvPr id="30" name="Picture 29">
            <a:extLst>
              <a:ext uri="{FF2B5EF4-FFF2-40B4-BE49-F238E27FC236}">
                <a16:creationId xmlns:a16="http://schemas.microsoft.com/office/drawing/2014/main" id="{69EF83CC-713C-44A4-AF24-C5EAF372AAD5}"/>
              </a:ext>
            </a:extLst>
          </p:cNvPr>
          <p:cNvPicPr>
            <a:picLocks noChangeAspect="1"/>
          </p:cNvPicPr>
          <p:nvPr/>
        </p:nvPicPr>
        <p:blipFill rotWithShape="1">
          <a:blip r:embed="rId10">
            <a:extLst>
              <a:ext uri="{BEBA8EAE-BF5A-486C-A8C5-ECC9F3942E4B}">
                <a14:imgProps xmlns:a14="http://schemas.microsoft.com/office/drawing/2010/main">
                  <a14:imgLayer r:embed="rId5">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id="{155DD4F3-594F-4DAD-B0C3-C806E34F6734}"/>
              </a:ext>
            </a:extLst>
          </p:cNvPr>
          <p:cNvPicPr>
            <a:picLocks noChangeAspect="1"/>
          </p:cNvPicPr>
          <p:nvPr/>
        </p:nvPicPr>
        <p:blipFill rotWithShape="1">
          <a:blip r:embed="rId10">
            <a:extLst>
              <a:ext uri="{BEBA8EAE-BF5A-486C-A8C5-ECC9F3942E4B}">
                <a14:imgProps xmlns:a14="http://schemas.microsoft.com/office/drawing/2010/main">
                  <a14:imgLayer r:embed="rId5">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id="{D868F716-390E-46C6-86CF-6640DF0978D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5184" t="55184" r="22473" b="-1014"/>
          <a:stretch/>
        </p:blipFill>
        <p:spPr>
          <a:xfrm>
            <a:off x="9980036" y="714972"/>
            <a:ext cx="1343719" cy="1454336"/>
          </a:xfrm>
          <a:prstGeom prst="rect">
            <a:avLst/>
          </a:prstGeom>
        </p:spPr>
      </p:pic>
      <p:pic>
        <p:nvPicPr>
          <p:cNvPr id="43" name="Picture 42">
            <a:extLst>
              <a:ext uri="{FF2B5EF4-FFF2-40B4-BE49-F238E27FC236}">
                <a16:creationId xmlns:a16="http://schemas.microsoft.com/office/drawing/2014/main" id="{3671FE27-C098-4737-8DC8-EA045CBEB25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id="{CCF8404B-4600-4ACF-BF0F-E8A6B8AD8CA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F1F35A9-9FF1-4415-AFD9-40A9B1B4AACD}"/>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7659043" y="3089657"/>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CC5729F-B4A2-4D61-8CC3-F5144C174830}"/>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9327935" y="3097258"/>
            <a:ext cx="3377482" cy="375515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0E87494A-300E-4C10-98F9-C8D5CE22DA32}"/>
              </a:ext>
            </a:extLst>
          </p:cNvPr>
          <p:cNvSpPr txBox="1"/>
          <p:nvPr/>
        </p:nvSpPr>
        <p:spPr>
          <a:xfrm>
            <a:off x="557561" y="400050"/>
            <a:ext cx="5375542" cy="2349579"/>
          </a:xfrm>
          <a:prstGeom prst="roundRect">
            <a:avLst/>
          </a:prstGeom>
          <a:solidFill>
            <a:schemeClr val="bg1">
              <a:alpha val="70000"/>
            </a:schemeClr>
          </a:solidFill>
          <a:ln>
            <a:solidFill>
              <a:schemeClr val="tx1"/>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Cảm</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ơn</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các</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bạn</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đã</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Vận</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chuyển</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lúa</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giúp</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mình</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382803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3">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3">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3" name="图片 22">
            <a:extLst>
              <a:ext uri="{FF2B5EF4-FFF2-40B4-BE49-F238E27FC236}">
                <a16:creationId xmlns:a16="http://schemas.microsoft.com/office/drawing/2014/main" id="{61CA4345-DBDD-427C-B99F-B7A2D9BA6F4A}"/>
              </a:ext>
            </a:extLst>
          </p:cNvPr>
          <p:cNvPicPr>
            <a:picLocks noChangeAspect="1"/>
          </p:cNvPicPr>
          <p:nvPr/>
        </p:nvPicPr>
        <p:blipFill rotWithShape="1">
          <a:blip r:embed="rId4">
            <a:extLst>
              <a:ext uri="{28A0092B-C50C-407E-A947-70E740481C1C}">
                <a14:useLocalDpi xmlns:a14="http://schemas.microsoft.com/office/drawing/2010/main" val="0"/>
              </a:ext>
            </a:extLst>
          </a:blip>
          <a:srcRect r="83505" b="52819"/>
          <a:stretch/>
        </p:blipFill>
        <p:spPr>
          <a:xfrm>
            <a:off x="0" y="0"/>
            <a:ext cx="2011133" cy="1655355"/>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id="{C0B9328E-3508-455F-A922-691DBAA362AC}"/>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id="{6660B46A-2EA1-4521-BD64-531BBA55592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4">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17345" y="0"/>
            <a:ext cx="2011133" cy="1755509"/>
          </a:xfrm>
          <a:prstGeom prst="rect">
            <a:avLst/>
          </a:prstGeom>
        </p:spPr>
      </p:pic>
      <p:grpSp>
        <p:nvGrpSpPr>
          <p:cNvPr id="19" name="Group 18">
            <a:extLst>
              <a:ext uri="{FF2B5EF4-FFF2-40B4-BE49-F238E27FC236}">
                <a16:creationId xmlns:a16="http://schemas.microsoft.com/office/drawing/2014/main" id="{BBA81E4A-4F36-462F-B3CF-D080D60EB1F6}"/>
              </a:ext>
            </a:extLst>
          </p:cNvPr>
          <p:cNvGrpSpPr/>
          <p:nvPr/>
        </p:nvGrpSpPr>
        <p:grpSpPr>
          <a:xfrm>
            <a:off x="2541538" y="244839"/>
            <a:ext cx="6968511" cy="615553"/>
            <a:chOff x="3098522" y="170559"/>
            <a:chExt cx="6968511" cy="615553"/>
          </a:xfrm>
        </p:grpSpPr>
        <p:sp>
          <p:nvSpPr>
            <p:cNvPr id="20" name="Flowchart: Alternate Process 19">
              <a:extLst>
                <a:ext uri="{FF2B5EF4-FFF2-40B4-BE49-F238E27FC236}">
                  <a16:creationId xmlns:a16="http://schemas.microsoft.com/office/drawing/2014/main" id="{54E53DF4-92AA-4BE8-922A-639B037A5F9A}"/>
                </a:ext>
              </a:extLst>
            </p:cNvPr>
            <p:cNvSpPr/>
            <p:nvPr/>
          </p:nvSpPr>
          <p:spPr>
            <a:xfrm>
              <a:off x="3170156" y="195942"/>
              <a:ext cx="6806607" cy="557512"/>
            </a:xfrm>
            <a:prstGeom prst="flowChartAlternateProcess">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1" name="TextBox 20">
              <a:extLst>
                <a:ext uri="{FF2B5EF4-FFF2-40B4-BE49-F238E27FC236}">
                  <a16:creationId xmlns:a16="http://schemas.microsoft.com/office/drawing/2014/main" id="{E203D4CD-1FCE-4ACE-B4F2-5E872986AB6F}"/>
                </a:ext>
              </a:extLst>
            </p:cNvPr>
            <p:cNvSpPr txBox="1"/>
            <p:nvPr/>
          </p:nvSpPr>
          <p:spPr>
            <a:xfrm>
              <a:off x="3098522" y="170559"/>
              <a:ext cx="6968511"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Thứ</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Hai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ngày</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3 tháng 2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năm</a:t>
              </a:r>
              <a:r>
                <a:rPr kumimoji="0" lang="en-US" sz="4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2025</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54" name="Picture 53">
            <a:extLst>
              <a:ext uri="{FF2B5EF4-FFF2-40B4-BE49-F238E27FC236}">
                <a16:creationId xmlns:a16="http://schemas.microsoft.com/office/drawing/2014/main" id="{93BEE8C0-22C0-4812-B5E4-691E9F82F6E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47"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A6028FAA-F360-4640-8141-325F2CB388A7}"/>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0" y="2606754"/>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a:extLst>
              <a:ext uri="{FF2B5EF4-FFF2-40B4-BE49-F238E27FC236}">
                <a16:creationId xmlns:a16="http://schemas.microsoft.com/office/drawing/2014/main" id="{9AF25756-27D5-4A29-AA66-FBF78F3463FB}"/>
              </a:ext>
            </a:extLst>
          </p:cNvPr>
          <p:cNvPicPr>
            <a:picLocks noChangeAspect="1"/>
          </p:cNvPicPr>
          <p:nvPr/>
        </p:nvPicPr>
        <p:blipFill rotWithShape="1">
          <a:blip r:embed="rId16">
            <a:extLst>
              <a:ext uri="{BEBA8EAE-BF5A-486C-A8C5-ECC9F3942E4B}">
                <a14:imgProps xmlns:a14="http://schemas.microsoft.com/office/drawing/2010/main">
                  <a14:imgLayer r:embed="rId1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pic>
        <p:nvPicPr>
          <p:cNvPr id="48"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24CEA36B-3274-4D9F-9513-C1748490C30D}"/>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5">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9483198" y="2837551"/>
            <a:ext cx="2981325" cy="3314700"/>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a:extLst>
              <a:ext uri="{FF2B5EF4-FFF2-40B4-BE49-F238E27FC236}">
                <a16:creationId xmlns:a16="http://schemas.microsoft.com/office/drawing/2014/main" id="{BE5D3A7C-C6FB-4EF3-885E-01FAB275C57F}"/>
              </a:ext>
            </a:extLst>
          </p:cNvPr>
          <p:cNvGrpSpPr/>
          <p:nvPr/>
        </p:nvGrpSpPr>
        <p:grpSpPr>
          <a:xfrm>
            <a:off x="-32040" y="4067323"/>
            <a:ext cx="12192000" cy="2780956"/>
            <a:chOff x="-29140" y="3368913"/>
            <a:chExt cx="13654110" cy="3545778"/>
          </a:xfrm>
        </p:grpSpPr>
        <p:pic>
          <p:nvPicPr>
            <p:cNvPr id="51" name="Picture 50">
              <a:extLst>
                <a:ext uri="{FF2B5EF4-FFF2-40B4-BE49-F238E27FC236}">
                  <a16:creationId xmlns:a16="http://schemas.microsoft.com/office/drawing/2014/main" id="{A6F666F4-15ED-4F64-9B1B-1761903203E7}"/>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id="{9A729AC3-E299-4E93-AC81-BA754E9D9674}"/>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id="{341A8574-F05F-4845-853F-27393E465A7A}"/>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grpSp>
        <p:nvGrpSpPr>
          <p:cNvPr id="22" name="Group 21">
            <a:extLst>
              <a:ext uri="{FF2B5EF4-FFF2-40B4-BE49-F238E27FC236}">
                <a16:creationId xmlns:a16="http://schemas.microsoft.com/office/drawing/2014/main" id="{BDB318E2-92F8-4327-9057-96F3A970C171}"/>
              </a:ext>
            </a:extLst>
          </p:cNvPr>
          <p:cNvGrpSpPr/>
          <p:nvPr/>
        </p:nvGrpSpPr>
        <p:grpSpPr>
          <a:xfrm>
            <a:off x="2627150" y="1258264"/>
            <a:ext cx="6937700" cy="3087501"/>
            <a:chOff x="2285109" y="980814"/>
            <a:chExt cx="6937700" cy="3087501"/>
          </a:xfrm>
        </p:grpSpPr>
        <p:sp>
          <p:nvSpPr>
            <p:cNvPr id="39" name="矩形: 圆角 6">
              <a:extLst>
                <a:ext uri="{FF2B5EF4-FFF2-40B4-BE49-F238E27FC236}">
                  <a16:creationId xmlns:a16="http://schemas.microsoft.com/office/drawing/2014/main" id="{72F68B97-2BEE-4F10-9DBA-D66DEADA9A60}"/>
                </a:ext>
              </a:extLst>
            </p:cNvPr>
            <p:cNvSpPr/>
            <p:nvPr/>
          </p:nvSpPr>
          <p:spPr>
            <a:xfrm>
              <a:off x="2285109" y="980814"/>
              <a:ext cx="6937700" cy="3087501"/>
            </a:xfrm>
            <a:prstGeom prst="roundRect">
              <a:avLst>
                <a:gd name="adj" fmla="val 19216"/>
              </a:avLst>
            </a:prstGeom>
            <a:solidFill>
              <a:srgbClr val="FFFFFF">
                <a:alpha val="92000"/>
              </a:srgbClr>
            </a:solidFill>
            <a:ln w="38100" cap="flat" cmpd="sng" algn="ctr">
              <a:solidFill>
                <a:srgbClr val="77448C">
                  <a:lumMod val="50000"/>
                </a:srgbClr>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solidFill>
                    <a:srgbClr val="000000"/>
                  </a:solidFill>
                </a:ln>
                <a:solidFill>
                  <a:srgbClr val="FFFF00"/>
                </a:solidFill>
                <a:effectLst/>
                <a:uLnTx/>
                <a:uFillTx/>
                <a:latin typeface="字魂59号-创粗黑" panose="00000500000000000000" pitchFamily="2" charset="-122"/>
                <a:ea typeface="字魂59号-创粗黑" panose="00000500000000000000" pitchFamily="2" charset="-122"/>
                <a:cs typeface="+mn-ea"/>
                <a:sym typeface="+mn-lt"/>
              </a:endParaRPr>
            </a:p>
          </p:txBody>
        </p:sp>
        <p:grpSp>
          <p:nvGrpSpPr>
            <p:cNvPr id="43" name="Group 42">
              <a:extLst>
                <a:ext uri="{FF2B5EF4-FFF2-40B4-BE49-F238E27FC236}">
                  <a16:creationId xmlns:a16="http://schemas.microsoft.com/office/drawing/2014/main" id="{7C950B99-0B1A-46FE-8114-A5F1410C8AA0}"/>
                </a:ext>
              </a:extLst>
            </p:cNvPr>
            <p:cNvGrpSpPr/>
            <p:nvPr/>
          </p:nvGrpSpPr>
          <p:grpSpPr>
            <a:xfrm>
              <a:off x="4502100" y="1090460"/>
              <a:ext cx="2438402" cy="744415"/>
              <a:chOff x="2862941" y="1337836"/>
              <a:chExt cx="2438402" cy="744415"/>
            </a:xfrm>
          </p:grpSpPr>
          <p:sp>
            <p:nvSpPr>
              <p:cNvPr id="44" name="Rectangle: Rounded Corners 43">
                <a:extLst>
                  <a:ext uri="{FF2B5EF4-FFF2-40B4-BE49-F238E27FC236}">
                    <a16:creationId xmlns:a16="http://schemas.microsoft.com/office/drawing/2014/main" id="{89CC5E7F-DC8F-402E-9C52-0683F83EBB5A}"/>
                  </a:ext>
                </a:extLst>
              </p:cNvPr>
              <p:cNvSpPr/>
              <p:nvPr/>
            </p:nvSpPr>
            <p:spPr>
              <a:xfrm>
                <a:off x="2862941" y="1337836"/>
                <a:ext cx="2438402" cy="744415"/>
              </a:xfrm>
              <a:prstGeom prst="roundRect">
                <a:avLst>
                  <a:gd name="adj" fmla="val 50000"/>
                </a:avLst>
              </a:prstGeom>
              <a:solidFill>
                <a:srgbClr val="C65885"/>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45" name="TextBox 44">
                <a:extLst>
                  <a:ext uri="{FF2B5EF4-FFF2-40B4-BE49-F238E27FC236}">
                    <a16:creationId xmlns:a16="http://schemas.microsoft.com/office/drawing/2014/main" id="{32218F01-C499-46D2-84D6-C584474B59A1}"/>
                  </a:ext>
                </a:extLst>
              </p:cNvPr>
              <p:cNvSpPr txBox="1"/>
              <p:nvPr/>
            </p:nvSpPr>
            <p:spPr>
              <a:xfrm>
                <a:off x="3454406" y="1380837"/>
                <a:ext cx="1255472"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srgbClr val="FFFFFF"/>
                    </a:solidFill>
                    <a:effectLst/>
                    <a:uLnTx/>
                    <a:uFillTx/>
                    <a:latin typeface="iCiel Cadena" panose="02000503000000020004" pitchFamily="50" charset="0"/>
                    <a:ea typeface="+mn-ea"/>
                    <a:cs typeface="+mn-cs"/>
                  </a:rPr>
                  <a:t>TOÁN</a:t>
                </a:r>
              </a:p>
            </p:txBody>
          </p:sp>
        </p:grpSp>
      </p:grpSp>
      <p:pic>
        <p:nvPicPr>
          <p:cNvPr id="2" name="Picture 1">
            <a:extLst>
              <a:ext uri="{FF2B5EF4-FFF2-40B4-BE49-F238E27FC236}">
                <a16:creationId xmlns:a16="http://schemas.microsoft.com/office/drawing/2014/main" id="{7E4540D2-01E1-48D4-B80F-B8C632C3961C}"/>
              </a:ext>
            </a:extLst>
          </p:cNvPr>
          <p:cNvPicPr>
            <a:picLocks noChangeAspect="1"/>
          </p:cNvPicPr>
          <p:nvPr/>
        </p:nvPicPr>
        <p:blipFill>
          <a:blip r:embed="rId19"/>
          <a:stretch>
            <a:fillRect/>
          </a:stretch>
        </p:blipFill>
        <p:spPr>
          <a:xfrm>
            <a:off x="2652615" y="2157126"/>
            <a:ext cx="6639119" cy="2200847"/>
          </a:xfrm>
          <a:prstGeom prst="rect">
            <a:avLst/>
          </a:prstGeom>
        </p:spPr>
      </p:pic>
    </p:spTree>
    <p:extLst>
      <p:ext uri="{BB962C8B-B14F-4D97-AF65-F5344CB8AC3E}">
        <p14:creationId xmlns:p14="http://schemas.microsoft.com/office/powerpoint/2010/main" val="42174839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par>
                                <p:cTn id="20" presetID="53" presetClass="entr" presetSubtype="16"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par>
                                <p:cTn id="30" presetID="53" presetClass="entr" presetSubtype="16"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Effect transition="in" filter="fade">
                                      <p:cBhvr>
                                        <p:cTn id="34" dur="500"/>
                                        <p:tgtEl>
                                          <p:spTgt spid="32"/>
                                        </p:tgtEl>
                                      </p:cBhvr>
                                    </p:animEffect>
                                  </p:childTnLst>
                                </p:cTn>
                              </p:par>
                              <p:par>
                                <p:cTn id="35" presetID="53" presetClass="entr" presetSubtype="16"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53" presetClass="entr" presetSubtype="16"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par>
                                <p:cTn id="45" presetID="53" presetClass="entr" presetSubtype="16"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par>
                                <p:cTn id="50" presetID="53" presetClass="entr" presetSubtype="16"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p:cTn id="52" dur="500" fill="hold"/>
                                        <p:tgtEl>
                                          <p:spTgt spid="27"/>
                                        </p:tgtEl>
                                        <p:attrNameLst>
                                          <p:attrName>ppt_w</p:attrName>
                                        </p:attrNameLst>
                                      </p:cBhvr>
                                      <p:tavLst>
                                        <p:tav tm="0">
                                          <p:val>
                                            <p:fltVal val="0"/>
                                          </p:val>
                                        </p:tav>
                                        <p:tav tm="100000">
                                          <p:val>
                                            <p:strVal val="#ppt_w"/>
                                          </p:val>
                                        </p:tav>
                                      </p:tavLst>
                                    </p:anim>
                                    <p:anim calcmode="lin" valueType="num">
                                      <p:cBhvr>
                                        <p:cTn id="53" dur="500" fill="hold"/>
                                        <p:tgtEl>
                                          <p:spTgt spid="27"/>
                                        </p:tgtEl>
                                        <p:attrNameLst>
                                          <p:attrName>ppt_h</p:attrName>
                                        </p:attrNameLst>
                                      </p:cBhvr>
                                      <p:tavLst>
                                        <p:tav tm="0">
                                          <p:val>
                                            <p:fltVal val="0"/>
                                          </p:val>
                                        </p:tav>
                                        <p:tav tm="100000">
                                          <p:val>
                                            <p:strVal val="#ppt_h"/>
                                          </p:val>
                                        </p:tav>
                                      </p:tavLst>
                                    </p:anim>
                                    <p:animEffect transition="in" filter="fade">
                                      <p:cBhvr>
                                        <p:cTn id="54" dur="500"/>
                                        <p:tgtEl>
                                          <p:spTgt spid="27"/>
                                        </p:tgtEl>
                                      </p:cBhvr>
                                    </p:animEffect>
                                  </p:childTnLst>
                                </p:cTn>
                              </p:par>
                              <p:par>
                                <p:cTn id="55" presetID="16" presetClass="entr" presetSubtype="21"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arn(inVertical)">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2"/>
                                        </p:tgtEl>
                                        <p:attrNameLst>
                                          <p:attrName>style.visibility</p:attrName>
                                        </p:attrNameLst>
                                      </p:cBhvr>
                                      <p:to>
                                        <p:strVal val="visible"/>
                                      </p:to>
                                    </p:set>
                                    <p:anim calcmode="lin" valueType="num">
                                      <p:cBhvr>
                                        <p:cTn id="62" dur="500" fill="hold"/>
                                        <p:tgtEl>
                                          <p:spTgt spid="2"/>
                                        </p:tgtEl>
                                        <p:attrNameLst>
                                          <p:attrName>ppt_w</p:attrName>
                                        </p:attrNameLst>
                                      </p:cBhvr>
                                      <p:tavLst>
                                        <p:tav tm="0">
                                          <p:val>
                                            <p:fltVal val="0"/>
                                          </p:val>
                                        </p:tav>
                                        <p:tav tm="100000">
                                          <p:val>
                                            <p:strVal val="#ppt_w"/>
                                          </p:val>
                                        </p:tav>
                                      </p:tavLst>
                                    </p:anim>
                                    <p:anim calcmode="lin" valueType="num">
                                      <p:cBhvr>
                                        <p:cTn id="63" dur="500" fill="hold"/>
                                        <p:tgtEl>
                                          <p:spTgt spid="2"/>
                                        </p:tgtEl>
                                        <p:attrNameLst>
                                          <p:attrName>ppt_h</p:attrName>
                                        </p:attrNameLst>
                                      </p:cBhvr>
                                      <p:tavLst>
                                        <p:tav tm="0">
                                          <p:val>
                                            <p:fltVal val="0"/>
                                          </p:val>
                                        </p:tav>
                                        <p:tav tm="100000">
                                          <p:val>
                                            <p:strVal val="#ppt_h"/>
                                          </p:val>
                                        </p:tav>
                                      </p:tavLst>
                                    </p:anim>
                                    <p:animEffect transition="in" filter="fade">
                                      <p:cBhvr>
                                        <p:cTn id="6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5">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5">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id="{C0B9328E-3508-455F-A922-691DBAA362AC}"/>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id="{6660B46A-2EA1-4521-BD64-531BBA55592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12">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54" name="Picture 53">
            <a:extLst>
              <a:ext uri="{FF2B5EF4-FFF2-40B4-BE49-F238E27FC236}">
                <a16:creationId xmlns:a16="http://schemas.microsoft.com/office/drawing/2014/main" id="{93BEE8C0-22C0-4812-B5E4-691E9F82F6E6}"/>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47"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A6028FAA-F360-4640-8141-325F2CB388A7}"/>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2102111" y="2439203"/>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a:extLst>
              <a:ext uri="{FF2B5EF4-FFF2-40B4-BE49-F238E27FC236}">
                <a16:creationId xmlns:a16="http://schemas.microsoft.com/office/drawing/2014/main" id="{9AF25756-27D5-4A29-AA66-FBF78F3463FB}"/>
              </a:ext>
            </a:extLst>
          </p:cNvPr>
          <p:cNvPicPr>
            <a:picLocks noChangeAspect="1"/>
          </p:cNvPicPr>
          <p:nvPr/>
        </p:nvPicPr>
        <p:blipFill rotWithShape="1">
          <a:blip r:embed="rId18">
            <a:extLst>
              <a:ext uri="{BEBA8EAE-BF5A-486C-A8C5-ECC9F3942E4B}">
                <a14:imgProps xmlns:a14="http://schemas.microsoft.com/office/drawing/2010/main">
                  <a14:imgLayer r:embed="rId15">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pic>
        <p:nvPicPr>
          <p:cNvPr id="48"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24CEA36B-3274-4D9F-9513-C1748490C30D}"/>
              </a:ext>
            </a:extLst>
          </p:cNvPr>
          <p:cNvPicPr>
            <a:picLocks noChangeAspect="1" noChangeArrowheads="1"/>
          </p:cNvPicPr>
          <p:nvPr/>
        </p:nvPicPr>
        <p:blipFill rotWithShape="1">
          <a:blip r:embed="rId19">
            <a:extLst>
              <a:ext uri="{BEBA8EAE-BF5A-486C-A8C5-ECC9F3942E4B}">
                <a14:imgProps xmlns:a14="http://schemas.microsoft.com/office/drawing/2010/main">
                  <a14:imgLayer r:embed="rId17">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7433975" y="2277625"/>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a:extLst>
              <a:ext uri="{FF2B5EF4-FFF2-40B4-BE49-F238E27FC236}">
                <a16:creationId xmlns:a16="http://schemas.microsoft.com/office/drawing/2014/main" id="{BE5D3A7C-C6FB-4EF3-885E-01FAB275C57F}"/>
              </a:ext>
            </a:extLst>
          </p:cNvPr>
          <p:cNvGrpSpPr/>
          <p:nvPr/>
        </p:nvGrpSpPr>
        <p:grpSpPr>
          <a:xfrm>
            <a:off x="6620" y="4059623"/>
            <a:ext cx="12192000" cy="2780956"/>
            <a:chOff x="-29140" y="3368913"/>
            <a:chExt cx="13654110" cy="3545778"/>
          </a:xfrm>
        </p:grpSpPr>
        <p:pic>
          <p:nvPicPr>
            <p:cNvPr id="51" name="Picture 50">
              <a:extLst>
                <a:ext uri="{FF2B5EF4-FFF2-40B4-BE49-F238E27FC236}">
                  <a16:creationId xmlns:a16="http://schemas.microsoft.com/office/drawing/2014/main" id="{A6F666F4-15ED-4F64-9B1B-1761903203E7}"/>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id="{9A729AC3-E299-4E93-AC81-BA754E9D9674}"/>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id="{341A8574-F05F-4845-853F-27393E465A7A}"/>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34" name="Oval 33">
            <a:extLst>
              <a:ext uri="{FF2B5EF4-FFF2-40B4-BE49-F238E27FC236}">
                <a16:creationId xmlns:a16="http://schemas.microsoft.com/office/drawing/2014/main" id="{4D3EF9C8-7FB2-425E-AFB2-E4D9FD443EF6}"/>
              </a:ext>
            </a:extLst>
          </p:cNvPr>
          <p:cNvSpPr/>
          <p:nvPr/>
        </p:nvSpPr>
        <p:spPr>
          <a:xfrm>
            <a:off x="-634303" y="-1765204"/>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Oval 34">
            <a:extLst>
              <a:ext uri="{FF2B5EF4-FFF2-40B4-BE49-F238E27FC236}">
                <a16:creationId xmlns:a16="http://schemas.microsoft.com/office/drawing/2014/main" id="{825C366D-0C5F-4B9F-93A7-122D27D3E119}"/>
              </a:ext>
            </a:extLst>
          </p:cNvPr>
          <p:cNvSpPr/>
          <p:nvPr/>
        </p:nvSpPr>
        <p:spPr>
          <a:xfrm>
            <a:off x="159757" y="-1051426"/>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6" name="Oval 35">
            <a:extLst>
              <a:ext uri="{FF2B5EF4-FFF2-40B4-BE49-F238E27FC236}">
                <a16:creationId xmlns:a16="http://schemas.microsoft.com/office/drawing/2014/main" id="{9163A71C-7B72-4E8E-9BDD-7E55429A35B0}"/>
              </a:ext>
            </a:extLst>
          </p:cNvPr>
          <p:cNvSpPr/>
          <p:nvPr/>
        </p:nvSpPr>
        <p:spPr>
          <a:xfrm>
            <a:off x="535398" y="-748723"/>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6" name="Group 5">
            <a:extLst>
              <a:ext uri="{FF2B5EF4-FFF2-40B4-BE49-F238E27FC236}">
                <a16:creationId xmlns:a16="http://schemas.microsoft.com/office/drawing/2014/main" id="{210ECAB8-41AA-4B73-B296-B47CDDF7E550}"/>
              </a:ext>
            </a:extLst>
          </p:cNvPr>
          <p:cNvGrpSpPr/>
          <p:nvPr/>
        </p:nvGrpSpPr>
        <p:grpSpPr>
          <a:xfrm>
            <a:off x="5674430" y="257999"/>
            <a:ext cx="3144918" cy="2884873"/>
            <a:chOff x="5674430" y="257999"/>
            <a:chExt cx="3144918" cy="2884873"/>
          </a:xfrm>
        </p:grpSpPr>
        <p:pic>
          <p:nvPicPr>
            <p:cNvPr id="4" name="Picture 3" descr="Shape&#10;&#10;Description automatically generated">
              <a:extLst>
                <a:ext uri="{FF2B5EF4-FFF2-40B4-BE49-F238E27FC236}">
                  <a16:creationId xmlns:a16="http://schemas.microsoft.com/office/drawing/2014/main" id="{82B39275-63A7-4EF7-9802-CE6DE2828542}"/>
                </a:ext>
              </a:extLst>
            </p:cNvPr>
            <p:cNvPicPr>
              <a:picLocks noChangeAspect="1"/>
            </p:cNvPicPr>
            <p:nvPr/>
          </p:nvPicPr>
          <p:blipFill>
            <a:blip r:embed="rId21">
              <a:extLst>
                <a:ext uri="{BEBA8EAE-BF5A-486C-A8C5-ECC9F3942E4B}">
                  <a14:imgProps xmlns:a14="http://schemas.microsoft.com/office/drawing/2010/main">
                    <a14:imgLayer r:embed="rId22">
                      <a14:imgEffect>
                        <a14:backgroundRemoval t="1972" b="96338" l="2584" r="95866">
                          <a14:foregroundMark x1="7235" y1="8169" x2="66667" y2="87887"/>
                          <a14:foregroundMark x1="6977" y1="52958" x2="6977" y2="52958"/>
                          <a14:foregroundMark x1="87855" y1="8451" x2="96382" y2="38592"/>
                          <a14:foregroundMark x1="14212" y1="1972" x2="73127" y2="7606"/>
                          <a14:foregroundMark x1="2584" y1="16338" x2="2584" y2="16338"/>
                          <a14:foregroundMark x1="68734" y1="96338" x2="68734" y2="96338"/>
                          <a14:foregroundMark x1="4134" y1="17746" x2="84496" y2="34366"/>
                          <a14:foregroundMark x1="84496" y1="34366" x2="43669" y2="61127"/>
                          <a14:foregroundMark x1="43669" y1="61127" x2="21189" y2="57183"/>
                          <a14:foregroundMark x1="21189" y1="57183" x2="46253" y2="20563"/>
                          <a14:foregroundMark x1="46253" y1="20563" x2="74160" y2="47887"/>
                          <a14:foregroundMark x1="74160" y1="47887" x2="35659" y2="65352"/>
                          <a14:foregroundMark x1="35659" y1="65352" x2="24548" y2="24507"/>
                          <a14:foregroundMark x1="24548" y1="24507" x2="38760" y2="2535"/>
                          <a14:foregroundMark x1="38760" y1="2535" x2="68217" y2="7042"/>
                          <a14:foregroundMark x1="68217" y1="7042" x2="84496" y2="44789"/>
                          <a14:foregroundMark x1="9302" y1="21972" x2="35917" y2="80845"/>
                          <a14:foregroundMark x1="35917" y1="80845" x2="62791" y2="81408"/>
                          <a14:foregroundMark x1="62791" y1="81408" x2="85271" y2="69014"/>
                          <a14:foregroundMark x1="85271" y1="69014" x2="86822" y2="46479"/>
                          <a14:foregroundMark x1="15504" y1="58873" x2="15504" y2="58873"/>
                          <a14:foregroundMark x1="8269" y1="32113" x2="17313" y2="69859"/>
                          <a14:foregroundMark x1="17313" y1="69859" x2="18088" y2="70423"/>
                          <a14:backgroundMark x1="42894" y1="1408" x2="42894" y2="1408"/>
                        </a14:backgroundRemoval>
                      </a14:imgEffect>
                    </a14:imgLayer>
                  </a14:imgProps>
                </a:ext>
                <a:ext uri="{28A0092B-C50C-407E-A947-70E740481C1C}">
                  <a14:useLocalDpi xmlns:a14="http://schemas.microsoft.com/office/drawing/2010/main" val="0"/>
                </a:ext>
              </a:extLst>
            </a:blip>
            <a:stretch>
              <a:fillRect/>
            </a:stretch>
          </p:blipFill>
          <p:spPr>
            <a:xfrm>
              <a:off x="5674430" y="257999"/>
              <a:ext cx="3144918" cy="2884873"/>
            </a:xfrm>
            <a:prstGeom prst="rect">
              <a:avLst/>
            </a:prstGeom>
          </p:spPr>
        </p:pic>
        <p:sp>
          <p:nvSpPr>
            <p:cNvPr id="5" name="TextBox 4">
              <a:extLst>
                <a:ext uri="{FF2B5EF4-FFF2-40B4-BE49-F238E27FC236}">
                  <a16:creationId xmlns:a16="http://schemas.microsoft.com/office/drawing/2014/main" id="{E3E35DD7-92C7-42A3-8E3F-C3583E09BEEC}"/>
                </a:ext>
              </a:extLst>
            </p:cNvPr>
            <p:cNvSpPr txBox="1"/>
            <p:nvPr/>
          </p:nvSpPr>
          <p:spPr>
            <a:xfrm>
              <a:off x="6023430" y="437205"/>
              <a:ext cx="2723348"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Hôm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nay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chúng</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ta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hãy</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tham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quan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1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vòng</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ruộng</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lúa</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bác</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nông</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dân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nhé</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7" name="Tieng-ting-www_tiengdong_com">
            <a:hlinkClick r:id="" action="ppaction://media"/>
            <a:extLst>
              <a:ext uri="{FF2B5EF4-FFF2-40B4-BE49-F238E27FC236}">
                <a16:creationId xmlns:a16="http://schemas.microsoft.com/office/drawing/2014/main" id="{11FC5C76-B897-46FC-8B04-31197320D3E4}"/>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1061142" y="1719830"/>
            <a:ext cx="609600" cy="609600"/>
          </a:xfrm>
          <a:prstGeom prst="rect">
            <a:avLst/>
          </a:prstGeom>
        </p:spPr>
      </p:pic>
      <p:grpSp>
        <p:nvGrpSpPr>
          <p:cNvPr id="41" name="Group 40">
            <a:extLst>
              <a:ext uri="{FF2B5EF4-FFF2-40B4-BE49-F238E27FC236}">
                <a16:creationId xmlns:a16="http://schemas.microsoft.com/office/drawing/2014/main" id="{FE5673EC-CAFE-4FE5-9A47-84F6DDB1C183}"/>
              </a:ext>
            </a:extLst>
          </p:cNvPr>
          <p:cNvGrpSpPr/>
          <p:nvPr/>
        </p:nvGrpSpPr>
        <p:grpSpPr>
          <a:xfrm flipH="1">
            <a:off x="2642937" y="199667"/>
            <a:ext cx="3144918" cy="2884873"/>
            <a:chOff x="5674430" y="257999"/>
            <a:chExt cx="3144918" cy="2884873"/>
          </a:xfrm>
        </p:grpSpPr>
        <p:pic>
          <p:nvPicPr>
            <p:cNvPr id="49" name="Picture 48" descr="Shape&#10;&#10;Description automatically generated">
              <a:extLst>
                <a:ext uri="{FF2B5EF4-FFF2-40B4-BE49-F238E27FC236}">
                  <a16:creationId xmlns:a16="http://schemas.microsoft.com/office/drawing/2014/main" id="{0431F469-B3C7-48FE-B1B0-7C211A9E2DDC}"/>
                </a:ext>
              </a:extLst>
            </p:cNvPr>
            <p:cNvPicPr>
              <a:picLocks noChangeAspect="1"/>
            </p:cNvPicPr>
            <p:nvPr/>
          </p:nvPicPr>
          <p:blipFill>
            <a:blip r:embed="rId21">
              <a:extLst>
                <a:ext uri="{BEBA8EAE-BF5A-486C-A8C5-ECC9F3942E4B}">
                  <a14:imgProps xmlns:a14="http://schemas.microsoft.com/office/drawing/2010/main">
                    <a14:imgLayer r:embed="rId22">
                      <a14:imgEffect>
                        <a14:backgroundRemoval t="1972" b="96338" l="2584" r="95866">
                          <a14:foregroundMark x1="7235" y1="8169" x2="66667" y2="87887"/>
                          <a14:foregroundMark x1="6977" y1="52958" x2="6977" y2="52958"/>
                          <a14:foregroundMark x1="87855" y1="8451" x2="96382" y2="38592"/>
                          <a14:foregroundMark x1="14212" y1="1972" x2="73127" y2="7606"/>
                          <a14:foregroundMark x1="2584" y1="16338" x2="2584" y2="16338"/>
                          <a14:foregroundMark x1="68734" y1="96338" x2="68734" y2="96338"/>
                          <a14:foregroundMark x1="4134" y1="17746" x2="84496" y2="34366"/>
                          <a14:foregroundMark x1="84496" y1="34366" x2="43669" y2="61127"/>
                          <a14:foregroundMark x1="43669" y1="61127" x2="21189" y2="57183"/>
                          <a14:foregroundMark x1="21189" y1="57183" x2="46253" y2="20563"/>
                          <a14:foregroundMark x1="46253" y1="20563" x2="74160" y2="47887"/>
                          <a14:foregroundMark x1="74160" y1="47887" x2="35659" y2="65352"/>
                          <a14:foregroundMark x1="35659" y1="65352" x2="24548" y2="24507"/>
                          <a14:foregroundMark x1="24548" y1="24507" x2="38760" y2="2535"/>
                          <a14:foregroundMark x1="38760" y1="2535" x2="68217" y2="7042"/>
                          <a14:foregroundMark x1="68217" y1="7042" x2="84496" y2="44789"/>
                          <a14:foregroundMark x1="9302" y1="21972" x2="35917" y2="80845"/>
                          <a14:foregroundMark x1="35917" y1="80845" x2="62791" y2="81408"/>
                          <a14:foregroundMark x1="62791" y1="81408" x2="85271" y2="69014"/>
                          <a14:foregroundMark x1="85271" y1="69014" x2="86822" y2="46479"/>
                          <a14:foregroundMark x1="15504" y1="58873" x2="15504" y2="58873"/>
                          <a14:foregroundMark x1="8269" y1="32113" x2="17313" y2="69859"/>
                          <a14:foregroundMark x1="17313" y1="69859" x2="18088" y2="70423"/>
                          <a14:backgroundMark x1="42894" y1="1408" x2="42894" y2="1408"/>
                        </a14:backgroundRemoval>
                      </a14:imgEffect>
                    </a14:imgLayer>
                  </a14:imgProps>
                </a:ext>
                <a:ext uri="{28A0092B-C50C-407E-A947-70E740481C1C}">
                  <a14:useLocalDpi xmlns:a14="http://schemas.microsoft.com/office/drawing/2010/main" val="0"/>
                </a:ext>
              </a:extLst>
            </a:blip>
            <a:stretch>
              <a:fillRect/>
            </a:stretch>
          </p:blipFill>
          <p:spPr>
            <a:xfrm>
              <a:off x="5674430" y="257999"/>
              <a:ext cx="3144918" cy="2884873"/>
            </a:xfrm>
            <a:prstGeom prst="rect">
              <a:avLst/>
            </a:prstGeom>
          </p:spPr>
        </p:pic>
        <p:sp>
          <p:nvSpPr>
            <p:cNvPr id="56" name="TextBox 55">
              <a:extLst>
                <a:ext uri="{FF2B5EF4-FFF2-40B4-BE49-F238E27FC236}">
                  <a16:creationId xmlns:a16="http://schemas.microsoft.com/office/drawing/2014/main" id="{8E8FE753-E054-4AE2-83E0-90A9EB8BBA57}"/>
                </a:ext>
              </a:extLst>
            </p:cNvPr>
            <p:cNvSpPr txBox="1"/>
            <p:nvPr/>
          </p:nvSpPr>
          <p:spPr>
            <a:xfrm>
              <a:off x="5776686" y="437205"/>
              <a:ext cx="2723348"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Chúng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ta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bắt</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đầu</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nào</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57" name="Tieng-ting-www_tiengdong_com">
            <a:hlinkClick r:id="" action="ppaction://media"/>
            <a:extLst>
              <a:ext uri="{FF2B5EF4-FFF2-40B4-BE49-F238E27FC236}">
                <a16:creationId xmlns:a16="http://schemas.microsoft.com/office/drawing/2014/main" id="{0863D0AE-43AB-4896-ABE5-39B9CCAB7008}"/>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908742" y="1872230"/>
            <a:ext cx="609600" cy="609600"/>
          </a:xfrm>
          <a:prstGeom prst="rect">
            <a:avLst/>
          </a:prstGeom>
        </p:spPr>
      </p:pic>
    </p:spTree>
    <p:extLst>
      <p:ext uri="{BB962C8B-B14F-4D97-AF65-F5344CB8AC3E}">
        <p14:creationId xmlns:p14="http://schemas.microsoft.com/office/powerpoint/2010/main" val="26550954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 presetClass="mediacall" presetSubtype="0" fill="hold" nodeType="withEffect">
                                  <p:stCondLst>
                                    <p:cond delay="0"/>
                                  </p:stCondLst>
                                  <p:childTnLst>
                                    <p:cmd type="call" cmd="playFrom(0.0)">
                                      <p:cBhvr>
                                        <p:cTn id="9" dur="2808" fill="hold"/>
                                        <p:tgtEl>
                                          <p:spTgt spid="7"/>
                                        </p:tgtEl>
                                      </p:cBhvr>
                                    </p:cmd>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barn(inVertical)">
                                      <p:cBhvr>
                                        <p:cTn id="19" dur="500"/>
                                        <p:tgtEl>
                                          <p:spTgt spid="41"/>
                                        </p:tgtEl>
                                      </p:cBhvr>
                                    </p:animEffect>
                                  </p:childTnLst>
                                </p:cTn>
                              </p:par>
                              <p:par>
                                <p:cTn id="20" presetID="1" presetClass="mediacall" presetSubtype="0" fill="hold" nodeType="withEffect">
                                  <p:stCondLst>
                                    <p:cond delay="0"/>
                                  </p:stCondLst>
                                  <p:childTnLst>
                                    <p:cmd type="call" cmd="playFrom(0.0)">
                                      <p:cBhvr>
                                        <p:cTn id="21" dur="2808" fill="hold"/>
                                        <p:tgtEl>
                                          <p:spTgt spid="57"/>
                                        </p:tgtEl>
                                      </p:cBhvr>
                                    </p:cmd>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41"/>
                                        </p:tgtEl>
                                      </p:cBhvr>
                                    </p:animEffect>
                                    <p:set>
                                      <p:cBhvr>
                                        <p:cTn id="26"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7"/>
                </p:tgtEl>
              </p:cMediaNode>
            </p:audio>
            <p:audio>
              <p:cMediaNode vol="80000">
                <p:cTn id="28" fill="hold" display="0">
                  <p:stCondLst>
                    <p:cond delay="indefinite"/>
                  </p:stCondLst>
                  <p:endCondLst>
                    <p:cond evt="onStopAudio" delay="0">
                      <p:tgtEl>
                        <p:sldTgt/>
                      </p:tgtEl>
                    </p:cond>
                  </p:endCondLst>
                </p:cTn>
                <p:tgtEl>
                  <p:spTgt spid="57"/>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Weltkindertag! by Slidego">
  <a:themeElements>
    <a:clrScheme name="Simple Light">
      <a:dk1>
        <a:srgbClr val="000000"/>
      </a:dk1>
      <a:lt1>
        <a:srgbClr val="FFFFFF"/>
      </a:lt1>
      <a:dk2>
        <a:srgbClr val="A3EEFF"/>
      </a:dk2>
      <a:lt2>
        <a:srgbClr val="FFC600"/>
      </a:lt2>
      <a:accent1>
        <a:srgbClr val="FF8C00"/>
      </a:accent1>
      <a:accent2>
        <a:srgbClr val="F7727B"/>
      </a:accent2>
      <a:accent3>
        <a:srgbClr val="621B21"/>
      </a:accent3>
      <a:accent4>
        <a:srgbClr val="CEDE86"/>
      </a:accent4>
      <a:accent5>
        <a:srgbClr val="9DCA55"/>
      </a:accent5>
      <a:accent6>
        <a:srgbClr val="3D7D4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564</Words>
  <Application>Microsoft Office PowerPoint</Application>
  <PresentationFormat>Màn hình rộng</PresentationFormat>
  <Paragraphs>130</Paragraphs>
  <Slides>26</Slides>
  <Notes>14</Notes>
  <HiddenSlides>0</HiddenSlides>
  <MMClips>6</MMClips>
  <ScaleCrop>false</ScaleCrop>
  <HeadingPairs>
    <vt:vector size="6" baseType="variant">
      <vt:variant>
        <vt:lpstr>Phông được Dùng</vt:lpstr>
      </vt:variant>
      <vt:variant>
        <vt:i4>16</vt:i4>
      </vt:variant>
      <vt:variant>
        <vt:lpstr>Chủ đề</vt:lpstr>
      </vt:variant>
      <vt:variant>
        <vt:i4>3</vt:i4>
      </vt:variant>
      <vt:variant>
        <vt:lpstr>Tiêu đề Bản chiếu</vt:lpstr>
      </vt:variant>
      <vt:variant>
        <vt:i4>26</vt:i4>
      </vt:variant>
    </vt:vector>
  </HeadingPairs>
  <TitlesOfParts>
    <vt:vector size="45" baseType="lpstr">
      <vt:lpstr>等线</vt:lpstr>
      <vt:lpstr>#9Slide02 Noi dung dai</vt:lpstr>
      <vt:lpstr>#9Slide05 Agile Script Calligra</vt:lpstr>
      <vt:lpstr>#9Slide07 Stormtrooper</vt:lpstr>
      <vt:lpstr>Arial</vt:lpstr>
      <vt:lpstr>Calibri</vt:lpstr>
      <vt:lpstr>Cambria</vt:lpstr>
      <vt:lpstr>iCiel Cadena</vt:lpstr>
      <vt:lpstr>Lato</vt:lpstr>
      <vt:lpstr>Livvic</vt:lpstr>
      <vt:lpstr>Open Sans</vt:lpstr>
      <vt:lpstr>Patrick Hand</vt:lpstr>
      <vt:lpstr>Roboto</vt:lpstr>
      <vt:lpstr>Roboto Condensed Light</vt:lpstr>
      <vt:lpstr>Times New Roman</vt:lpstr>
      <vt:lpstr>字魂59号-创粗黑</vt:lpstr>
      <vt:lpstr>Office 主题​​</vt:lpstr>
      <vt:lpstr>1_Office Theme</vt:lpstr>
      <vt:lpstr>Weltkindertag! by Slidego</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43</cp:revision>
  <dcterms:created xsi:type="dcterms:W3CDTF">2022-10-14T10:22:17Z</dcterms:created>
  <dcterms:modified xsi:type="dcterms:W3CDTF">2025-02-02T16:04:29Z</dcterms:modified>
</cp:coreProperties>
</file>