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0" r:id="rId2"/>
    <p:sldId id="280" r:id="rId3"/>
    <p:sldId id="286" r:id="rId4"/>
    <p:sldId id="289" r:id="rId5"/>
    <p:sldId id="291" r:id="rId6"/>
    <p:sldId id="292" r:id="rId7"/>
    <p:sldId id="293" r:id="rId8"/>
    <p:sldId id="294" r:id="rId9"/>
    <p:sldId id="295" r:id="rId10"/>
    <p:sldId id="296" r:id="rId11"/>
    <p:sldId id="297" r:id="rId12"/>
    <p:sldId id="300" r:id="rId13"/>
    <p:sldId id="298" r:id="rId14"/>
    <p:sldId id="29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83" d="100"/>
          <a:sy n="83" d="100"/>
        </p:scale>
        <p:origin x="146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g"/><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21</a:t>
            </a:r>
            <a:endParaRPr lang="en-AU" sz="3200" b="1">
              <a:solidFill>
                <a:srgbClr val="FF0000"/>
              </a:solidFill>
              <a:latin typeface="Times New Roman"/>
              <a:ea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smtClean="0">
                <a:solidFill>
                  <a:srgbClr val="FC190F"/>
                </a:solidFill>
                <a:latin typeface="Times New Roman"/>
                <a:ea typeface="Arial"/>
              </a:rPr>
              <a:t>*</a:t>
            </a: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a:t>
            </a:r>
            <a:r>
              <a:rPr lang="en-US" sz="3200" smtClean="0">
                <a:latin typeface="Times New Roman"/>
                <a:ea typeface="Times New Roman"/>
              </a:rPr>
              <a:t>ể lại </a:t>
            </a:r>
            <a:r>
              <a:rPr lang="en-US" sz="3200">
                <a:latin typeface="Times New Roman"/>
                <a:ea typeface="Times New Roman"/>
              </a:rPr>
              <a:t>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smtClean="0">
                <a:latin typeface="Times New Roman"/>
                <a:ea typeface="Times New Roman"/>
              </a:rPr>
              <a:t> </a:t>
            </a:r>
            <a:r>
              <a:rPr lang="en-US" sz="3600" smtClean="0">
                <a:latin typeface="Times New Roman"/>
                <a:ea typeface="Times New Roman"/>
              </a:rPr>
              <a:t>Nghe </a:t>
            </a:r>
            <a:r>
              <a:rPr lang="en-US" sz="3600">
                <a:latin typeface="Times New Roman"/>
                <a:ea typeface="Times New Roman"/>
              </a:rPr>
              <a:t>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smtClean="0">
                <a:latin typeface="Times New Roman"/>
                <a:ea typeface="Times New Roman"/>
              </a:rPr>
              <a:t>Đọc </a:t>
            </a:r>
            <a:r>
              <a:rPr lang="en-US" sz="2800" b="1">
                <a:latin typeface="Times New Roman"/>
                <a:ea typeface="Times New Roman"/>
              </a:rPr>
              <a:t>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a:t>
            </a:r>
            <a:r>
              <a:rPr lang="en-US" sz="4000" smtClean="0">
                <a:latin typeface="Times New Roman"/>
                <a:ea typeface="Times New Roman"/>
              </a:rPr>
              <a:t>hiện thê tay </a:t>
            </a:r>
            <a:r>
              <a:rPr lang="en-US" sz="4000">
                <a:latin typeface="Times New Roman"/>
                <a:ea typeface="Times New Roman"/>
              </a:rPr>
              <a:t>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smtClean="0">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a:t>
            </a:r>
            <a:r>
              <a:rPr lang="en-US" sz="2400" smtClean="0">
                <a:latin typeface="Times New Roman"/>
                <a:ea typeface="Times New Roman"/>
              </a:rPr>
              <a:t>HS </a:t>
            </a:r>
            <a:r>
              <a:rPr lang="en-US" sz="2400">
                <a:latin typeface="Times New Roman"/>
                <a:ea typeface="Times New Roman"/>
              </a:rPr>
              <a:t>hai </a:t>
            </a:r>
            <a:r>
              <a:rPr lang="en-US" sz="2400" smtClean="0">
                <a:latin typeface="Times New Roman"/>
                <a:ea typeface="Times New Roman"/>
              </a:rPr>
              <a:t>nhóm: nhóm 1 </a:t>
            </a:r>
            <a:r>
              <a:rPr lang="en-US" sz="2400">
                <a:latin typeface="Times New Roman"/>
                <a:ea typeface="Times New Roman"/>
              </a:rPr>
              <a:t>tiến – </a:t>
            </a:r>
            <a:r>
              <a:rPr lang="en-US" sz="2400" smtClean="0">
                <a:latin typeface="Times New Roman"/>
                <a:ea typeface="Times New Roman"/>
              </a:rPr>
              <a:t>nhóm 2 lùi. Xếp </a:t>
            </a:r>
            <a:r>
              <a:rPr lang="en-US" sz="2400">
                <a:latin typeface="Times New Roman"/>
                <a:ea typeface="Times New Roman"/>
              </a:rPr>
              <a:t>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a:t>
            </a:r>
            <a:r>
              <a:rPr lang="en-US" smtClean="0">
                <a:solidFill>
                  <a:srgbClr val="FF0000"/>
                </a:solidFill>
                <a:latin typeface="Times New Roman"/>
                <a:ea typeface="Times New Roman"/>
              </a:rPr>
              <a:t>và </a:t>
            </a:r>
            <a:r>
              <a:rPr lang="en-US">
                <a:solidFill>
                  <a:srgbClr val="FF0000"/>
                </a:solidFill>
                <a:latin typeface="Times New Roman"/>
                <a:ea typeface="Times New Roman"/>
              </a:rPr>
              <a:t>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smtClean="0">
                <a:solidFill>
                  <a:srgbClr val="0070C0"/>
                </a:solidFill>
                <a:latin typeface="Times New Roman"/>
                <a:ea typeface="Times New Roman"/>
              </a:rPr>
              <a:t>HS </a:t>
            </a:r>
            <a:r>
              <a:rPr lang="en-US">
                <a:solidFill>
                  <a:srgbClr val="0070C0"/>
                </a:solidFill>
                <a:latin typeface="Times New Roman"/>
                <a:ea typeface="Times New Roman"/>
              </a:rPr>
              <a:t>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smtClean="0">
                <a:solidFill>
                  <a:srgbClr val="FF0000"/>
                </a:solidFill>
                <a:latin typeface="Times New Roman"/>
                <a:ea typeface="Calibri"/>
              </a:rPr>
              <a:t>Ôn đọc lại cao </a:t>
            </a:r>
            <a:r>
              <a:rPr lang="en-US" sz="4000">
                <a:solidFill>
                  <a:srgbClr val="FF0000"/>
                </a:solidFill>
                <a:latin typeface="Times New Roman"/>
                <a:ea typeface="Calibri"/>
              </a:rPr>
              <a:t>độ 6 nốt Đồ-rê-mi-pha-sol-la</a:t>
            </a:r>
          </a:p>
        </p:txBody>
      </p:sp>
      <p:pic>
        <p:nvPicPr>
          <p:cNvPr id="5"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a:t>
            </a:r>
            <a:r>
              <a:rPr lang="en-US" sz="2400" smtClean="0">
                <a:solidFill>
                  <a:srgbClr val="FF0000"/>
                </a:solidFill>
                <a:latin typeface="Times New Roman"/>
                <a:ea typeface="Calibri"/>
              </a:rPr>
              <a:t>Ôn đọc nhạc </a:t>
            </a:r>
            <a:r>
              <a:rPr lang="en-US" sz="2400">
                <a:solidFill>
                  <a:srgbClr val="FF0000"/>
                </a:solidFill>
                <a:latin typeface="Times New Roman"/>
                <a:ea typeface="Calibri"/>
              </a:rPr>
              <a:t>kết hợp làm thế tay bài đọc nhạc với các hình thức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pic>
        <p:nvPicPr>
          <p:cNvPr id="7"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5989" y="5157192"/>
            <a:ext cx="609600" cy="609600"/>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smtClean="0">
                <a:solidFill>
                  <a:srgbClr val="FF0000"/>
                </a:solidFill>
              </a:rPr>
              <a:t>Ôn đọc nhạc gõ đệm theo </a:t>
            </a:r>
            <a:r>
              <a:rPr lang="en-US" sz="2400" i="1">
                <a:solidFill>
                  <a:srgbClr val="FF0000"/>
                </a:solidFill>
              </a:rPr>
              <a:t>phách với các hình </a:t>
            </a:r>
            <a:r>
              <a:rPr lang="en-US" sz="2400" i="1" smtClean="0">
                <a:solidFill>
                  <a:srgbClr val="FF0000"/>
                </a:solidFill>
              </a:rPr>
              <a:t>thức: Lớp tổ cá nhân</a:t>
            </a:r>
            <a:endParaRPr lang="en-US" sz="2400" i="1">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pic>
        <p:nvPicPr>
          <p:cNvPr id="23"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0231" y="5398783"/>
            <a:ext cx="609600" cy="609600"/>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smtClean="0">
                <a:latin typeface="Times New Roman"/>
                <a:ea typeface="Times New Roman"/>
              </a:rPr>
              <a:t>Xem </a:t>
            </a:r>
            <a:r>
              <a:rPr lang="en-US" sz="2400">
                <a:latin typeface="Times New Roman"/>
                <a:ea typeface="Times New Roman"/>
              </a:rPr>
              <a:t>hình ảnh về những chú voi con ở Bản Đôn </a:t>
            </a:r>
            <a:r>
              <a:rPr lang="en-US" sz="2400" smtClean="0">
                <a:latin typeface="Times New Roman"/>
                <a:ea typeface="Times New Roman"/>
              </a:rPr>
              <a:t>và nghe nhạc  </a:t>
            </a:r>
            <a:r>
              <a:rPr lang="en-US" sz="2400">
                <a:latin typeface="Times New Roman"/>
                <a:ea typeface="Times New Roman"/>
              </a:rPr>
              <a:t>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255" y="1214984"/>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a:t>
            </a:r>
            <a:r>
              <a:rPr lang="en-US" smtClean="0">
                <a:latin typeface="Times New Roman"/>
                <a:ea typeface="Times New Roman"/>
              </a:rPr>
              <a:t>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a:t>
            </a:r>
            <a:r>
              <a:rPr lang="en-US" sz="4400" smtClean="0">
                <a:latin typeface="Times New Roman"/>
                <a:ea typeface="Times New Roman"/>
              </a:rPr>
              <a:t>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smtClean="0">
                <a:latin typeface="Times New Roman"/>
                <a:ea typeface="Times New Roman"/>
              </a:rPr>
              <a:t>Nhìn tranh tìm </a:t>
            </a:r>
            <a:r>
              <a:rPr lang="en-US" sz="3200">
                <a:latin typeface="Times New Roman"/>
                <a:ea typeface="Times New Roman"/>
              </a:rPr>
              <a:t>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a:t>
            </a:r>
            <a:r>
              <a:rPr lang="en-US" sz="3200" smtClean="0">
                <a:latin typeface="Times New Roman"/>
                <a:ea typeface="Times New Roman"/>
              </a:rPr>
              <a:t>hia 3 nhóm </a:t>
            </a:r>
            <a:r>
              <a:rPr lang="en-US" sz="3200">
                <a:latin typeface="Times New Roman"/>
                <a:ea typeface="Times New Roman"/>
              </a:rPr>
              <a:t>tìm hiểu nội dung câu chuyện và sau </a:t>
            </a:r>
            <a:r>
              <a:rPr lang="en-US" sz="3200" smtClean="0">
                <a:latin typeface="Times New Roman"/>
                <a:ea typeface="Times New Roman"/>
              </a:rPr>
              <a:t>đó 4 bạn 1 nhóm lần lượt lên  </a:t>
            </a:r>
            <a:r>
              <a:rPr lang="en-US" sz="3200">
                <a:latin typeface="Times New Roman"/>
                <a:ea typeface="Times New Roman"/>
              </a:rPr>
              <a:t>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400</Words>
  <Application>Microsoft Office PowerPoint</Application>
  <PresentationFormat>On-screen Show (4:3)</PresentationFormat>
  <Paragraphs>29</Paragraphs>
  <Slides>14</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72</cp:revision>
  <dcterms:created xsi:type="dcterms:W3CDTF">2021-06-22T02:23:00Z</dcterms:created>
  <dcterms:modified xsi:type="dcterms:W3CDTF">2025-02-08T02:44:35Z</dcterms:modified>
</cp:coreProperties>
</file>