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705" r:id="rId2"/>
  </p:sldMasterIdLst>
  <p:notesMasterIdLst>
    <p:notesMasterId r:id="rId29"/>
  </p:notesMasterIdLst>
  <p:sldIdLst>
    <p:sldId id="388" r:id="rId3"/>
    <p:sldId id="258" r:id="rId4"/>
    <p:sldId id="259" r:id="rId5"/>
    <p:sldId id="256" r:id="rId6"/>
    <p:sldId id="351" r:id="rId7"/>
    <p:sldId id="352" r:id="rId8"/>
    <p:sldId id="353" r:id="rId9"/>
    <p:sldId id="354" r:id="rId10"/>
    <p:sldId id="360" r:id="rId11"/>
    <p:sldId id="361" r:id="rId12"/>
    <p:sldId id="363" r:id="rId13"/>
    <p:sldId id="362" r:id="rId14"/>
    <p:sldId id="305" r:id="rId15"/>
    <p:sldId id="379" r:id="rId16"/>
    <p:sldId id="366" r:id="rId17"/>
    <p:sldId id="380" r:id="rId18"/>
    <p:sldId id="381" r:id="rId19"/>
    <p:sldId id="382" r:id="rId20"/>
    <p:sldId id="306" r:id="rId21"/>
    <p:sldId id="301" r:id="rId22"/>
    <p:sldId id="383" r:id="rId23"/>
    <p:sldId id="303" r:id="rId24"/>
    <p:sldId id="358" r:id="rId25"/>
    <p:sldId id="304" r:id="rId26"/>
    <p:sldId id="350" r:id="rId27"/>
    <p:sldId id="359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fortaa Medium" panose="020B0604020202020204" charset="0"/>
      <p:regular r:id="rId34"/>
      <p:bold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Passion One" panose="020B0604020202020204" charset="0"/>
      <p:regular r:id="rId40"/>
      <p:bold r:id="rId41"/>
    </p:embeddedFont>
    <p:embeddedFont>
      <p:font typeface="Sport Day" panose="020B0604020202020204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  <a:srgbClr val="F41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B175E4-5982-476F-B47A-971F886EA17D}">
  <a:tblStyle styleId="{75B175E4-5982-476F-B47A-971F886EA1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19" autoAdjust="0"/>
  </p:normalViewPr>
  <p:slideViewPr>
    <p:cSldViewPr snapToGrid="0">
      <p:cViewPr varScale="1">
        <p:scale>
          <a:sx n="77" d="100"/>
          <a:sy n="77" d="100"/>
        </p:scale>
        <p:origin x="980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17995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400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06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Game: Listen and choose.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 eaLnBrk="0" hangingPunct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2 groups. Let the pupils listen to the recording, then choose the correct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41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301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53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612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073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90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739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Look at the cards (1-8), there are pictures behind them. Let pupils guess the jobs in the pictures.  (Spin the lucky wheel to get points.)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take part in the game and practice speaking English.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185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2037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906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rtl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marL="158750" indent="0" rtl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one pupil from each team to the front, listen to the recording and choose the right answer. </a:t>
            </a:r>
          </a:p>
          <a:p>
            <a:pPr marL="158750" indent="0" rtl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>
              <a:effectLst/>
            </a:endParaRPr>
          </a:p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24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170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92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15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9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61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98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4F798EF-A2CD-4387-B655-E3C633242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2CCB5-B0B5-4149-BC08-CC6F30072836}" type="datetimeFigureOut">
              <a:rPr lang="es-ES"/>
              <a:pPr>
                <a:defRPr/>
              </a:pPr>
              <a:t>08/02/2025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BE356E-82D2-4C2D-ABBC-890CA5427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0AF20CB-67C7-4C46-A60D-85CCA131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C95BC-94E0-4320-91D2-6F93070D730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21266634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DAE4A4C-6BF9-49E2-A089-95BB42C5A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6C44E-7B3A-4810-861A-605EAD9E3ED8}" type="datetimeFigureOut">
              <a:rPr lang="es-ES"/>
              <a:pPr>
                <a:defRPr/>
              </a:pPr>
              <a:t>08/02/2025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F8323B5-F3EC-4064-BAC7-C72D5A73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11E6504-1447-4F4E-AE62-E03B87621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6962A-8B67-4072-A044-B18592491E3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44872659"/>
      </p:ext>
    </p:extLst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A8643E9-2E87-4019-ADEB-9134A7869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0FBB4-93D7-49CB-9A11-ACCAF29BA6B5}" type="datetimeFigureOut">
              <a:rPr lang="es-ES"/>
              <a:pPr>
                <a:defRPr/>
              </a:pPr>
              <a:t>08/02/2025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126BD1B-9886-4B35-929C-3FE0D5C98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FE6F640-C109-4461-99D3-00D8AEC9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6AFEE-021D-429B-BEC0-56F3D156960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49804063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752A049A-6A77-40C8-8F0C-205CB91D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D872-BC9A-428C-B688-5B753FBEA52F}" type="datetimeFigureOut">
              <a:rPr lang="es-ES"/>
              <a:pPr>
                <a:defRPr/>
              </a:pPr>
              <a:t>08/02/2025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AD47E9B-6065-4B4C-B9E5-94729105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B3D737E-9007-4ACB-9902-A550C637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2D5B4-3A86-4764-970A-7C9D77B206B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91058092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1A72B828-3E7D-461A-9F20-1C5CFCE32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E79F-2BBB-4427-BBB2-4DCA38B5AC98}" type="datetimeFigureOut">
              <a:rPr lang="es-ES"/>
              <a:pPr>
                <a:defRPr/>
              </a:pPr>
              <a:t>08/02/2025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9A0A4EB6-4DA4-48C0-BA6D-95465236E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12E95508-4995-4C63-8957-C8E8E176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4B263-C090-4835-9636-30E37340BB2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08923820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A9B95C0D-1FCA-4866-9223-F40F1D2DB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9D997-64F1-453E-AAA9-3626A2BF9815}" type="datetimeFigureOut">
              <a:rPr lang="es-ES"/>
              <a:pPr>
                <a:defRPr/>
              </a:pPr>
              <a:t>08/02/2025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F1E58952-7EB9-4894-B450-2DE3BBEA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8E2FCA8D-0902-4CC5-AAF0-B64064999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45D66-F636-4215-90A9-C708BB85490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82708745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0A3A2D5D-0A6D-45A0-A43C-0B9AB1E3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F732D-3329-4428-AECC-C11D9E89370F}" type="datetimeFigureOut">
              <a:rPr lang="es-ES"/>
              <a:pPr>
                <a:defRPr/>
              </a:pPr>
              <a:t>08/02/2025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38E3C71F-2661-458C-B288-5A249297B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775CA68B-40CC-4D10-B9CE-4EC407B5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84298-3D9D-4C89-A9FE-60794F5879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79560330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4F32C26-7349-4630-9733-450DEC9A0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1DBDD-45A7-40B1-86FF-3D619812E835}" type="datetimeFigureOut">
              <a:rPr lang="es-ES"/>
              <a:pPr>
                <a:defRPr/>
              </a:pPr>
              <a:t>08/02/2025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38F1F708-0DA1-41CE-A589-EC4A9EA9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6D2A73D-8AA4-49D6-98A4-7D12C2B0B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48D51-1B11-497D-8D4B-1A4742F781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9342039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8196868-5DB4-40AC-A7C9-CB89773AC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AA334-3D68-465D-83EE-C6AAA343B714}" type="datetimeFigureOut">
              <a:rPr lang="es-ES"/>
              <a:pPr>
                <a:defRPr/>
              </a:pPr>
              <a:t>08/02/2025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DF45F425-27A5-49FB-A9C1-0737F8AD5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0066DA96-D142-44AE-9338-EF12B3636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967FF-608A-4C8E-B154-72D33B30F4A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550735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CFA4AA0-4D90-4693-9722-8DF30ACD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0F73D-25BB-4B2C-BE3C-F64373966E2E}" type="datetimeFigureOut">
              <a:rPr lang="es-ES"/>
              <a:pPr>
                <a:defRPr/>
              </a:pPr>
              <a:t>08/02/2025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0983B91-CF9C-406B-A467-24427F3E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CF0E3E6-3ED5-4CD9-8110-56974332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2665C-3549-43D3-B74C-3835F6BBAB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09546173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426575" y="1483500"/>
            <a:ext cx="4290900" cy="101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1830300" y="2502975"/>
            <a:ext cx="54834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1320025" y="3363938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659350" y="6071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9"/>
          <p:cNvGrpSpPr/>
          <p:nvPr/>
        </p:nvGrpSpPr>
        <p:grpSpPr>
          <a:xfrm>
            <a:off x="7367515" y="3363930"/>
            <a:ext cx="1789990" cy="2640135"/>
            <a:chOff x="2874425" y="502000"/>
            <a:chExt cx="614125" cy="905800"/>
          </a:xfrm>
        </p:grpSpPr>
        <p:sp>
          <p:nvSpPr>
            <p:cNvPr id="58" name="Google Shape;58;p9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9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9D35703-F5EA-4159-A3DB-8C570C62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A9907-8A16-4CA7-BF5E-4FF24AB4A3CF}" type="datetimeFigureOut">
              <a:rPr lang="es-ES"/>
              <a:pPr>
                <a:defRPr/>
              </a:pPr>
              <a:t>08/02/2025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AD0B5D7-620B-4338-AAEB-B5EA8E7D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4130573-3B3F-465A-BD91-343B6B7F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104A1-D88F-4E49-8705-96D7FAC59E2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98983002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7704000" cy="32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-671575" y="4685493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-176975" y="-3093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" name="Google Shape;122;p15"/>
          <p:cNvGrpSpPr/>
          <p:nvPr/>
        </p:nvGrpSpPr>
        <p:grpSpPr>
          <a:xfrm rot="-5400000">
            <a:off x="8188565" y="3128705"/>
            <a:ext cx="1789990" cy="2640135"/>
            <a:chOff x="2874425" y="502000"/>
            <a:chExt cx="614125" cy="905800"/>
          </a:xfrm>
        </p:grpSpPr>
        <p:sp>
          <p:nvSpPr>
            <p:cNvPr id="123" name="Google Shape;123;p15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 rot="-2700000">
            <a:off x="-988764" y="-1432556"/>
            <a:ext cx="3368144" cy="2363508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"/>
          <p:cNvSpPr/>
          <p:nvPr/>
        </p:nvSpPr>
        <p:spPr>
          <a:xfrm>
            <a:off x="7788150" y="93387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28"/>
          <p:cNvGrpSpPr/>
          <p:nvPr/>
        </p:nvGrpSpPr>
        <p:grpSpPr>
          <a:xfrm rot="-2100149">
            <a:off x="-199679" y="3051696"/>
            <a:ext cx="1789983" cy="2640124"/>
            <a:chOff x="2874425" y="502000"/>
            <a:chExt cx="614125" cy="905800"/>
          </a:xfrm>
        </p:grpSpPr>
        <p:sp>
          <p:nvSpPr>
            <p:cNvPr id="303" name="Google Shape;303;p28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8"/>
          <p:cNvSpPr/>
          <p:nvPr/>
        </p:nvSpPr>
        <p:spPr>
          <a:xfrm rot="-3929992">
            <a:off x="7906361" y="378530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702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9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61" r:id="rId4"/>
    <p:sldLayoutId id="2147483672" r:id="rId5"/>
    <p:sldLayoutId id="2147483673" r:id="rId6"/>
    <p:sldLayoutId id="2147483674" r:id="rId7"/>
    <p:sldLayoutId id="2147483717" r:id="rId8"/>
    <p:sldLayoutId id="214748371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FE03DF6D-03EC-4C1B-9E90-23D432D08E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E073A6B3-4D96-4BC0-8A93-1E831D5C07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044244A-0049-40BC-9E4F-375647060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2CA645-D63E-4FE9-BC3E-231109D23E0A}" type="datetimeFigureOut">
              <a:rPr lang="es-ES"/>
              <a:pPr>
                <a:defRPr/>
              </a:pPr>
              <a:t>08/02/2025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529A663-DC77-4556-8F77-046401E88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51093A0-AE7B-4B25-BEEC-D1244B709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5FAF52F2-645F-4398-80E2-506FA4E0D49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6320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11" Type="http://schemas.openxmlformats.org/officeDocument/2006/relationships/image" Target="../media/image24.jpe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26.jpe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12" Type="http://schemas.openxmlformats.org/officeDocument/2006/relationships/slide" Target="slide2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0.png"/><Relationship Id="rId5" Type="http://schemas.openxmlformats.org/officeDocument/2006/relationships/image" Target="../media/image34.jpg"/><Relationship Id="rId10" Type="http://schemas.openxmlformats.org/officeDocument/2006/relationships/image" Target="../media/image37.jpg"/><Relationship Id="rId4" Type="http://schemas.openxmlformats.org/officeDocument/2006/relationships/image" Target="../media/image33.png"/><Relationship Id="rId9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slide" Target="slide25.xml"/><Relationship Id="rId3" Type="http://schemas.openxmlformats.org/officeDocument/2006/relationships/control" Target="../activeX/activeX3.xml"/><Relationship Id="rId7" Type="http://schemas.openxmlformats.org/officeDocument/2006/relationships/image" Target="../media/image38.png"/><Relationship Id="rId12" Type="http://schemas.openxmlformats.org/officeDocument/2006/relationships/slide" Target="slide13.xml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1.gif"/><Relationship Id="rId4" Type="http://schemas.openxmlformats.org/officeDocument/2006/relationships/control" Target="../activeX/activeX4.xml"/><Relationship Id="rId9" Type="http://schemas.openxmlformats.org/officeDocument/2006/relationships/image" Target="../media/image40.gif"/><Relationship Id="rId14" Type="http://schemas.openxmlformats.org/officeDocument/2006/relationships/image" Target="../media/image4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11" Type="http://schemas.openxmlformats.org/officeDocument/2006/relationships/image" Target="../media/image21.jp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11" Type="http://schemas.openxmlformats.org/officeDocument/2006/relationships/image" Target="../media/image22.jp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FE20C-B9AD-429F-9333-53073934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B668-D9F1-45F1-84A4-5D7BD22D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D5AE9-73A5-4ED8-9D96-7119DC37C6EB}"/>
              </a:ext>
            </a:extLst>
          </p:cNvPr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7D0EA-B8CA-4F05-A855-95213C16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3F864-CE86-438D-B7A7-BCB8CD5420CE}"/>
              </a:ext>
            </a:extLst>
          </p:cNvPr>
          <p:cNvSpPr txBox="1"/>
          <p:nvPr/>
        </p:nvSpPr>
        <p:spPr>
          <a:xfrm>
            <a:off x="2403721" y="2036507"/>
            <a:ext cx="4619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3 – Part 1,2,3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3404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6DC91FB4-16DB-490E-B0DB-85A27212C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id="{0664C31A-5166-4D6C-BFD1-50A689156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>
            <a:extLst>
              <a:ext uri="{FF2B5EF4-FFF2-40B4-BE49-F238E27FC236}">
                <a16:creationId xmlns:a16="http://schemas.microsoft.com/office/drawing/2014/main" id="{52FD40CA-6AA2-419C-AD42-1A3171A47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AF5BDBC2-546B-46D8-A1D4-C152657F9951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0049700-39A0-4D6F-8D3F-FE72097FD2D0}"/>
              </a:ext>
            </a:extLst>
          </p:cNvPr>
          <p:cNvSpPr/>
          <p:nvPr/>
        </p:nvSpPr>
        <p:spPr>
          <a:xfrm>
            <a:off x="5703249" y="754833"/>
            <a:ext cx="2343506" cy="178069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1DBCA0-1409-4B1C-B8EC-2E62D8EF2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F4C46C6F-34D5-4EF1-A091-BE09F1FC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394579" y="3092317"/>
            <a:ext cx="1550194" cy="17680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96676AED-BB54-4B53-BDA5-14C1F9BA5CB9}"/>
              </a:ext>
            </a:extLst>
          </p:cNvPr>
          <p:cNvSpPr/>
          <p:nvPr/>
        </p:nvSpPr>
        <p:spPr>
          <a:xfrm rot="20973777">
            <a:off x="1128581" y="1531700"/>
            <a:ext cx="1088411" cy="468517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1500" b="1" kern="1200" dirty="0">
                <a:solidFill>
                  <a:prstClr val="white"/>
                </a:solidFill>
                <a:latin typeface="Calibri"/>
              </a:rPr>
              <a:t>doctor</a:t>
            </a: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682CC8D0-8AF4-4A18-AF15-078030FEE2E1}"/>
              </a:ext>
            </a:extLst>
          </p:cNvPr>
          <p:cNvSpPr/>
          <p:nvPr/>
        </p:nvSpPr>
        <p:spPr>
          <a:xfrm rot="20973777">
            <a:off x="2265006" y="1391730"/>
            <a:ext cx="1198565" cy="58745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0 Llamada ovalada">
            <a:extLst>
              <a:ext uri="{FF2B5EF4-FFF2-40B4-BE49-F238E27FC236}">
                <a16:creationId xmlns:a16="http://schemas.microsoft.com/office/drawing/2014/main" id="{1555E108-B92D-4102-9BD0-D023F2D5589B}"/>
              </a:ext>
            </a:extLst>
          </p:cNvPr>
          <p:cNvSpPr/>
          <p:nvPr/>
        </p:nvSpPr>
        <p:spPr>
          <a:xfrm>
            <a:off x="4238713" y="2486618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DDA8E3D2-D864-451F-BEDE-968D15B5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142272" y="3396994"/>
            <a:ext cx="1890713" cy="140374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15 Elipse">
            <a:extLst>
              <a:ext uri="{FF2B5EF4-FFF2-40B4-BE49-F238E27FC236}">
                <a16:creationId xmlns:a16="http://schemas.microsoft.com/office/drawing/2014/main" id="{233B4413-9096-4770-807B-B2DB1D2CE7AF}"/>
              </a:ext>
            </a:extLst>
          </p:cNvPr>
          <p:cNvSpPr/>
          <p:nvPr/>
        </p:nvSpPr>
        <p:spPr>
          <a:xfrm rot="530392">
            <a:off x="4477231" y="1728687"/>
            <a:ext cx="1000530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18 Rectángulo">
            <a:extLst>
              <a:ext uri="{FF2B5EF4-FFF2-40B4-BE49-F238E27FC236}">
                <a16:creationId xmlns:a16="http://schemas.microsoft.com/office/drawing/2014/main" id="{3D359ED5-A76B-4756-A14C-D9DC97F6DF62}"/>
              </a:ext>
            </a:extLst>
          </p:cNvPr>
          <p:cNvSpPr/>
          <p:nvPr/>
        </p:nvSpPr>
        <p:spPr>
          <a:xfrm rot="21154714">
            <a:off x="5311671" y="2825974"/>
            <a:ext cx="1251697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 err="1">
                <a:solidFill>
                  <a:prstClr val="black"/>
                </a:solidFill>
                <a:latin typeface="Calibri"/>
              </a:rPr>
              <a:t>singer</a:t>
            </a:r>
            <a:endParaRPr lang="es-ES" sz="30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3 Marco">
            <a:extLst>
              <a:ext uri="{FF2B5EF4-FFF2-40B4-BE49-F238E27FC236}">
                <a16:creationId xmlns:a16="http://schemas.microsoft.com/office/drawing/2014/main" id="{5D714B77-6325-4D3D-A78B-907611B164F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Actions and health problems | Baamboozle">
            <a:extLst>
              <a:ext uri="{FF2B5EF4-FFF2-40B4-BE49-F238E27FC236}">
                <a16:creationId xmlns:a16="http://schemas.microsoft.com/office/drawing/2014/main" id="{5848EDE5-5D41-4FC8-904B-31351F2D4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6169676" y="906363"/>
            <a:ext cx="1477801" cy="13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6223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00365 0.430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15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8025E-6 L -0.09236 0.0169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>
            <a:extLst>
              <a:ext uri="{FF2B5EF4-FFF2-40B4-BE49-F238E27FC236}">
                <a16:creationId xmlns:a16="http://schemas.microsoft.com/office/drawing/2014/main" id="{0CC75B00-12C2-4185-86F6-E5A6BE8BE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>
            <a:extLst>
              <a:ext uri="{FF2B5EF4-FFF2-40B4-BE49-F238E27FC236}">
                <a16:creationId xmlns:a16="http://schemas.microsoft.com/office/drawing/2014/main" id="{5A17E33D-9516-406C-B15F-7D766B25D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9">
            <a:extLst>
              <a:ext uri="{FF2B5EF4-FFF2-40B4-BE49-F238E27FC236}">
                <a16:creationId xmlns:a16="http://schemas.microsoft.com/office/drawing/2014/main" id="{29AE9AD7-1CA0-4B48-822D-7C274C42D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9D6C5483-579C-4930-9879-C88A34F62BBF}"/>
              </a:ext>
            </a:extLst>
          </p:cNvPr>
          <p:cNvSpPr/>
          <p:nvPr/>
        </p:nvSpPr>
        <p:spPr>
          <a:xfrm>
            <a:off x="5750839" y="376328"/>
            <a:ext cx="2908234" cy="242602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Wave 22">
            <a:extLst>
              <a:ext uri="{FF2B5EF4-FFF2-40B4-BE49-F238E27FC236}">
                <a16:creationId xmlns:a16="http://schemas.microsoft.com/office/drawing/2014/main" id="{DE337030-6CB8-4696-94C8-AE8FA6F5FA59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1A1021-4987-4B25-B93A-7DD770681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1BEF07E-C42C-455C-85C7-ACEDEDDC0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20" y="3425341"/>
            <a:ext cx="1985963" cy="147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F52CA139-5B65-4B41-9F57-3514DC1A47E8}"/>
              </a:ext>
            </a:extLst>
          </p:cNvPr>
          <p:cNvSpPr/>
          <p:nvPr/>
        </p:nvSpPr>
        <p:spPr>
          <a:xfrm rot="20973777">
            <a:off x="2320785" y="1741576"/>
            <a:ext cx="1280277" cy="45664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cook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16 Elipse">
            <a:extLst>
              <a:ext uri="{FF2B5EF4-FFF2-40B4-BE49-F238E27FC236}">
                <a16:creationId xmlns:a16="http://schemas.microsoft.com/office/drawing/2014/main" id="{1961E68F-F9F6-46FB-9492-94976708A9F3}"/>
              </a:ext>
            </a:extLst>
          </p:cNvPr>
          <p:cNvSpPr/>
          <p:nvPr/>
        </p:nvSpPr>
        <p:spPr>
          <a:xfrm rot="1220466">
            <a:off x="4588476" y="1739896"/>
            <a:ext cx="1131252" cy="518040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ABC1B55-52A5-443E-9134-EFF107179A78}"/>
              </a:ext>
            </a:extLst>
          </p:cNvPr>
          <p:cNvSpPr/>
          <p:nvPr/>
        </p:nvSpPr>
        <p:spPr>
          <a:xfrm>
            <a:off x="4562843" y="2516964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CDC54723-D9CD-4154-A4FD-ACDF8DBCB371}"/>
              </a:ext>
            </a:extLst>
          </p:cNvPr>
          <p:cNvSpPr/>
          <p:nvPr/>
        </p:nvSpPr>
        <p:spPr>
          <a:xfrm rot="20973777">
            <a:off x="946275" y="1628480"/>
            <a:ext cx="1316154" cy="522765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83DF0495-269C-4C4B-8A9F-0612647047B2}"/>
              </a:ext>
            </a:extLst>
          </p:cNvPr>
          <p:cNvSpPr/>
          <p:nvPr/>
        </p:nvSpPr>
        <p:spPr>
          <a:xfrm rot="21224815">
            <a:off x="5467895" y="2962819"/>
            <a:ext cx="1172317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worker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3 Marco">
            <a:extLst>
              <a:ext uri="{FF2B5EF4-FFF2-40B4-BE49-F238E27FC236}">
                <a16:creationId xmlns:a16="http://schemas.microsoft.com/office/drawing/2014/main" id="{2E703C11-2A5F-4F6A-8712-5B14FB7501C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A44F7-5777-4E97-90FA-B1D8AB0C71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194"/>
          <a:stretch/>
        </p:blipFill>
        <p:spPr>
          <a:xfrm>
            <a:off x="6431911" y="609307"/>
            <a:ext cx="1537967" cy="1887809"/>
          </a:xfrm>
          <a:prstGeom prst="rect">
            <a:avLst/>
          </a:prstGeom>
        </p:spPr>
      </p:pic>
      <p:sp>
        <p:nvSpPr>
          <p:cNvPr id="22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DEF8ADF6-860D-465F-B337-5AE5E51B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513094" y="3320277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3188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95062E-6 L -0.00538 0.3969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19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40069 -0.0253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5" y="-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3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638921" y="95685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96382" y="585384"/>
            <a:ext cx="2630102" cy="434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02D0CAB-F7D7-4752-A563-35B200D13F9C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5932449" y="525066"/>
            <a:ext cx="2685252" cy="219808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3B0605F1-F575-4387-922F-42DB35D1E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36857" r="29812"/>
          <a:stretch/>
        </p:blipFill>
        <p:spPr bwMode="auto">
          <a:xfrm>
            <a:off x="6162676" y="2912269"/>
            <a:ext cx="975122" cy="20157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331684" y="1418972"/>
            <a:ext cx="106223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4268231" y="1689250"/>
            <a:ext cx="1230538" cy="691652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 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20 Llamada ovalada">
            <a:extLst>
              <a:ext uri="{FF2B5EF4-FFF2-40B4-BE49-F238E27FC236}">
                <a16:creationId xmlns:a16="http://schemas.microsoft.com/office/drawing/2014/main" id="{CEAE9265-ABBF-4E8D-BF53-48E33158BBE1}"/>
              </a:ext>
            </a:extLst>
          </p:cNvPr>
          <p:cNvSpPr/>
          <p:nvPr/>
        </p:nvSpPr>
        <p:spPr>
          <a:xfrm>
            <a:off x="4813260" y="2527855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BCF1844A-B9B1-486C-BEF6-C7079612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1408" y="3372179"/>
            <a:ext cx="1338745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004323" y="2790826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doctor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3 Marco">
            <a:extLst>
              <a:ext uri="{FF2B5EF4-FFF2-40B4-BE49-F238E27FC236}">
                <a16:creationId xmlns:a16="http://schemas.microsoft.com/office/drawing/2014/main" id="{600A81D0-B5C2-44CB-97BD-FE720D00A0E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2739280" y="1396922"/>
            <a:ext cx="1144396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98" name="Picture 2" descr="Premium Vector | Cartoon male doctor holding a clipboard">
            <a:extLst>
              <a:ext uri="{FF2B5EF4-FFF2-40B4-BE49-F238E27FC236}">
                <a16:creationId xmlns:a16="http://schemas.microsoft.com/office/drawing/2014/main" id="{2B530A00-BF24-4EA8-ABE9-30493C1A0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17" y="733854"/>
            <a:ext cx="1356610" cy="173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525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08642E-6 L 0.00313 0.483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95062E-6 L -0.26163 -0.0194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0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808774" y="2058360"/>
            <a:ext cx="7763726" cy="15611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/>
              <a:t>Listen and repeat. </a:t>
            </a:r>
            <a:endParaRPr sz="88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2980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72EB9C-2014-4121-8344-1855D2F4B3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999" r="4583" b="19309"/>
          <a:stretch/>
        </p:blipFill>
        <p:spPr>
          <a:xfrm>
            <a:off x="0" y="1717469"/>
            <a:ext cx="9144000" cy="2193511"/>
          </a:xfrm>
          <a:prstGeom prst="rect">
            <a:avLst/>
          </a:prstGeom>
        </p:spPr>
      </p:pic>
      <p:pic>
        <p:nvPicPr>
          <p:cNvPr id="9" name="Track 19">
            <a:hlinkClick r:id="" action="ppaction://media"/>
            <a:extLst>
              <a:ext uri="{FF2B5EF4-FFF2-40B4-BE49-F238E27FC236}">
                <a16:creationId xmlns:a16="http://schemas.microsoft.com/office/drawing/2014/main" id="{3D068DBA-54F9-4A46-9578-293AF77EE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51790"/>
            <a:ext cx="10922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6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948353" y="2370238"/>
            <a:ext cx="1225174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861034" y="3748809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er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5560940" y="3748809"/>
            <a:ext cx="2252309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1220423" y="2183080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29" end="6114.2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621" y="128323"/>
            <a:ext cx="852868" cy="8528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3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1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232137" y="3727057"/>
            <a:ext cx="2261339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5187729" y="3701721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 err="1">
                <a:solidFill>
                  <a:srgbClr val="020202"/>
                </a:solidFill>
              </a:rPr>
              <a:t>ch</a:t>
            </a:r>
            <a:endParaRPr lang="en-US" sz="4000" dirty="0">
              <a:solidFill>
                <a:srgbClr val="020202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3079147" y="1917475"/>
            <a:ext cx="1225175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or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5847061" y="2259943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47" end="8104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49" y="92191"/>
            <a:ext cx="853664" cy="853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100753" y="1956080"/>
            <a:ext cx="1225174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767602" y="1956080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 err="1">
                <a:solidFill>
                  <a:srgbClr val="020202"/>
                </a:solidFill>
              </a:rPr>
              <a:t>th</a:t>
            </a:r>
            <a:endParaRPr lang="en-US" sz="4000" dirty="0">
              <a:solidFill>
                <a:srgbClr val="020202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1607087" y="3526163"/>
            <a:ext cx="2252309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5440661" y="3503587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11" end="14011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377" y="92191"/>
            <a:ext cx="883671" cy="8836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8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216876" y="3631350"/>
            <a:ext cx="2261339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5392586" y="1917475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m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3079147" y="1917475"/>
            <a:ext cx="1225175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er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5296076" y="3585147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35" end="16367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73" y="92191"/>
            <a:ext cx="942564" cy="9425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017270" y="2205991"/>
            <a:ext cx="7109460" cy="11753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Listen and circle. 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65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4"/>
          <p:cNvSpPr txBox="1">
            <a:spLocks noGrp="1"/>
          </p:cNvSpPr>
          <p:nvPr>
            <p:ph type="title" idx="8"/>
          </p:nvPr>
        </p:nvSpPr>
        <p:spPr>
          <a:xfrm>
            <a:off x="1371450" y="116532"/>
            <a:ext cx="640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70C0"/>
                </a:solidFill>
              </a:rPr>
              <a:t>C</a:t>
            </a:r>
            <a:r>
              <a:rPr lang="en" sz="4400" dirty="0">
                <a:solidFill>
                  <a:srgbClr val="0070C0"/>
                </a:solidFill>
              </a:rPr>
              <a:t>ontents </a:t>
            </a:r>
            <a:endParaRPr sz="4400" dirty="0">
              <a:solidFill>
                <a:srgbClr val="0070C0"/>
              </a:solidFill>
            </a:endParaRPr>
          </a:p>
        </p:txBody>
      </p:sp>
      <p:sp>
        <p:nvSpPr>
          <p:cNvPr id="433" name="Google Shape;433;p34"/>
          <p:cNvSpPr txBox="1">
            <a:spLocks noGrp="1"/>
          </p:cNvSpPr>
          <p:nvPr>
            <p:ph type="title"/>
          </p:nvPr>
        </p:nvSpPr>
        <p:spPr>
          <a:xfrm>
            <a:off x="267797" y="1579489"/>
            <a:ext cx="2574242" cy="764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W</a:t>
            </a:r>
            <a:r>
              <a:rPr lang="en" sz="4400" dirty="0">
                <a:solidFill>
                  <a:schemeClr val="accent4"/>
                </a:solidFill>
              </a:rPr>
              <a:t>arm-up and review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 idx="2"/>
          </p:nvPr>
        </p:nvSpPr>
        <p:spPr>
          <a:xfrm>
            <a:off x="3346314" y="1649387"/>
            <a:ext cx="2477400" cy="11970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L</a:t>
            </a:r>
            <a:r>
              <a:rPr lang="en" sz="4400" dirty="0">
                <a:solidFill>
                  <a:schemeClr val="accent4"/>
                </a:solidFill>
              </a:rPr>
              <a:t>isten and repeat. 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437" name="Google Shape;437;p34"/>
          <p:cNvSpPr txBox="1">
            <a:spLocks noGrp="1"/>
          </p:cNvSpPr>
          <p:nvPr>
            <p:ph type="title" idx="4"/>
          </p:nvPr>
        </p:nvSpPr>
        <p:spPr>
          <a:xfrm>
            <a:off x="5571575" y="1698988"/>
            <a:ext cx="3450897" cy="13720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L</a:t>
            </a:r>
            <a:r>
              <a:rPr lang="en" sz="4400" dirty="0">
                <a:solidFill>
                  <a:schemeClr val="accent4"/>
                </a:solidFill>
              </a:rPr>
              <a:t>isten and circle. 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439" name="Google Shape;439;p34"/>
          <p:cNvSpPr txBox="1">
            <a:spLocks noGrp="1"/>
          </p:cNvSpPr>
          <p:nvPr>
            <p:ph type="title" idx="6"/>
          </p:nvPr>
        </p:nvSpPr>
        <p:spPr>
          <a:xfrm>
            <a:off x="1431894" y="3690096"/>
            <a:ext cx="278197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L</a:t>
            </a:r>
            <a:r>
              <a:rPr lang="en" sz="4400" dirty="0">
                <a:solidFill>
                  <a:schemeClr val="accent4"/>
                </a:solidFill>
              </a:rPr>
              <a:t>et’s chant.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19" name="Google Shape;534;p48">
            <a:extLst>
              <a:ext uri="{FF2B5EF4-FFF2-40B4-BE49-F238E27FC236}">
                <a16:creationId xmlns:a16="http://schemas.microsoft.com/office/drawing/2014/main" id="{2A299D5A-7E24-46A1-A7FE-10FEF7AC89A1}"/>
              </a:ext>
            </a:extLst>
          </p:cNvPr>
          <p:cNvSpPr/>
          <p:nvPr/>
        </p:nvSpPr>
        <p:spPr>
          <a:xfrm>
            <a:off x="873166" y="908692"/>
            <a:ext cx="907727" cy="777239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536;p48">
            <a:extLst>
              <a:ext uri="{FF2B5EF4-FFF2-40B4-BE49-F238E27FC236}">
                <a16:creationId xmlns:a16="http://schemas.microsoft.com/office/drawing/2014/main" id="{4D2112C5-6B83-414C-BE07-6F67256868F8}"/>
              </a:ext>
            </a:extLst>
          </p:cNvPr>
          <p:cNvSpPr txBox="1">
            <a:spLocks/>
          </p:cNvSpPr>
          <p:nvPr/>
        </p:nvSpPr>
        <p:spPr>
          <a:xfrm>
            <a:off x="942099" y="1084369"/>
            <a:ext cx="76986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1</a:t>
            </a:r>
          </a:p>
        </p:txBody>
      </p:sp>
      <p:sp>
        <p:nvSpPr>
          <p:cNvPr id="21" name="Google Shape;534;p48">
            <a:extLst>
              <a:ext uri="{FF2B5EF4-FFF2-40B4-BE49-F238E27FC236}">
                <a16:creationId xmlns:a16="http://schemas.microsoft.com/office/drawing/2014/main" id="{01CFB514-EA7A-48A7-A34D-86EDCA495B78}"/>
              </a:ext>
            </a:extLst>
          </p:cNvPr>
          <p:cNvSpPr/>
          <p:nvPr/>
        </p:nvSpPr>
        <p:spPr>
          <a:xfrm>
            <a:off x="4086329" y="971589"/>
            <a:ext cx="971342" cy="802081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536;p48">
            <a:extLst>
              <a:ext uri="{FF2B5EF4-FFF2-40B4-BE49-F238E27FC236}">
                <a16:creationId xmlns:a16="http://schemas.microsoft.com/office/drawing/2014/main" id="{593C5BFE-028B-4BB0-BB51-6D6DB0C6A728}"/>
              </a:ext>
            </a:extLst>
          </p:cNvPr>
          <p:cNvSpPr txBox="1">
            <a:spLocks/>
          </p:cNvSpPr>
          <p:nvPr/>
        </p:nvSpPr>
        <p:spPr>
          <a:xfrm>
            <a:off x="4213865" y="1184979"/>
            <a:ext cx="71627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2</a:t>
            </a:r>
          </a:p>
        </p:txBody>
      </p:sp>
      <p:sp>
        <p:nvSpPr>
          <p:cNvPr id="23" name="Google Shape;534;p48">
            <a:extLst>
              <a:ext uri="{FF2B5EF4-FFF2-40B4-BE49-F238E27FC236}">
                <a16:creationId xmlns:a16="http://schemas.microsoft.com/office/drawing/2014/main" id="{E969B9E3-8C8A-4EDC-BD7B-FBF7CC2A71BD}"/>
              </a:ext>
            </a:extLst>
          </p:cNvPr>
          <p:cNvSpPr/>
          <p:nvPr/>
        </p:nvSpPr>
        <p:spPr>
          <a:xfrm>
            <a:off x="6864823" y="917336"/>
            <a:ext cx="907727" cy="800798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536;p48">
            <a:extLst>
              <a:ext uri="{FF2B5EF4-FFF2-40B4-BE49-F238E27FC236}">
                <a16:creationId xmlns:a16="http://schemas.microsoft.com/office/drawing/2014/main" id="{D071B552-457E-4422-AA49-3FB21DA7B8DF}"/>
              </a:ext>
            </a:extLst>
          </p:cNvPr>
          <p:cNvSpPr txBox="1">
            <a:spLocks/>
          </p:cNvSpPr>
          <p:nvPr/>
        </p:nvSpPr>
        <p:spPr>
          <a:xfrm>
            <a:off x="6704958" y="1140829"/>
            <a:ext cx="1180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3</a:t>
            </a:r>
          </a:p>
        </p:txBody>
      </p:sp>
      <p:sp>
        <p:nvSpPr>
          <p:cNvPr id="25" name="Google Shape;534;p48">
            <a:extLst>
              <a:ext uri="{FF2B5EF4-FFF2-40B4-BE49-F238E27FC236}">
                <a16:creationId xmlns:a16="http://schemas.microsoft.com/office/drawing/2014/main" id="{3DD1520F-7C13-4731-A022-26A5E9C29D28}"/>
              </a:ext>
            </a:extLst>
          </p:cNvPr>
          <p:cNvSpPr/>
          <p:nvPr/>
        </p:nvSpPr>
        <p:spPr>
          <a:xfrm>
            <a:off x="2227724" y="3071035"/>
            <a:ext cx="947403" cy="802081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536;p48">
            <a:extLst>
              <a:ext uri="{FF2B5EF4-FFF2-40B4-BE49-F238E27FC236}">
                <a16:creationId xmlns:a16="http://schemas.microsoft.com/office/drawing/2014/main" id="{F5950B74-7E23-457C-9B73-B02C556623DD}"/>
              </a:ext>
            </a:extLst>
          </p:cNvPr>
          <p:cNvSpPr txBox="1">
            <a:spLocks/>
          </p:cNvSpPr>
          <p:nvPr/>
        </p:nvSpPr>
        <p:spPr>
          <a:xfrm>
            <a:off x="2089930" y="3284425"/>
            <a:ext cx="1180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4</a:t>
            </a:r>
          </a:p>
        </p:txBody>
      </p:sp>
      <p:sp>
        <p:nvSpPr>
          <p:cNvPr id="27" name="Google Shape;534;p48">
            <a:extLst>
              <a:ext uri="{FF2B5EF4-FFF2-40B4-BE49-F238E27FC236}">
                <a16:creationId xmlns:a16="http://schemas.microsoft.com/office/drawing/2014/main" id="{F824980F-AB3F-491E-A506-D2ED112E7F81}"/>
              </a:ext>
            </a:extLst>
          </p:cNvPr>
          <p:cNvSpPr/>
          <p:nvPr/>
        </p:nvSpPr>
        <p:spPr>
          <a:xfrm>
            <a:off x="5418212" y="3071035"/>
            <a:ext cx="969049" cy="767084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536;p48">
            <a:extLst>
              <a:ext uri="{FF2B5EF4-FFF2-40B4-BE49-F238E27FC236}">
                <a16:creationId xmlns:a16="http://schemas.microsoft.com/office/drawing/2014/main" id="{C0AE387A-43D5-4D70-91A6-A90DD95A9F73}"/>
              </a:ext>
            </a:extLst>
          </p:cNvPr>
          <p:cNvSpPr txBox="1">
            <a:spLocks/>
          </p:cNvSpPr>
          <p:nvPr/>
        </p:nvSpPr>
        <p:spPr>
          <a:xfrm>
            <a:off x="5315541" y="3311755"/>
            <a:ext cx="1180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5</a:t>
            </a:r>
          </a:p>
        </p:txBody>
      </p:sp>
      <p:sp>
        <p:nvSpPr>
          <p:cNvPr id="45" name="Google Shape;439;p34">
            <a:extLst>
              <a:ext uri="{FF2B5EF4-FFF2-40B4-BE49-F238E27FC236}">
                <a16:creationId xmlns:a16="http://schemas.microsoft.com/office/drawing/2014/main" id="{946A5C7A-0318-4833-9830-BE169620128F}"/>
              </a:ext>
            </a:extLst>
          </p:cNvPr>
          <p:cNvSpPr txBox="1">
            <a:spLocks/>
          </p:cNvSpPr>
          <p:nvPr/>
        </p:nvSpPr>
        <p:spPr>
          <a:xfrm>
            <a:off x="4238623" y="3643602"/>
            <a:ext cx="3282441" cy="143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4400" dirty="0">
                <a:solidFill>
                  <a:schemeClr val="accent4"/>
                </a:solidFill>
              </a:rPr>
              <a:t>Fun corner and wrap-up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269E04-BF27-40D9-8032-0BDFE2582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08" r="6000" b="31694"/>
          <a:stretch/>
        </p:blipFill>
        <p:spPr>
          <a:xfrm>
            <a:off x="0" y="1121977"/>
            <a:ext cx="9144000" cy="268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8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269E04-BF27-40D9-8032-0BDFE25825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08" r="6000" b="31694"/>
          <a:stretch/>
        </p:blipFill>
        <p:spPr>
          <a:xfrm>
            <a:off x="0" y="1121977"/>
            <a:ext cx="9144000" cy="2681038"/>
          </a:xfrm>
          <a:prstGeom prst="rect">
            <a:avLst/>
          </a:prstGeom>
        </p:spPr>
      </p:pic>
      <p:pic>
        <p:nvPicPr>
          <p:cNvPr id="10" name="Track 20">
            <a:hlinkClick r:id="" action="ppaction://media"/>
            <a:extLst>
              <a:ext uri="{FF2B5EF4-FFF2-40B4-BE49-F238E27FC236}">
                <a16:creationId xmlns:a16="http://schemas.microsoft.com/office/drawing/2014/main" id="{0B8ADC95-027D-4602-9212-FC3D5BCF5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6040" y="1393190"/>
            <a:ext cx="406400" cy="4064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F61EC6D-FC5F-4751-A2E2-21D33349B377}"/>
              </a:ext>
            </a:extLst>
          </p:cNvPr>
          <p:cNvSpPr/>
          <p:nvPr/>
        </p:nvSpPr>
        <p:spPr>
          <a:xfrm>
            <a:off x="4841240" y="2923540"/>
            <a:ext cx="533400" cy="518160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22D785-659B-4BC1-831E-B8DD76F31F21}"/>
              </a:ext>
            </a:extLst>
          </p:cNvPr>
          <p:cNvSpPr/>
          <p:nvPr/>
        </p:nvSpPr>
        <p:spPr>
          <a:xfrm flipV="1">
            <a:off x="4841240" y="2219960"/>
            <a:ext cx="533400" cy="596582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55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272868" y="1785000"/>
            <a:ext cx="4915332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Let’s chant.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7481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21">
            <a:hlinkClick r:id="" action="ppaction://media"/>
            <a:extLst>
              <a:ext uri="{FF2B5EF4-FFF2-40B4-BE49-F238E27FC236}">
                <a16:creationId xmlns:a16="http://schemas.microsoft.com/office/drawing/2014/main" id="{F45FCAD8-48F7-4234-AA22-6AA130FAB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" y="360862"/>
            <a:ext cx="891540" cy="891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450" y="-123725"/>
            <a:ext cx="6229350" cy="52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1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830908" y="1785000"/>
            <a:ext cx="5482185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Fun corner and wrap-up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9499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b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8578" y="2593053"/>
            <a:ext cx="1044434" cy="1044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1b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20979" y="2601509"/>
            <a:ext cx="922329" cy="102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a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03595" y="959521"/>
            <a:ext cx="1269988" cy="1157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1a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1719" l="10000" r="90000">
                        <a14:foregroundMark x1="32667" y1="48281" x2="25667" y2="75938"/>
                        <a14:foregroundMark x1="61556" y1="62031" x2="76333" y2="91719"/>
                        <a14:foregroundMark x1="57333" y1="11563" x2="57333" y2="11563"/>
                        <a14:foregroundMark x1="55222" y1="6719" x2="60778" y2="6719"/>
                        <a14:foregroundMark x1="21444" y1="77969" x2="42556" y2="83906"/>
                        <a14:foregroundMark x1="34111" y1="46250" x2="27000" y2="52188"/>
                        <a14:foregroundMark x1="32667" y1="50156" x2="42556" y2="64063"/>
                        <a14:foregroundMark x1="26333" y1="55156" x2="35444" y2="45313"/>
                        <a14:foregroundMark x1="29111" y1="87813" x2="39667" y2="87813"/>
                        <a14:foregroundMark x1="58667" y1="8594" x2="67889" y2="8594"/>
                        <a14:foregroundMark x1="72111" y1="5625" x2="62889" y2="6719"/>
                        <a14:foregroundMark x1="28444" y1="48281" x2="33333" y2="83906"/>
                        <a14:foregroundMark x1="36222" y1="47188" x2="43889" y2="63125"/>
                        <a14:foregroundMark x1="32667" y1="41250" x2="42333" y2="88125"/>
                        <a14:foregroundMark x1="42333" y1="88125" x2="38333" y2="90781"/>
                        <a14:foregroundMark x1="37556" y1="39375" x2="45333" y2="88750"/>
                        <a14:foregroundMark x1="67111" y1="6719" x2="57333" y2="765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3639" y="1089987"/>
            <a:ext cx="1443646" cy="102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4b"/>
          <p:cNvPicPr>
            <a:picLocks noChangeAspect="1"/>
          </p:cNvPicPr>
          <p:nvPr/>
        </p:nvPicPr>
        <p:blipFill rotWithShape="1">
          <a:blip r:embed="rId8"/>
          <a:srcRect b="13144"/>
          <a:stretch/>
        </p:blipFill>
        <p:spPr>
          <a:xfrm>
            <a:off x="2660896" y="2621937"/>
            <a:ext cx="1542056" cy="1126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3b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787550" y="2594539"/>
            <a:ext cx="534969" cy="102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Nen4a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618717" y="1105958"/>
            <a:ext cx="1207346" cy="1077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Nen2a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660896" y="1072302"/>
            <a:ext cx="1542056" cy="1076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Hinh1a">
            <a:hlinkClick r:id="" action="ppaction://macro?name=Click"/>
          </p:cNvPr>
          <p:cNvSpPr/>
          <p:nvPr/>
        </p:nvSpPr>
        <p:spPr>
          <a:xfrm>
            <a:off x="237823" y="899650"/>
            <a:ext cx="1806619" cy="126831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1" name="Hinh1a">
            <a:hlinkClick r:id="" action="ppaction://macro?name=Click"/>
          </p:cNvPr>
          <p:cNvSpPr/>
          <p:nvPr/>
        </p:nvSpPr>
        <p:spPr>
          <a:xfrm>
            <a:off x="217059" y="2418518"/>
            <a:ext cx="1806619" cy="134830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2" name="Hinh1a">
            <a:hlinkClick r:id="" action="ppaction://macro?name=Click"/>
          </p:cNvPr>
          <p:cNvSpPr/>
          <p:nvPr/>
        </p:nvSpPr>
        <p:spPr>
          <a:xfrm>
            <a:off x="2577322" y="2418518"/>
            <a:ext cx="1806619" cy="134830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3" name="Hinh1a">
            <a:hlinkClick r:id="" action="ppaction://macro?name=Click"/>
          </p:cNvPr>
          <p:cNvSpPr/>
          <p:nvPr/>
        </p:nvSpPr>
        <p:spPr>
          <a:xfrm>
            <a:off x="2586551" y="899650"/>
            <a:ext cx="1806619" cy="13125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4" name="Hinh1a">
            <a:hlinkClick r:id="" action="ppaction://macro?name=Click"/>
          </p:cNvPr>
          <p:cNvSpPr/>
          <p:nvPr/>
        </p:nvSpPr>
        <p:spPr>
          <a:xfrm>
            <a:off x="4935279" y="855406"/>
            <a:ext cx="1806619" cy="134088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5" name="Hinh1a">
            <a:hlinkClick r:id="" action="ppaction://macro?name=Click"/>
          </p:cNvPr>
          <p:cNvSpPr/>
          <p:nvPr/>
        </p:nvSpPr>
        <p:spPr>
          <a:xfrm>
            <a:off x="7284007" y="908270"/>
            <a:ext cx="1806619" cy="131256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6" name="Hinh1a">
            <a:hlinkClick r:id="" action="ppaction://macro?name=Click"/>
          </p:cNvPr>
          <p:cNvSpPr/>
          <p:nvPr/>
        </p:nvSpPr>
        <p:spPr>
          <a:xfrm>
            <a:off x="4878833" y="2418518"/>
            <a:ext cx="1806619" cy="13010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7" name="Hinh1a">
            <a:hlinkClick r:id="" action="ppaction://macro?name=Click"/>
          </p:cNvPr>
          <p:cNvSpPr/>
          <p:nvPr/>
        </p:nvSpPr>
        <p:spPr>
          <a:xfrm>
            <a:off x="7127598" y="2418518"/>
            <a:ext cx="1806619" cy="129807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1506A2B3-9C55-4263-9C4F-A32CAB6E7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665" y="21177"/>
            <a:ext cx="7984670" cy="12153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</a:rPr>
              <a:t>Game time: Guessing</a:t>
            </a:r>
          </a:p>
        </p:txBody>
      </p:sp>
      <p:sp>
        <p:nvSpPr>
          <p:cNvPr id="21" name="Arrow: Right 20">
            <a:hlinkClick r:id="rId12" action="ppaction://hlinksldjump"/>
            <a:extLst>
              <a:ext uri="{FF2B5EF4-FFF2-40B4-BE49-F238E27FC236}">
                <a16:creationId xmlns:a16="http://schemas.microsoft.com/office/drawing/2014/main" id="{E116FCB8-F3F5-4F7C-AB70-A0CF42B0514B}"/>
              </a:ext>
            </a:extLst>
          </p:cNvPr>
          <p:cNvSpPr/>
          <p:nvPr/>
        </p:nvSpPr>
        <p:spPr>
          <a:xfrm>
            <a:off x="7813737" y="4397009"/>
            <a:ext cx="990053" cy="63681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39934402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grpSp>
        <p:nvGrpSpPr>
          <p:cNvPr id="159" name="Google Shape;159;p1"/>
          <p:cNvGrpSpPr/>
          <p:nvPr/>
        </p:nvGrpSpPr>
        <p:grpSpPr>
          <a:xfrm>
            <a:off x="4349894" y="346958"/>
            <a:ext cx="3781594" cy="3777641"/>
            <a:chOff x="5425622" y="292790"/>
            <a:chExt cx="5834378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14949661">
              <a:off x="6674685" y="126930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12232592">
              <a:off x="5742638" y="2184896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15</a:t>
              </a:r>
              <a:endParaRPr sz="2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17590276">
              <a:off x="8020995" y="1266384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20155085">
              <a:off x="8917980" y="2189500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2" y="352468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7" y="449301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sz="2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5" y="450025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8" y="3556198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15</a:t>
              </a:r>
              <a:endParaRPr sz="2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69" name="Google Shape;169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301820" y="71332"/>
            <a:ext cx="3841436" cy="1454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LUCKY WHEEL</a:t>
            </a:r>
            <a:endParaRPr sz="1050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3605" y="63414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22304" y="905604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89363" y="51020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33873" y="358881"/>
            <a:ext cx="535781" cy="89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34645" y="1798009"/>
            <a:ext cx="1015661" cy="86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85614" y="-5203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">
            <a:hlinkClick r:id="rId12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7905" y="74844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36604" y="1019904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03663" y="62450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4;p1">
            <a:extLst>
              <a:ext uri="{FF2B5EF4-FFF2-40B4-BE49-F238E27FC236}">
                <a16:creationId xmlns:a16="http://schemas.microsoft.com/office/drawing/2014/main" id="{7713CFFF-E4FE-4D10-9201-C3030AA0566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73" y="473181"/>
            <a:ext cx="535781" cy="8929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9FB46B56-CA1F-4F14-98B5-43619AA8544C}"/>
              </a:ext>
            </a:extLst>
          </p:cNvPr>
          <p:cNvSpPr/>
          <p:nvPr/>
        </p:nvSpPr>
        <p:spPr>
          <a:xfrm>
            <a:off x="7883447" y="4073565"/>
            <a:ext cx="990053" cy="63681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Pictures</a:t>
            </a:r>
          </a:p>
        </p:txBody>
      </p:sp>
      <p:sp>
        <p:nvSpPr>
          <p:cNvPr id="170" name="Google Shape;170;p1"/>
          <p:cNvSpPr/>
          <p:nvPr/>
        </p:nvSpPr>
        <p:spPr>
          <a:xfrm>
            <a:off x="8362114" y="1951930"/>
            <a:ext cx="781886" cy="57892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ysClr val="windowText" lastClr="000000"/>
                </a:solidFill>
                <a:latin typeface="Tahoma"/>
                <a:ea typeface="Tahoma"/>
                <a:cs typeface="Tahoma"/>
                <a:sym typeface="Tahoma"/>
              </a:rPr>
              <a:t>SPIN</a:t>
            </a:r>
            <a:endParaRPr sz="1800" b="1" dirty="0">
              <a:solidFill>
                <a:sysClr val="windowText" lastClr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7" name="Rounded Rectangle 46">
            <a:extLst>
              <a:ext uri="{FF2B5EF4-FFF2-40B4-BE49-F238E27FC236}">
                <a16:creationId xmlns:a16="http://schemas.microsoft.com/office/drawing/2014/main" id="{7E7000C9-3BF5-46A0-861A-F891C52DB9C5}"/>
              </a:ext>
            </a:extLst>
          </p:cNvPr>
          <p:cNvSpPr/>
          <p:nvPr/>
        </p:nvSpPr>
        <p:spPr>
          <a:xfrm>
            <a:off x="193082" y="1727820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</a:t>
            </a:r>
          </a:p>
        </p:txBody>
      </p:sp>
      <p:sp>
        <p:nvSpPr>
          <p:cNvPr id="61" name="Rounded Rectangle 46">
            <a:extLst>
              <a:ext uri="{FF2B5EF4-FFF2-40B4-BE49-F238E27FC236}">
                <a16:creationId xmlns:a16="http://schemas.microsoft.com/office/drawing/2014/main" id="{531385BA-DE21-484A-8733-72D9BC2FB829}"/>
              </a:ext>
            </a:extLst>
          </p:cNvPr>
          <p:cNvSpPr/>
          <p:nvPr/>
        </p:nvSpPr>
        <p:spPr>
          <a:xfrm>
            <a:off x="189134" y="2237837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2</a:t>
            </a:r>
          </a:p>
        </p:txBody>
      </p:sp>
      <p:sp>
        <p:nvSpPr>
          <p:cNvPr id="63" name="Rounded Rectangle 46">
            <a:extLst>
              <a:ext uri="{FF2B5EF4-FFF2-40B4-BE49-F238E27FC236}">
                <a16:creationId xmlns:a16="http://schemas.microsoft.com/office/drawing/2014/main" id="{4A89EDE1-6B5D-4728-AEB5-E34EE1D181B9}"/>
              </a:ext>
            </a:extLst>
          </p:cNvPr>
          <p:cNvSpPr/>
          <p:nvPr/>
        </p:nvSpPr>
        <p:spPr>
          <a:xfrm>
            <a:off x="206334" y="2781305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3</a:t>
            </a:r>
          </a:p>
        </p:txBody>
      </p:sp>
      <p:sp>
        <p:nvSpPr>
          <p:cNvPr id="65" name="Rounded Rectangle 46">
            <a:extLst>
              <a:ext uri="{FF2B5EF4-FFF2-40B4-BE49-F238E27FC236}">
                <a16:creationId xmlns:a16="http://schemas.microsoft.com/office/drawing/2014/main" id="{ADB592C9-A3E2-4E86-9CA2-C0A4ED0F9F1C}"/>
              </a:ext>
            </a:extLst>
          </p:cNvPr>
          <p:cNvSpPr/>
          <p:nvPr/>
        </p:nvSpPr>
        <p:spPr>
          <a:xfrm>
            <a:off x="206334" y="3299114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4</a:t>
            </a:r>
          </a:p>
        </p:txBody>
      </p:sp>
      <p:sp>
        <p:nvSpPr>
          <p:cNvPr id="67" name="Arrow: Right 66">
            <a:hlinkClick r:id="" action="ppaction://noaction"/>
            <a:extLst>
              <a:ext uri="{FF2B5EF4-FFF2-40B4-BE49-F238E27FC236}">
                <a16:creationId xmlns:a16="http://schemas.microsoft.com/office/drawing/2014/main" id="{4D5EEB56-BC14-48F7-8007-62794D9C299C}"/>
              </a:ext>
            </a:extLst>
          </p:cNvPr>
          <p:cNvSpPr/>
          <p:nvPr/>
        </p:nvSpPr>
        <p:spPr>
          <a:xfrm>
            <a:off x="7862519" y="4597780"/>
            <a:ext cx="990053" cy="636814"/>
          </a:xfrm>
          <a:prstGeom prst="rightArrow">
            <a:avLst/>
          </a:prstGeom>
          <a:solidFill>
            <a:srgbClr val="0202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Next activity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ComboBox1" r:id="rId1" imgW="1117440" imgH="380880"/>
        </mc:Choice>
        <mc:Fallback>
          <p:control name="ComboBox1" r:id="rId1" imgW="1117440" imgH="380880">
            <p:pic>
              <p:nvPicPr>
                <p:cNvPr id="59" name="ComboBox1">
                  <a:extLst>
                    <a:ext uri="{FF2B5EF4-FFF2-40B4-BE49-F238E27FC236}">
                      <a16:creationId xmlns:a16="http://schemas.microsoft.com/office/drawing/2014/main" id="{967A82B6-DE2E-48A5-8BEE-EB3953A373E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603539" y="1706736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ComboBox2" r:id="rId2" imgW="1117440" imgH="380880"/>
        </mc:Choice>
        <mc:Fallback>
          <p:control name="ComboBox2" r:id="rId2" imgW="1117440" imgH="380880">
            <p:pic>
              <p:nvPicPr>
                <p:cNvPr id="62" name="ComboBox2">
                  <a:extLst>
                    <a:ext uri="{FF2B5EF4-FFF2-40B4-BE49-F238E27FC236}">
                      <a16:creationId xmlns:a16="http://schemas.microsoft.com/office/drawing/2014/main" id="{4BB57468-B599-4080-9F48-99837D2814F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599591" y="2216753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ComboBox3" r:id="rId3" imgW="1117440" imgH="380880"/>
        </mc:Choice>
        <mc:Fallback>
          <p:control name="ComboBox3" r:id="rId3" imgW="1117440" imgH="380880">
            <p:pic>
              <p:nvPicPr>
                <p:cNvPr id="64" name="ComboBox3">
                  <a:extLst>
                    <a:ext uri="{FF2B5EF4-FFF2-40B4-BE49-F238E27FC236}">
                      <a16:creationId xmlns:a16="http://schemas.microsoft.com/office/drawing/2014/main" id="{F81C4009-D18B-420D-ACB5-D411093F1C6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616791" y="2760221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ComboBox4" r:id="rId4" imgW="1117440" imgH="380880"/>
        </mc:Choice>
        <mc:Fallback>
          <p:control name="ComboBox4" r:id="rId4" imgW="1117440" imgH="380880">
            <p:pic>
              <p:nvPicPr>
                <p:cNvPr id="66" name="ComboBox4">
                  <a:extLst>
                    <a:ext uri="{FF2B5EF4-FFF2-40B4-BE49-F238E27FC236}">
                      <a16:creationId xmlns:a16="http://schemas.microsoft.com/office/drawing/2014/main" id="{368C52BB-75FC-4424-A972-74A2E7C6AA5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616791" y="3278030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445605" y="1378307"/>
            <a:ext cx="4764550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W</a:t>
            </a:r>
            <a:r>
              <a:rPr lang="en" sz="8500" dirty="0"/>
              <a:t>arm-up and review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82093" y="24391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ave 9">
            <a:extLst>
              <a:ext uri="{FF2B5EF4-FFF2-40B4-BE49-F238E27FC236}">
                <a16:creationId xmlns:a16="http://schemas.microsoft.com/office/drawing/2014/main" id="{0C23C9E7-1328-40E7-94C3-BC0B7C381B55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3 Marco">
            <a:extLst>
              <a:ext uri="{FF2B5EF4-FFF2-40B4-BE49-F238E27FC236}">
                <a16:creationId xmlns:a16="http://schemas.microsoft.com/office/drawing/2014/main" id="{1E7A347E-E191-42FD-B214-C73F1F87DEB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28F315-6A32-42E7-8F36-0B9940B1B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068" y="4135442"/>
            <a:ext cx="1047750" cy="522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954152E-A7A6-42ED-B812-278751612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9813" r="36858"/>
          <a:stretch>
            <a:fillRect/>
          </a:stretch>
        </p:blipFill>
        <p:spPr bwMode="auto">
          <a:xfrm>
            <a:off x="2296716" y="2792016"/>
            <a:ext cx="959644" cy="2015728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0F6040E7-C097-42D6-86A2-6D5BEC8B4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39652" y="3251882"/>
            <a:ext cx="1316184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E2B7C4-4F2B-4405-AC6D-BFCA42CBEEAF}"/>
              </a:ext>
            </a:extLst>
          </p:cNvPr>
          <p:cNvSpPr/>
          <p:nvPr/>
        </p:nvSpPr>
        <p:spPr>
          <a:xfrm>
            <a:off x="1397583" y="282524"/>
            <a:ext cx="31217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41489"/>
                </a:solidFill>
              </a:rPr>
              <a:t>Picking coconut</a:t>
            </a:r>
          </a:p>
        </p:txBody>
      </p:sp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638921" y="95685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96382" y="585384"/>
            <a:ext cx="2630102" cy="434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02D0CAB-F7D7-4752-A563-35B200D13F9C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5838677" y="574614"/>
            <a:ext cx="2115258" cy="17315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3B0605F1-F575-4387-922F-42DB35D1E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36857" r="29812"/>
          <a:stretch/>
        </p:blipFill>
        <p:spPr bwMode="auto">
          <a:xfrm>
            <a:off x="5165381" y="3016561"/>
            <a:ext cx="975122" cy="20157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331684" y="1418972"/>
            <a:ext cx="106223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farmer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4268231" y="1689250"/>
            <a:ext cx="1230538" cy="691652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20 Llamada ovalada">
            <a:extLst>
              <a:ext uri="{FF2B5EF4-FFF2-40B4-BE49-F238E27FC236}">
                <a16:creationId xmlns:a16="http://schemas.microsoft.com/office/drawing/2014/main" id="{CEAE9265-ABBF-4E8D-BF53-48E33158BBE1}"/>
              </a:ext>
            </a:extLst>
          </p:cNvPr>
          <p:cNvSpPr/>
          <p:nvPr/>
        </p:nvSpPr>
        <p:spPr>
          <a:xfrm>
            <a:off x="3638941" y="269359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BCF1844A-B9B1-486C-BEF6-C7079612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4357" y="3388838"/>
            <a:ext cx="1338745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5133645" y="2646912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driver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1">
            <a:extLst>
              <a:ext uri="{FF2B5EF4-FFF2-40B4-BE49-F238E27FC236}">
                <a16:creationId xmlns:a16="http://schemas.microsoft.com/office/drawing/2014/main" id="{A51EBB54-2FE0-4BD9-ABA4-E3DFD8A6FE2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 bwMode="auto">
          <a:xfrm>
            <a:off x="6101828" y="858228"/>
            <a:ext cx="1637257" cy="11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3 Marco">
            <a:extLst>
              <a:ext uri="{FF2B5EF4-FFF2-40B4-BE49-F238E27FC236}">
                <a16:creationId xmlns:a16="http://schemas.microsoft.com/office/drawing/2014/main" id="{600A81D0-B5C2-44CB-97BD-FE720D00A0E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2888276" y="1383314"/>
            <a:ext cx="99415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69136E-6 L -0.00486 0.501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50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9.87654E-7 L -0.19635 -0.0274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26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>
            <a:extLst>
              <a:ext uri="{FF2B5EF4-FFF2-40B4-BE49-F238E27FC236}">
                <a16:creationId xmlns:a16="http://schemas.microsoft.com/office/drawing/2014/main" id="{0CC75B00-12C2-4185-86F6-E5A6BE8BEF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>
            <a:extLst>
              <a:ext uri="{FF2B5EF4-FFF2-40B4-BE49-F238E27FC236}">
                <a16:creationId xmlns:a16="http://schemas.microsoft.com/office/drawing/2014/main" id="{5A17E33D-9516-406C-B15F-7D766B25D9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9">
            <a:extLst>
              <a:ext uri="{FF2B5EF4-FFF2-40B4-BE49-F238E27FC236}">
                <a16:creationId xmlns:a16="http://schemas.microsoft.com/office/drawing/2014/main" id="{29AE9AD7-1CA0-4B48-822D-7C274C42D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9D6C5483-579C-4930-9879-C88A34F62BBF}"/>
              </a:ext>
            </a:extLst>
          </p:cNvPr>
          <p:cNvSpPr/>
          <p:nvPr/>
        </p:nvSpPr>
        <p:spPr>
          <a:xfrm>
            <a:off x="6493669" y="516731"/>
            <a:ext cx="2216266" cy="164970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DEF8ADF6-860D-465F-B337-5AE5E51B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030516" y="2968229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Wave 22">
            <a:extLst>
              <a:ext uri="{FF2B5EF4-FFF2-40B4-BE49-F238E27FC236}">
                <a16:creationId xmlns:a16="http://schemas.microsoft.com/office/drawing/2014/main" id="{DE337030-6CB8-4696-94C8-AE8FA6F5FA59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1A1021-4987-4B25-B93A-7DD7706811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1BEF07E-C42C-455C-85C7-ACEDEDDC0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06" y="3240882"/>
            <a:ext cx="1985963" cy="147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F52CA139-5B65-4B41-9F57-3514DC1A47E8}"/>
              </a:ext>
            </a:extLst>
          </p:cNvPr>
          <p:cNvSpPr/>
          <p:nvPr/>
        </p:nvSpPr>
        <p:spPr>
          <a:xfrm rot="20973777">
            <a:off x="2320785" y="1741576"/>
            <a:ext cx="1280277" cy="45664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16 Elipse">
            <a:extLst>
              <a:ext uri="{FF2B5EF4-FFF2-40B4-BE49-F238E27FC236}">
                <a16:creationId xmlns:a16="http://schemas.microsoft.com/office/drawing/2014/main" id="{1961E68F-F9F6-46FB-9492-94976708A9F3}"/>
              </a:ext>
            </a:extLst>
          </p:cNvPr>
          <p:cNvSpPr/>
          <p:nvPr/>
        </p:nvSpPr>
        <p:spPr>
          <a:xfrm rot="1220466">
            <a:off x="4588476" y="1739896"/>
            <a:ext cx="1131252" cy="518040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ABC1B55-52A5-443E-9134-EFF107179A78}"/>
              </a:ext>
            </a:extLst>
          </p:cNvPr>
          <p:cNvSpPr/>
          <p:nvPr/>
        </p:nvSpPr>
        <p:spPr>
          <a:xfrm>
            <a:off x="4639270" y="2523152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CDC54723-D9CD-4154-A4FD-ACDF8DBCB371}"/>
              </a:ext>
            </a:extLst>
          </p:cNvPr>
          <p:cNvSpPr/>
          <p:nvPr/>
        </p:nvSpPr>
        <p:spPr>
          <a:xfrm rot="20973777">
            <a:off x="1360472" y="1416483"/>
            <a:ext cx="1059456" cy="522765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nurse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83DF0495-269C-4C4B-8A9F-0612647047B2}"/>
              </a:ext>
            </a:extLst>
          </p:cNvPr>
          <p:cNvSpPr/>
          <p:nvPr/>
        </p:nvSpPr>
        <p:spPr>
          <a:xfrm rot="21224815">
            <a:off x="5888831" y="2744391"/>
            <a:ext cx="1082279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nurse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21" name="Picture 1">
            <a:extLst>
              <a:ext uri="{FF2B5EF4-FFF2-40B4-BE49-F238E27FC236}">
                <a16:creationId xmlns:a16="http://schemas.microsoft.com/office/drawing/2014/main" id="{D5AC95F0-A4F6-4706-B054-9A7023CFE7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 bwMode="auto">
          <a:xfrm>
            <a:off x="6905184" y="267574"/>
            <a:ext cx="1223209" cy="203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3 Marco">
            <a:extLst>
              <a:ext uri="{FF2B5EF4-FFF2-40B4-BE49-F238E27FC236}">
                <a16:creationId xmlns:a16="http://schemas.microsoft.com/office/drawing/2014/main" id="{2E703C11-2A5F-4F6A-8712-5B14FB7501C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5679E-6 L 0.01024 0.481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2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20988E-6 L -0.4007 -0.0253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5" y="-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2" animBg="1"/>
      <p:bldP spid="30" grpId="0" animBg="1"/>
      <p:bldP spid="3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6DC91FB4-16DB-490E-B0DB-85A27212C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id="{0664C31A-5166-4D6C-BFD1-50A689156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>
            <a:extLst>
              <a:ext uri="{FF2B5EF4-FFF2-40B4-BE49-F238E27FC236}">
                <a16:creationId xmlns:a16="http://schemas.microsoft.com/office/drawing/2014/main" id="{52FD40CA-6AA2-419C-AD42-1A3171A47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AF5BDBC2-546B-46D8-A1D4-C152657F9951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0049700-39A0-4D6F-8D3F-FE72097FD2D0}"/>
              </a:ext>
            </a:extLst>
          </p:cNvPr>
          <p:cNvSpPr/>
          <p:nvPr/>
        </p:nvSpPr>
        <p:spPr>
          <a:xfrm>
            <a:off x="5474544" y="472713"/>
            <a:ext cx="2914601" cy="20037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1DBCA0-1409-4B1C-B8EC-2E62D8EF2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F4C46C6F-34D5-4EF1-A091-BE09F1FC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787439" y="3127279"/>
            <a:ext cx="1550194" cy="17680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96676AED-BB54-4B53-BDA5-14C1F9BA5CB9}"/>
              </a:ext>
            </a:extLst>
          </p:cNvPr>
          <p:cNvSpPr/>
          <p:nvPr/>
        </p:nvSpPr>
        <p:spPr>
          <a:xfrm rot="20973777">
            <a:off x="1128581" y="1531700"/>
            <a:ext cx="1088411" cy="468517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1500" b="1" kern="1200" dirty="0">
                <a:solidFill>
                  <a:prstClr val="white"/>
                </a:solidFill>
                <a:latin typeface="Calibri"/>
              </a:rPr>
              <a:t>doctor</a:t>
            </a: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682CC8D0-8AF4-4A18-AF15-078030FEE2E1}"/>
              </a:ext>
            </a:extLst>
          </p:cNvPr>
          <p:cNvSpPr/>
          <p:nvPr/>
        </p:nvSpPr>
        <p:spPr>
          <a:xfrm rot="20973777">
            <a:off x="2265006" y="1391730"/>
            <a:ext cx="1198565" cy="58745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0 Llamada ovalada">
            <a:extLst>
              <a:ext uri="{FF2B5EF4-FFF2-40B4-BE49-F238E27FC236}">
                <a16:creationId xmlns:a16="http://schemas.microsoft.com/office/drawing/2014/main" id="{1555E108-B92D-4102-9BD0-D023F2D5589B}"/>
              </a:ext>
            </a:extLst>
          </p:cNvPr>
          <p:cNvSpPr/>
          <p:nvPr/>
        </p:nvSpPr>
        <p:spPr>
          <a:xfrm>
            <a:off x="4506781" y="2478286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DDA8E3D2-D864-451F-BEDE-968D15B5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300206" y="3309446"/>
            <a:ext cx="1890713" cy="140374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15 Elipse">
            <a:extLst>
              <a:ext uri="{FF2B5EF4-FFF2-40B4-BE49-F238E27FC236}">
                <a16:creationId xmlns:a16="http://schemas.microsoft.com/office/drawing/2014/main" id="{233B4413-9096-4770-807B-B2DB1D2CE7AF}"/>
              </a:ext>
            </a:extLst>
          </p:cNvPr>
          <p:cNvSpPr/>
          <p:nvPr/>
        </p:nvSpPr>
        <p:spPr>
          <a:xfrm rot="2119103">
            <a:off x="4444583" y="1825218"/>
            <a:ext cx="82849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cook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18 Rectángulo">
            <a:extLst>
              <a:ext uri="{FF2B5EF4-FFF2-40B4-BE49-F238E27FC236}">
                <a16:creationId xmlns:a16="http://schemas.microsoft.com/office/drawing/2014/main" id="{3D359ED5-A76B-4756-A14C-D9DC97F6DF62}"/>
              </a:ext>
            </a:extLst>
          </p:cNvPr>
          <p:cNvSpPr/>
          <p:nvPr/>
        </p:nvSpPr>
        <p:spPr>
          <a:xfrm rot="21154714">
            <a:off x="5731027" y="2731200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 err="1">
                <a:solidFill>
                  <a:prstClr val="black"/>
                </a:solidFill>
                <a:latin typeface="Calibri"/>
              </a:rPr>
              <a:t>cook</a:t>
            </a:r>
            <a:endParaRPr lang="es-ES" sz="30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3 Marco">
            <a:extLst>
              <a:ext uri="{FF2B5EF4-FFF2-40B4-BE49-F238E27FC236}">
                <a16:creationId xmlns:a16="http://schemas.microsoft.com/office/drawing/2014/main" id="{5D714B77-6325-4D3D-A78B-907611B164F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15" y="544430"/>
            <a:ext cx="1865376" cy="1865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0.00226 0.440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20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-0.08333 -0.0003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7D962A3-8655-4BCC-B3FE-7BDEE41BF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A076DB26-DBE4-4DE2-8758-781BA4228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4F2544F2-ECFA-40C4-BE75-1FFCDA325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432368" y="608779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E3AA2C27-FAB4-43D0-A02C-496C11F39519}"/>
              </a:ext>
            </a:extLst>
          </p:cNvPr>
          <p:cNvSpPr/>
          <p:nvPr/>
        </p:nvSpPr>
        <p:spPr>
          <a:xfrm>
            <a:off x="-201097" y="3975497"/>
            <a:ext cx="9546194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F65D702-23ED-43A0-9BBF-3467593A2241}"/>
              </a:ext>
            </a:extLst>
          </p:cNvPr>
          <p:cNvSpPr/>
          <p:nvPr/>
        </p:nvSpPr>
        <p:spPr>
          <a:xfrm>
            <a:off x="5990344" y="570130"/>
            <a:ext cx="2952677" cy="209949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B3B15E-6281-4C3D-92B1-35A0C965E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7CE31107-54A7-480D-A7D1-4DAE62E17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471579" y="3403981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D386135E-E2E8-4ADA-B38E-E87400A4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205291" y="3414357"/>
            <a:ext cx="1878806" cy="13954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71D7B861-157D-4295-8C43-ECD82C09EAF3}"/>
              </a:ext>
            </a:extLst>
          </p:cNvPr>
          <p:cNvSpPr/>
          <p:nvPr/>
        </p:nvSpPr>
        <p:spPr>
          <a:xfrm rot="20973777">
            <a:off x="1026876" y="1558794"/>
            <a:ext cx="1086078" cy="64560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139A52A9-8DC5-4B45-B548-F2B124C35B99}"/>
              </a:ext>
            </a:extLst>
          </p:cNvPr>
          <p:cNvSpPr/>
          <p:nvPr/>
        </p:nvSpPr>
        <p:spPr>
          <a:xfrm rot="1303881">
            <a:off x="4452991" y="1901066"/>
            <a:ext cx="1256327" cy="379509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CEEA139-3164-4399-834B-11960BB27957}"/>
              </a:ext>
            </a:extLst>
          </p:cNvPr>
          <p:cNvSpPr/>
          <p:nvPr/>
        </p:nvSpPr>
        <p:spPr>
          <a:xfrm>
            <a:off x="4402414" y="2527828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6A77CF03-0C95-4EA2-9554-CC404FCA16FC}"/>
              </a:ext>
            </a:extLst>
          </p:cNvPr>
          <p:cNvSpPr/>
          <p:nvPr/>
        </p:nvSpPr>
        <p:spPr>
          <a:xfrm rot="20973777">
            <a:off x="2333206" y="1684176"/>
            <a:ext cx="1352918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2E8FF9D4-4B87-4FF9-A096-6B26799CA062}"/>
              </a:ext>
            </a:extLst>
          </p:cNvPr>
          <p:cNvSpPr/>
          <p:nvPr/>
        </p:nvSpPr>
        <p:spPr>
          <a:xfrm rot="21223306">
            <a:off x="5414696" y="2988216"/>
            <a:ext cx="1293123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teacher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69" name="Picture 1">
            <a:extLst>
              <a:ext uri="{FF2B5EF4-FFF2-40B4-BE49-F238E27FC236}">
                <a16:creationId xmlns:a16="http://schemas.microsoft.com/office/drawing/2014/main" id="{DCB6AD55-9E78-4AC7-B174-AD935466143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t="1" r="17593" b="20109"/>
          <a:stretch/>
        </p:blipFill>
        <p:spPr bwMode="auto">
          <a:xfrm>
            <a:off x="6797089" y="807602"/>
            <a:ext cx="1362229" cy="155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3 Marco">
            <a:extLst>
              <a:ext uri="{FF2B5EF4-FFF2-40B4-BE49-F238E27FC236}">
                <a16:creationId xmlns:a16="http://schemas.microsoft.com/office/drawing/2014/main" id="{E498AACE-B813-4322-9694-BECCC7B553B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1605E-6 L 0.00347 0.445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2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71605E-6 L -0.28559 0.0052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7D962A3-8655-4BCC-B3FE-7BDEE41BF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A076DB26-DBE4-4DE2-8758-781BA4228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4F2544F2-ECFA-40C4-BE75-1FFCDA325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481065" y="623771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E3AA2C27-FAB4-43D0-A02C-496C11F39519}"/>
              </a:ext>
            </a:extLst>
          </p:cNvPr>
          <p:cNvSpPr/>
          <p:nvPr/>
        </p:nvSpPr>
        <p:spPr>
          <a:xfrm>
            <a:off x="-201097" y="3975497"/>
            <a:ext cx="9546194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F65D702-23ED-43A0-9BBF-3467593A2241}"/>
              </a:ext>
            </a:extLst>
          </p:cNvPr>
          <p:cNvSpPr/>
          <p:nvPr/>
        </p:nvSpPr>
        <p:spPr>
          <a:xfrm>
            <a:off x="5908724" y="530603"/>
            <a:ext cx="2508610" cy="181332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B3B15E-6281-4C3D-92B1-35A0C965E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7CE31107-54A7-480D-A7D1-4DAE62E17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563197" y="3311380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D386135E-E2E8-4ADA-B38E-E87400A4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320722" y="3466493"/>
            <a:ext cx="1878806" cy="13954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71D7B861-157D-4295-8C43-ECD82C09EAF3}"/>
              </a:ext>
            </a:extLst>
          </p:cNvPr>
          <p:cNvSpPr/>
          <p:nvPr/>
        </p:nvSpPr>
        <p:spPr>
          <a:xfrm rot="20973777">
            <a:off x="1026876" y="1558794"/>
            <a:ext cx="1086078" cy="64560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nurse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139A52A9-8DC5-4B45-B548-F2B124C35B99}"/>
              </a:ext>
            </a:extLst>
          </p:cNvPr>
          <p:cNvSpPr/>
          <p:nvPr/>
        </p:nvSpPr>
        <p:spPr>
          <a:xfrm rot="1303881">
            <a:off x="4427165" y="1907659"/>
            <a:ext cx="1316502" cy="507459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CEEA139-3164-4399-834B-11960BB27957}"/>
              </a:ext>
            </a:extLst>
          </p:cNvPr>
          <p:cNvSpPr/>
          <p:nvPr/>
        </p:nvSpPr>
        <p:spPr>
          <a:xfrm>
            <a:off x="4107349" y="2556577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6A77CF03-0C95-4EA2-9554-CC404FCA16FC}"/>
              </a:ext>
            </a:extLst>
          </p:cNvPr>
          <p:cNvSpPr/>
          <p:nvPr/>
        </p:nvSpPr>
        <p:spPr>
          <a:xfrm rot="20973777">
            <a:off x="2333206" y="1684176"/>
            <a:ext cx="1352918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farmer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2E8FF9D4-4B87-4FF9-A096-6B26799CA062}"/>
              </a:ext>
            </a:extLst>
          </p:cNvPr>
          <p:cNvSpPr/>
          <p:nvPr/>
        </p:nvSpPr>
        <p:spPr>
          <a:xfrm rot="21223306">
            <a:off x="5410831" y="2898338"/>
            <a:ext cx="1293123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farmer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3 Marco">
            <a:extLst>
              <a:ext uri="{FF2B5EF4-FFF2-40B4-BE49-F238E27FC236}">
                <a16:creationId xmlns:a16="http://schemas.microsoft.com/office/drawing/2014/main" id="{E498AACE-B813-4322-9694-BECCC7B553B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2" name="Picture 4" descr="Cartoon Farmer PNG Image and PSD File For Free Download - Lovepik |  401410171">
            <a:extLst>
              <a:ext uri="{FF2B5EF4-FFF2-40B4-BE49-F238E27FC236}">
                <a16:creationId xmlns:a16="http://schemas.microsoft.com/office/drawing/2014/main" id="{006EF1F2-BBB9-4357-9B99-71FB3783B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17" y="790424"/>
            <a:ext cx="1350672" cy="13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7670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1605E-6 L 0.00573 0.4672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09877E-6 L -0.24583 0.0052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  <p:bldP spid="35" grpId="0" animBg="1"/>
    </p:bldLst>
  </p:timing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403</Words>
  <Application>Microsoft Office PowerPoint</Application>
  <PresentationFormat>On-screen Show (16:9)</PresentationFormat>
  <Paragraphs>128</Paragraphs>
  <Slides>26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Calibri</vt:lpstr>
      <vt:lpstr>Sport Day</vt:lpstr>
      <vt:lpstr>Passion One</vt:lpstr>
      <vt:lpstr>Comic Sans MS</vt:lpstr>
      <vt:lpstr>Comfortaa Medium</vt:lpstr>
      <vt:lpstr>Arial</vt:lpstr>
      <vt:lpstr>Darker Grotesque SemiBold</vt:lpstr>
      <vt:lpstr>Tahoma</vt:lpstr>
      <vt:lpstr>Times New Roman</vt:lpstr>
      <vt:lpstr>Adventure Seeker Workshop by Slidesgo</vt:lpstr>
      <vt:lpstr>Tema de Office</vt:lpstr>
      <vt:lpstr>PowerPoint Presentation</vt:lpstr>
      <vt:lpstr>Contents 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circle. </vt:lpstr>
      <vt:lpstr>PowerPoint Presentation</vt:lpstr>
      <vt:lpstr>PowerPoint Presentation</vt:lpstr>
      <vt:lpstr>Let’s chant.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John Luong</cp:lastModifiedBy>
  <cp:revision>39</cp:revision>
  <dcterms:modified xsi:type="dcterms:W3CDTF">2025-02-08T03:43:57Z</dcterms:modified>
</cp:coreProperties>
</file>