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3"/>
  </p:notesMasterIdLst>
  <p:sldIdLst>
    <p:sldId id="257" r:id="rId7"/>
    <p:sldId id="260" r:id="rId8"/>
    <p:sldId id="349" r:id="rId9"/>
    <p:sldId id="264" r:id="rId10"/>
    <p:sldId id="355" r:id="rId11"/>
    <p:sldId id="261" r:id="rId12"/>
    <p:sldId id="274" r:id="rId13"/>
    <p:sldId id="273" r:id="rId14"/>
    <p:sldId id="272" r:id="rId15"/>
    <p:sldId id="269" r:id="rId16"/>
    <p:sldId id="356" r:id="rId17"/>
    <p:sldId id="268" r:id="rId18"/>
    <p:sldId id="357" r:id="rId19"/>
    <p:sldId id="281" r:id="rId20"/>
    <p:sldId id="358" r:id="rId21"/>
    <p:sldId id="359" r:id="rId22"/>
    <p:sldId id="360" r:id="rId23"/>
    <p:sldId id="372" r:id="rId24"/>
    <p:sldId id="366" r:id="rId25"/>
    <p:sldId id="262" r:id="rId26"/>
    <p:sldId id="369" r:id="rId27"/>
    <p:sldId id="367" r:id="rId28"/>
    <p:sldId id="368" r:id="rId29"/>
    <p:sldId id="271" r:id="rId30"/>
    <p:sldId id="391" r:id="rId31"/>
    <p:sldId id="374" r:id="rId32"/>
    <p:sldId id="375" r:id="rId33"/>
    <p:sldId id="376" r:id="rId34"/>
    <p:sldId id="377" r:id="rId35"/>
    <p:sldId id="378" r:id="rId36"/>
    <p:sldId id="379" r:id="rId37"/>
    <p:sldId id="382" r:id="rId38"/>
    <p:sldId id="380" r:id="rId39"/>
    <p:sldId id="381" r:id="rId40"/>
    <p:sldId id="392" r:id="rId41"/>
    <p:sldId id="2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34</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image" Target="../media/image14.jpeg"/><Relationship Id="rId1" Type="http://schemas.openxmlformats.org/officeDocument/2006/relationships/slideLayout" Target="../slideLayouts/slideLayout5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54.xml"/><Relationship Id="rId5" Type="http://schemas.microsoft.com/office/2007/relationships/hdphoto" Target="../media/hdphoto5.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fi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67.xml"/><Relationship Id="rId5" Type="http://schemas.openxmlformats.org/officeDocument/2006/relationships/image" Target="../media/image50.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52.png"/><Relationship Id="rId12" Type="http://schemas.microsoft.com/office/2007/relationships/hdphoto" Target="../media/hdphoto9.wdp"/><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microsoft.com/office/2007/relationships/hdphoto" Target="../media/hdphoto8.wdp"/><Relationship Id="rId4" Type="http://schemas.openxmlformats.org/officeDocument/2006/relationships/image" Target="../media/image17.svg"/><Relationship Id="rId9" Type="http://schemas.openxmlformats.org/officeDocument/2006/relationships/image" Target="../media/image53.png"/><Relationship Id="rId14"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52.png"/><Relationship Id="rId12"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54.png"/><Relationship Id="rId14"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png"/><Relationship Id="rId3" Type="http://schemas.openxmlformats.org/officeDocument/2006/relationships/image" Target="../media/image16.png"/><Relationship Id="rId7" Type="http://schemas.openxmlformats.org/officeDocument/2006/relationships/image" Target="../media/image52.png"/><Relationship Id="rId12" Type="http://schemas.microsoft.com/office/2007/relationships/hdphoto" Target="../media/hdphoto10.wdp"/><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54.png"/><Relationship Id="rId14" Type="http://schemas.microsoft.com/office/2007/relationships/hdphoto" Target="../media/hdphoto12.wdp"/></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52.png"/><Relationship Id="rId12" Type="http://schemas.microsoft.com/office/2007/relationships/hdphoto" Target="../media/hdphoto9.wdp"/><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6.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8.wdp"/><Relationship Id="rId4" Type="http://schemas.openxmlformats.org/officeDocument/2006/relationships/image" Target="../media/image17.svg"/><Relationship Id="rId9" Type="http://schemas.openxmlformats.org/officeDocument/2006/relationships/image" Target="../media/image53.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67.xml"/><Relationship Id="rId5" Type="http://schemas.openxmlformats.org/officeDocument/2006/relationships/image" Target="../media/image59.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67.xml"/><Relationship Id="rId6" Type="http://schemas.openxmlformats.org/officeDocument/2006/relationships/image" Target="../media/image13.svg"/><Relationship Id="rId5" Type="http://schemas.openxmlformats.org/officeDocument/2006/relationships/image" Target="../media/image12.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image" Target="../media/image14.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sv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643716" y="1241671"/>
            <a:ext cx="3591314" cy="940728"/>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
        <p:nvSpPr>
          <p:cNvPr id="4" name="Oval 3">
            <a:extLst>
              <a:ext uri="{FF2B5EF4-FFF2-40B4-BE49-F238E27FC236}">
                <a16:creationId xmlns:a16="http://schemas.microsoft.com/office/drawing/2014/main" id="{6BF3481E-E3F0-63CA-D83B-27AF1CBB0911}"/>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85241783-3D74-49DB-25AD-F1D2449083CA}"/>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
        <p:nvSpPr>
          <p:cNvPr id="2" name="Oval 1">
            <a:extLst>
              <a:ext uri="{FF2B5EF4-FFF2-40B4-BE49-F238E27FC236}">
                <a16:creationId xmlns:a16="http://schemas.microsoft.com/office/drawing/2014/main" id="{6E03E730-2FA5-61AE-B274-B593769C41A0}"/>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
        <p:nvSpPr>
          <p:cNvPr id="2" name="Oval 1">
            <a:extLst>
              <a:ext uri="{FF2B5EF4-FFF2-40B4-BE49-F238E27FC236}">
                <a16:creationId xmlns:a16="http://schemas.microsoft.com/office/drawing/2014/main" id="{A7DF3D21-1354-FFC7-8025-12A329ACDDC3}"/>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a16="http://schemas.microsoft.com/office/drawing/2014/main" id="{B3BF26A9-8DB5-4992-8A47-253BF15DCB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
        <p:nvSpPr>
          <p:cNvPr id="2" name="Oval 1">
            <a:extLst>
              <a:ext uri="{FF2B5EF4-FFF2-40B4-BE49-F238E27FC236}">
                <a16:creationId xmlns:a16="http://schemas.microsoft.com/office/drawing/2014/main" id="{51477E20-29A3-2BF9-936A-2CAA30533C36}"/>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8086725" y="614362"/>
            <a:ext cx="327660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7"/>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a16="http://schemas.microsoft.com/office/drawing/2014/main"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
        <p:nvSpPr>
          <p:cNvPr id="2" name="Oval 1">
            <a:extLst>
              <a:ext uri="{FF2B5EF4-FFF2-40B4-BE49-F238E27FC236}">
                <a16:creationId xmlns:a16="http://schemas.microsoft.com/office/drawing/2014/main" id="{B88E77C0-1086-6B91-FD42-378AC6FB0D85}"/>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9564402-7197-D925-E0B5-776903E9FA57}"/>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
        <p:nvSpPr>
          <p:cNvPr id="2" name="Oval 1">
            <a:extLst>
              <a:ext uri="{FF2B5EF4-FFF2-40B4-BE49-F238E27FC236}">
                <a16:creationId xmlns:a16="http://schemas.microsoft.com/office/drawing/2014/main" id="{0864F4F5-5EF7-DD34-CE38-4D1E13114D1D}"/>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15"/>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a16="http://schemas.microsoft.com/office/drawing/2014/main"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a16="http://schemas.microsoft.com/office/drawing/2014/main"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a16="http://schemas.microsoft.com/office/drawing/2014/main"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a16="http://schemas.microsoft.com/office/drawing/2014/main"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a16="http://schemas.microsoft.com/office/drawing/2014/main"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a16="http://schemas.microsoft.com/office/drawing/2014/main"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
        <p:nvSpPr>
          <p:cNvPr id="2" name="Oval 1">
            <a:extLst>
              <a:ext uri="{FF2B5EF4-FFF2-40B4-BE49-F238E27FC236}">
                <a16:creationId xmlns:a16="http://schemas.microsoft.com/office/drawing/2014/main" id="{C90B856C-A586-8B16-735D-0F0DD7FFC046}"/>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5"/>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E54F4-0184-410E-B38A-84E05FAD7E4E}"/>
              </a:ext>
            </a:extLst>
          </p:cNvPr>
          <p:cNvPicPr>
            <a:picLocks noChangeAspect="1"/>
          </p:cNvPicPr>
          <p:nvPr/>
        </p:nvPicPr>
        <p:blipFill rotWithShape="1">
          <a:blip r:embed="rId2"/>
          <a:srcRect l="7250" t="28656" r="9625" b="19096"/>
          <a:stretch/>
        </p:blipFill>
        <p:spPr>
          <a:xfrm>
            <a:off x="-1" y="-30480"/>
            <a:ext cx="12204641" cy="6888480"/>
          </a:xfrm>
          <a:prstGeom prst="rect">
            <a:avLst/>
          </a:prstGeom>
        </p:spPr>
      </p:pic>
      <p:pic>
        <p:nvPicPr>
          <p:cNvPr id="3" name="Picture 2">
            <a:extLst>
              <a:ext uri="{FF2B5EF4-FFF2-40B4-BE49-F238E27FC236}">
                <a16:creationId xmlns:a16="http://schemas.microsoft.com/office/drawing/2014/main"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
        <p:nvSpPr>
          <p:cNvPr id="2" name="Oval 1">
            <a:extLst>
              <a:ext uri="{FF2B5EF4-FFF2-40B4-BE49-F238E27FC236}">
                <a16:creationId xmlns:a16="http://schemas.microsoft.com/office/drawing/2014/main" id="{42FC2E50-F080-85F4-CF62-A9EF8726FEB2}"/>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2" name="Oval 1">
            <a:extLst>
              <a:ext uri="{FF2B5EF4-FFF2-40B4-BE49-F238E27FC236}">
                <a16:creationId xmlns:a16="http://schemas.microsoft.com/office/drawing/2014/main" id="{3A5A37F3-3078-F068-C8B5-B335C3E66112}"/>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2" name="Oval 1">
            <a:extLst>
              <a:ext uri="{FF2B5EF4-FFF2-40B4-BE49-F238E27FC236}">
                <a16:creationId xmlns:a16="http://schemas.microsoft.com/office/drawing/2014/main" id="{45287A54-DC88-10AE-71E7-0AD02665242F}"/>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72" name="Picture 71">
            <a:extLst>
              <a:ext uri="{FF2B5EF4-FFF2-40B4-BE49-F238E27FC236}">
                <a16:creationId xmlns:a16="http://schemas.microsoft.com/office/drawing/2014/main" id="{EE203B43-13D3-4BD1-AE4B-C53FF3A4583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
        <p:nvSpPr>
          <p:cNvPr id="2" name="Oval 1">
            <a:extLst>
              <a:ext uri="{FF2B5EF4-FFF2-40B4-BE49-F238E27FC236}">
                <a16:creationId xmlns:a16="http://schemas.microsoft.com/office/drawing/2014/main" id="{3D4298B0-32EE-FDBB-A172-2C5C6F473DE5}"/>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B98B1-3F4C-4FB0-B21C-1473C213B818}"/>
              </a:ext>
            </a:extLst>
          </p:cNvPr>
          <p:cNvPicPr>
            <a:picLocks noChangeAspect="1"/>
          </p:cNvPicPr>
          <p:nvPr/>
        </p:nvPicPr>
        <p:blipFill>
          <a:blip r:embed="rId3"/>
          <a:stretch>
            <a:fillRect/>
          </a:stretch>
        </p:blipFill>
        <p:spPr>
          <a:xfrm>
            <a:off x="7572375" y="614362"/>
            <a:ext cx="3790950" cy="5667375"/>
          </a:xfrm>
          <a:prstGeom prst="rect">
            <a:avLst/>
          </a:prstGeom>
        </p:spPr>
      </p:pic>
      <p:sp>
        <p:nvSpPr>
          <p:cNvPr id="6" name="TextBox 5">
            <a:extLst>
              <a:ext uri="{FF2B5EF4-FFF2-40B4-BE49-F238E27FC236}">
                <a16:creationId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4"/>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FF00B33E-8FF3-3638-37D3-DA039DA8E944}"/>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
        <p:nvSpPr>
          <p:cNvPr id="2" name="Oval 1">
            <a:extLst>
              <a:ext uri="{FF2B5EF4-FFF2-40B4-BE49-F238E27FC236}">
                <a16:creationId xmlns:a16="http://schemas.microsoft.com/office/drawing/2014/main" id="{A9507324-529F-DCE3-0CBF-F9A36145E72F}"/>
              </a:ext>
            </a:extLst>
          </p:cNvPr>
          <p:cNvSpPr/>
          <p:nvPr/>
        </p:nvSpPr>
        <p:spPr>
          <a:xfrm>
            <a:off x="-1386349" y="327270"/>
            <a:ext cx="104221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1378</Words>
  <Application>Microsoft Office PowerPoint</Application>
  <PresentationFormat>Widescreen</PresentationFormat>
  <Paragraphs>178</Paragraphs>
  <Slides>36</Slides>
  <Notes>24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36</vt:i4>
      </vt:variant>
    </vt:vector>
  </HeadingPairs>
  <TitlesOfParts>
    <vt:vector size="53" baseType="lpstr">
      <vt:lpstr>#9Slide05 Phobia</vt:lpstr>
      <vt:lpstr>Arial-Rounded</vt:lpstr>
      <vt:lpstr>等线</vt:lpstr>
      <vt:lpstr>Rubik</vt:lpstr>
      <vt:lpstr>SVN-Poky's</vt:lpstr>
      <vt:lpstr>UVN Banh Mi</vt:lpstr>
      <vt:lpstr>字魂27号-布丁体</vt:lpstr>
      <vt:lpstr>Arial</vt:lpstr>
      <vt:lpstr>Calibri</vt:lpstr>
      <vt:lpstr>Livvic</vt:lpstr>
      <vt:lpstr>Roboto Condensed Light</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44</cp:revision>
  <dcterms:created xsi:type="dcterms:W3CDTF">2022-10-24T10:13:24Z</dcterms:created>
  <dcterms:modified xsi:type="dcterms:W3CDTF">2025-02-09T11:09:36Z</dcterms:modified>
</cp:coreProperties>
</file>