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0"/>
  </p:notesMasterIdLst>
  <p:sldIdLst>
    <p:sldId id="325" r:id="rId4"/>
    <p:sldId id="326" r:id="rId5"/>
    <p:sldId id="327" r:id="rId6"/>
    <p:sldId id="324" r:id="rId7"/>
    <p:sldId id="334" r:id="rId8"/>
    <p:sldId id="329" r:id="rId9"/>
    <p:sldId id="484" r:id="rId10"/>
    <p:sldId id="485" r:id="rId11"/>
    <p:sldId id="330" r:id="rId12"/>
    <p:sldId id="331" r:id="rId13"/>
    <p:sldId id="486" r:id="rId14"/>
    <p:sldId id="487" r:id="rId15"/>
    <p:sldId id="488" r:id="rId16"/>
    <p:sldId id="354" r:id="rId17"/>
    <p:sldId id="489" r:id="rId18"/>
    <p:sldId id="35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2025/3/2</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917595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microsoft.com/office/2007/relationships/hdphoto" Target="../media/hdphoto1.wdp"/><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png"/><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C79932D-1C4D-4CB1-83AD-BCACB707B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087119" y="976421"/>
            <a:ext cx="6201259" cy="584775"/>
          </a:xfrm>
          <a:prstGeom prst="rect">
            <a:avLst/>
          </a:prstGeom>
          <a:noFill/>
        </p:spPr>
        <p:txBody>
          <a:bodyPr wrap="squar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Hai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3   tháng 3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lang="en-US" sz="3200" dirty="0">
                <a:ln w="3175">
                  <a:solidFill>
                    <a:srgbClr val="7030A0"/>
                  </a:solidFill>
                </a:ln>
                <a:solidFill>
                  <a:srgbClr val="002060"/>
                </a:solidFill>
                <a:latin typeface="Calibri" panose="020F0502020204030204" pitchFamily="34" charset="0"/>
                <a:ea typeface="Cambria" panose="02040503050406030204" pitchFamily="18" charset="0"/>
                <a:cs typeface="Calibri" panose="020F0502020204030204" pitchFamily="34" charset="0"/>
              </a:rPr>
              <a:t> 2025</a:t>
            </a:r>
            <a:endPar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B2E0F82-8500-4A74-AA04-6B61842D117D}"/>
              </a:ext>
            </a:extLst>
          </p:cNvPr>
          <p:cNvPicPr>
            <a:picLocks noChangeAspect="1"/>
          </p:cNvPicPr>
          <p:nvPr/>
        </p:nvPicPr>
        <p:blipFill>
          <a:blip r:embed="rId3"/>
          <a:stretch>
            <a:fillRect/>
          </a:stretch>
        </p:blipFill>
        <p:spPr>
          <a:xfrm>
            <a:off x="1856697" y="2406684"/>
            <a:ext cx="6840305" cy="2139881"/>
          </a:xfrm>
          <a:prstGeom prst="rect">
            <a:avLst/>
          </a:prstGeom>
        </p:spPr>
      </p:pic>
    </p:spTree>
    <p:extLst>
      <p:ext uri="{BB962C8B-B14F-4D97-AF65-F5344CB8AC3E}">
        <p14:creationId xmlns:p14="http://schemas.microsoft.com/office/powerpoint/2010/main" val="239776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92637" y="461241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3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một số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vì sao cần biết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56856" y="4647040"/>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Thực hiện một số cách đơn giản tự đánh giá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É KHỎE BÉ NGOAN">
            <a:hlinkClick r:id="" action="ppaction://media"/>
            <a:extLst>
              <a:ext uri="{FF2B5EF4-FFF2-40B4-BE49-F238E27FC236}">
                <a16:creationId xmlns:a16="http://schemas.microsoft.com/office/drawing/2014/main" id="{DECD64B1-BB07-482D-81C7-746E163F35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99543191"/>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id="{8AB12FC9-365E-4346-B363-E4C5119858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361</Words>
  <Application>Microsoft Office PowerPoint</Application>
  <PresentationFormat>Màn hình rộng</PresentationFormat>
  <Paragraphs>28</Paragraphs>
  <Slides>16</Slides>
  <Notes>0</Notes>
  <HiddenSlides>0</HiddenSlides>
  <MMClips>1</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16</vt:i4>
      </vt:variant>
    </vt:vector>
  </HeadingPairs>
  <TitlesOfParts>
    <vt:vector size="28" baseType="lpstr">
      <vt:lpstr>等线</vt:lpstr>
      <vt:lpstr>Arial</vt:lpstr>
      <vt:lpstr>Calibri</vt:lpstr>
      <vt:lpstr>Chango</vt:lpstr>
      <vt:lpstr>SVN-Hole Hearted</vt:lpstr>
      <vt:lpstr>Times New Roman</vt:lpstr>
      <vt:lpstr>UTM Avo</vt:lpstr>
      <vt:lpstr>UTM Showcard</vt:lpstr>
      <vt:lpstr>字魂64号-萌趣软糖体</vt:lpstr>
      <vt:lpstr>Office 主题​​</vt:lpstr>
      <vt:lpstr>2_Office 主题​​</vt:lpstr>
      <vt:lpstr>3_Office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24</cp:revision>
  <dcterms:created xsi:type="dcterms:W3CDTF">2022-10-29T12:15:13Z</dcterms:created>
  <dcterms:modified xsi:type="dcterms:W3CDTF">2025-03-02T15:15:07Z</dcterms:modified>
</cp:coreProperties>
</file>