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2/3/2025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6.png"/><Relationship Id="rId12"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6.jp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61.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9.png"/><Relationship Id="rId5" Type="http://schemas.microsoft.com/office/2007/relationships/hdphoto" Target="../media/hdphoto13.wdp"/><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svg"/><Relationship Id="rId12"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9.png"/><Relationship Id="rId11" Type="http://schemas.microsoft.com/office/2007/relationships/hdphoto" Target="../media/hdphoto2.wdp"/><Relationship Id="rId5" Type="http://schemas.openxmlformats.org/officeDocument/2006/relationships/image" Target="../media/image28.emf"/><Relationship Id="rId10" Type="http://schemas.openxmlformats.org/officeDocument/2006/relationships/image" Target="../media/image12.png"/><Relationship Id="rId4" Type="http://schemas.openxmlformats.org/officeDocument/2006/relationships/image" Target="../media/image27.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sp>
        <p:nvSpPr>
          <p:cNvPr id="19" name="TextBox 18">
            <a:extLst>
              <a:ext uri="{FF2B5EF4-FFF2-40B4-BE49-F238E27FC236}">
                <a16:creationId xmlns:a16="http://schemas.microsoft.com/office/drawing/2014/main" id="{210ED8F6-E634-4725-863D-2B7EA74B903B}"/>
              </a:ext>
            </a:extLst>
          </p:cNvPr>
          <p:cNvSpPr txBox="1"/>
          <p:nvPr/>
        </p:nvSpPr>
        <p:spPr>
          <a:xfrm>
            <a:off x="2952750" y="104775"/>
            <a:ext cx="6438900" cy="584775"/>
          </a:xfrm>
          <a:prstGeom prst="rect">
            <a:avLst/>
          </a:prstGeom>
          <a:noFill/>
        </p:spPr>
        <p:txBody>
          <a:bodyPr wrap="square" rtlCol="0">
            <a:spAutoFit/>
          </a:bodyPr>
          <a:lstStyle/>
          <a:p>
            <a:pPr algn="ctr"/>
            <a:r>
              <a:rPr lang="en-US" sz="3200" dirty="0" err="1"/>
              <a:t>Thứ</a:t>
            </a:r>
            <a:r>
              <a:rPr lang="en-US" sz="3200" dirty="0"/>
              <a:t> </a:t>
            </a:r>
            <a:r>
              <a:rPr lang="en-US" sz="3200" dirty="0" err="1"/>
              <a:t>Năm</a:t>
            </a:r>
            <a:r>
              <a:rPr lang="en-US" sz="3200" dirty="0"/>
              <a:t> </a:t>
            </a:r>
            <a:r>
              <a:rPr lang="en-US" sz="3200" dirty="0" err="1"/>
              <a:t>ngày</a:t>
            </a:r>
            <a:r>
              <a:rPr lang="en-US" sz="3200" dirty="0"/>
              <a:t> 6 </a:t>
            </a:r>
            <a:r>
              <a:rPr lang="en-US" sz="3200"/>
              <a:t>tháng 3 </a:t>
            </a:r>
            <a:r>
              <a:rPr lang="en-US" sz="3200" dirty="0" err="1"/>
              <a:t>năm</a:t>
            </a:r>
            <a:r>
              <a:rPr lang="en-US" sz="3200" dirty="0"/>
              <a:t> 2025</a:t>
            </a:r>
          </a:p>
        </p:txBody>
      </p:sp>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5"/>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636</Words>
  <Application>Microsoft Office PowerPoint</Application>
  <PresentationFormat>Màn hình rộng</PresentationFormat>
  <Paragraphs>55</Paragraphs>
  <Slides>22</Slides>
  <Notes>17</Notes>
  <HiddenSlides>0</HiddenSlides>
  <MMClips>0</MMClips>
  <ScaleCrop>false</ScaleCrop>
  <HeadingPairs>
    <vt:vector size="6" baseType="variant">
      <vt:variant>
        <vt:lpstr>Phông được Dùng</vt:lpstr>
      </vt:variant>
      <vt:variant>
        <vt:i4>7</vt:i4>
      </vt:variant>
      <vt:variant>
        <vt:lpstr>Chủ đề</vt:lpstr>
      </vt:variant>
      <vt:variant>
        <vt:i4>5</vt:i4>
      </vt:variant>
      <vt:variant>
        <vt:lpstr>Tiêu đề Bản chiếu</vt:lpstr>
      </vt:variant>
      <vt:variant>
        <vt:i4>22</vt:i4>
      </vt:variant>
    </vt:vector>
  </HeadingPairs>
  <TitlesOfParts>
    <vt:vector size="34" baseType="lpstr">
      <vt:lpstr>等线</vt:lpstr>
      <vt:lpstr>微软雅黑</vt:lpstr>
      <vt:lpstr>Arial</vt:lpstr>
      <vt:lpstr>Calibri</vt:lpstr>
      <vt:lpstr>Tahoma</vt:lpstr>
      <vt:lpstr>Times New Roman</vt:lpstr>
      <vt:lpstr>小考拉体</vt:lpstr>
      <vt:lpstr>1_Office Theme</vt:lpstr>
      <vt:lpstr>Office Theme</vt:lpstr>
      <vt:lpstr>2_Office Theme</vt:lpstr>
      <vt:lpstr>Custom Design</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2022-11-15T09:29:48Z</dcterms:created>
  <dcterms:modified xsi:type="dcterms:W3CDTF">2025-03-02T15:10:50Z</dcterms:modified>
</cp:coreProperties>
</file>