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828" r:id="rId2"/>
    <p:sldId id="3836" r:id="rId3"/>
    <p:sldId id="3795" r:id="rId4"/>
    <p:sldId id="3799" r:id="rId5"/>
    <p:sldId id="3796" r:id="rId6"/>
    <p:sldId id="3798" r:id="rId7"/>
    <p:sldId id="3802" r:id="rId8"/>
    <p:sldId id="3845" r:id="rId9"/>
    <p:sldId id="3829" r:id="rId10"/>
    <p:sldId id="3835" r:id="rId11"/>
    <p:sldId id="3811" r:id="rId12"/>
    <p:sldId id="3846" r:id="rId13"/>
    <p:sldId id="3813" r:id="rId14"/>
    <p:sldId id="3847" r:id="rId15"/>
    <p:sldId id="3848" r:id="rId16"/>
    <p:sldId id="3849" r:id="rId17"/>
    <p:sldId id="3831" r:id="rId18"/>
    <p:sldId id="3814" r:id="rId19"/>
    <p:sldId id="3832" r:id="rId20"/>
    <p:sldId id="3817" r:id="rId21"/>
    <p:sldId id="3818" r:id="rId22"/>
    <p:sldId id="3833" r:id="rId23"/>
    <p:sldId id="3820" r:id="rId24"/>
    <p:sldId id="3834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AEF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43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1560D-1CDE-4CB8-8E86-D690FE0C3B4B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29E52-31C1-4586-889A-BEB566C44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75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7085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533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422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73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111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800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gb6f96fd3f7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8" name="Google Shape;2238;gb6f96fd3f7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b706226281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b706226281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7481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9396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778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898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737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791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289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573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682233" y="426854"/>
            <a:ext cx="16889665" cy="6443981"/>
            <a:chOff x="-3511675" y="320140"/>
            <a:chExt cx="12667249" cy="4832986"/>
          </a:xfrm>
        </p:grpSpPr>
        <p:sp>
          <p:nvSpPr>
            <p:cNvPr id="10" name="Google Shape;10;p2"/>
            <p:cNvSpPr/>
            <p:nvPr/>
          </p:nvSpPr>
          <p:spPr>
            <a:xfrm>
              <a:off x="-47625" y="2587375"/>
              <a:ext cx="9203199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926075" y="2580588"/>
              <a:ext cx="8524947" cy="840689"/>
            </a:xfrm>
            <a:custGeom>
              <a:avLst/>
              <a:gdLst/>
              <a:ahLst/>
              <a:cxnLst/>
              <a:rect l="l" t="t" r="r" b="b"/>
              <a:pathLst>
                <a:path w="135780" h="17043" extrusionOk="0">
                  <a:moveTo>
                    <a:pt x="97443" y="76"/>
                  </a:moveTo>
                  <a:lnTo>
                    <a:pt x="23158" y="101"/>
                  </a:lnTo>
                  <a:cubicBezTo>
                    <a:pt x="23158" y="101"/>
                    <a:pt x="17402" y="1"/>
                    <a:pt x="17285" y="2757"/>
                  </a:cubicBezTo>
                  <a:cubicBezTo>
                    <a:pt x="17169" y="5523"/>
                    <a:pt x="27469" y="5397"/>
                    <a:pt x="27469" y="5397"/>
                  </a:cubicBezTo>
                  <a:lnTo>
                    <a:pt x="70559" y="5280"/>
                  </a:lnTo>
                  <a:cubicBezTo>
                    <a:pt x="70559" y="5280"/>
                    <a:pt x="76415" y="5197"/>
                    <a:pt x="76248" y="7670"/>
                  </a:cubicBezTo>
                  <a:cubicBezTo>
                    <a:pt x="76073" y="10134"/>
                    <a:pt x="65706" y="9123"/>
                    <a:pt x="56758" y="9132"/>
                  </a:cubicBezTo>
                  <a:lnTo>
                    <a:pt x="8246" y="9040"/>
                  </a:lnTo>
                  <a:cubicBezTo>
                    <a:pt x="8246" y="9040"/>
                    <a:pt x="1" y="8998"/>
                    <a:pt x="1020" y="13016"/>
                  </a:cubicBezTo>
                  <a:cubicBezTo>
                    <a:pt x="2048" y="17043"/>
                    <a:pt x="12958" y="15999"/>
                    <a:pt x="17979" y="16232"/>
                  </a:cubicBezTo>
                  <a:lnTo>
                    <a:pt x="81353" y="16416"/>
                  </a:lnTo>
                  <a:lnTo>
                    <a:pt x="116999" y="16416"/>
                  </a:lnTo>
                  <a:cubicBezTo>
                    <a:pt x="116999" y="16416"/>
                    <a:pt x="122630" y="16065"/>
                    <a:pt x="122112" y="13676"/>
                  </a:cubicBezTo>
                  <a:cubicBezTo>
                    <a:pt x="121602" y="11287"/>
                    <a:pt x="113842" y="11897"/>
                    <a:pt x="107250" y="11930"/>
                  </a:cubicBezTo>
                  <a:cubicBezTo>
                    <a:pt x="100667" y="11964"/>
                    <a:pt x="90442" y="9725"/>
                    <a:pt x="102096" y="8864"/>
                  </a:cubicBezTo>
                  <a:lnTo>
                    <a:pt x="125069" y="9232"/>
                  </a:lnTo>
                  <a:cubicBezTo>
                    <a:pt x="125069" y="9232"/>
                    <a:pt x="135779" y="9850"/>
                    <a:pt x="135094" y="7561"/>
                  </a:cubicBezTo>
                  <a:cubicBezTo>
                    <a:pt x="134401" y="5272"/>
                    <a:pt x="131009" y="5439"/>
                    <a:pt x="125069" y="5330"/>
                  </a:cubicBezTo>
                  <a:cubicBezTo>
                    <a:pt x="119121" y="5222"/>
                    <a:pt x="88028" y="4737"/>
                    <a:pt x="88028" y="4737"/>
                  </a:cubicBezTo>
                  <a:cubicBezTo>
                    <a:pt x="88028" y="4737"/>
                    <a:pt x="82004" y="4019"/>
                    <a:pt x="86290" y="2432"/>
                  </a:cubicBezTo>
                  <a:lnTo>
                    <a:pt x="113842" y="2523"/>
                  </a:lnTo>
                  <a:cubicBezTo>
                    <a:pt x="113842" y="2523"/>
                    <a:pt x="125287" y="143"/>
                    <a:pt x="97443" y="76"/>
                  </a:cubicBezTo>
                  <a:close/>
                </a:path>
              </a:pathLst>
            </a:custGeom>
            <a:solidFill>
              <a:srgbClr val="008D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802324" y="550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rot="-248774">
            <a:off x="595263" y="1734953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55767" y="4562805"/>
            <a:ext cx="3875200" cy="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 idx="2"/>
          </p:nvPr>
        </p:nvSpPr>
        <p:spPr>
          <a:xfrm>
            <a:off x="1255767" y="3699468"/>
            <a:ext cx="5526000" cy="7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6443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11230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/>
          <p:nvPr/>
        </p:nvSpPr>
        <p:spPr>
          <a:xfrm flipH="1">
            <a:off x="8344860" y="850900"/>
            <a:ext cx="2070000" cy="20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9"/>
          <p:cNvSpPr txBox="1">
            <a:spLocks noGrp="1"/>
          </p:cNvSpPr>
          <p:nvPr>
            <p:ph type="subTitle" idx="1"/>
          </p:nvPr>
        </p:nvSpPr>
        <p:spPr>
          <a:xfrm flipH="1">
            <a:off x="6604827" y="4561733"/>
            <a:ext cx="37088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754C24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21" name="Google Shape;121;p9"/>
          <p:cNvSpPr txBox="1">
            <a:spLocks noGrp="1"/>
          </p:cNvSpPr>
          <p:nvPr>
            <p:ph type="title"/>
          </p:nvPr>
        </p:nvSpPr>
        <p:spPr>
          <a:xfrm flipH="1">
            <a:off x="4636427" y="3618033"/>
            <a:ext cx="5677200" cy="10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8395460" y="1273500"/>
            <a:ext cx="19688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3" name="Google Shape;123;p9"/>
          <p:cNvSpPr/>
          <p:nvPr/>
        </p:nvSpPr>
        <p:spPr>
          <a:xfrm flipH="1">
            <a:off x="-89045" y="5830300"/>
            <a:ext cx="12382645" cy="1403128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9"/>
          <p:cNvSpPr/>
          <p:nvPr/>
        </p:nvSpPr>
        <p:spPr>
          <a:xfrm>
            <a:off x="4508467" y="6342168"/>
            <a:ext cx="9871436" cy="743605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9"/>
          <p:cNvSpPr/>
          <p:nvPr/>
        </p:nvSpPr>
        <p:spPr>
          <a:xfrm>
            <a:off x="268849" y="5121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6" name="Google Shape;126;p9"/>
          <p:cNvGrpSpPr/>
          <p:nvPr/>
        </p:nvGrpSpPr>
        <p:grpSpPr>
          <a:xfrm flipH="1">
            <a:off x="3081354" y="1041421"/>
            <a:ext cx="9833292" cy="1324321"/>
            <a:chOff x="1068461" y="718690"/>
            <a:chExt cx="7374969" cy="993241"/>
          </a:xfrm>
        </p:grpSpPr>
        <p:sp>
          <p:nvSpPr>
            <p:cNvPr id="127" name="Google Shape;127;p9"/>
            <p:cNvSpPr/>
            <p:nvPr/>
          </p:nvSpPr>
          <p:spPr>
            <a:xfrm>
              <a:off x="5634624" y="1071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9"/>
          <p:cNvGrpSpPr/>
          <p:nvPr/>
        </p:nvGrpSpPr>
        <p:grpSpPr>
          <a:xfrm rot="-1325081" flipH="1">
            <a:off x="1192518" y="1611927"/>
            <a:ext cx="972537" cy="515408"/>
            <a:chOff x="2468025" y="734125"/>
            <a:chExt cx="980825" cy="519800"/>
          </a:xfrm>
        </p:grpSpPr>
        <p:sp>
          <p:nvSpPr>
            <p:cNvPr id="130" name="Google Shape;130;p9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85893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217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7"/>
          <p:cNvSpPr/>
          <p:nvPr/>
        </p:nvSpPr>
        <p:spPr>
          <a:xfrm>
            <a:off x="216915" y="9147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8" name="Google Shape;718;p27"/>
          <p:cNvGrpSpPr/>
          <p:nvPr/>
        </p:nvGrpSpPr>
        <p:grpSpPr>
          <a:xfrm flipH="1">
            <a:off x="-240" y="3109368"/>
            <a:ext cx="12192240" cy="3840761"/>
            <a:chOff x="-2381112" y="2531375"/>
            <a:chExt cx="9144180" cy="2880571"/>
          </a:xfrm>
        </p:grpSpPr>
        <p:sp>
          <p:nvSpPr>
            <p:cNvPr id="719" name="Google Shape;719;p27"/>
            <p:cNvSpPr/>
            <p:nvPr/>
          </p:nvSpPr>
          <p:spPr>
            <a:xfrm>
              <a:off x="3173475" y="2531375"/>
              <a:ext cx="1196850" cy="1196325"/>
            </a:xfrm>
            <a:custGeom>
              <a:avLst/>
              <a:gdLst/>
              <a:ahLst/>
              <a:cxnLst/>
              <a:rect l="l" t="t" r="r" b="b"/>
              <a:pathLst>
                <a:path w="47874" h="47853" extrusionOk="0">
                  <a:moveTo>
                    <a:pt x="23937" y="0"/>
                  </a:moveTo>
                  <a:cubicBezTo>
                    <a:pt x="10713" y="0"/>
                    <a:pt x="0" y="10713"/>
                    <a:pt x="0" y="23937"/>
                  </a:cubicBezTo>
                  <a:cubicBezTo>
                    <a:pt x="0" y="37140"/>
                    <a:pt x="10713" y="47853"/>
                    <a:pt x="23937" y="47853"/>
                  </a:cubicBezTo>
                  <a:cubicBezTo>
                    <a:pt x="37161" y="47853"/>
                    <a:pt x="47873" y="37140"/>
                    <a:pt x="47873" y="23937"/>
                  </a:cubicBezTo>
                  <a:cubicBezTo>
                    <a:pt x="47873" y="10713"/>
                    <a:pt x="37161" y="0"/>
                    <a:pt x="23937" y="0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1733687" y="3146975"/>
              <a:ext cx="5020934" cy="422875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2381112" y="3407550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2267088" y="3391181"/>
              <a:ext cx="3188459" cy="2020765"/>
            </a:xfrm>
            <a:custGeom>
              <a:avLst/>
              <a:gdLst/>
              <a:ahLst/>
              <a:cxnLst/>
              <a:rect l="l" t="t" r="r" b="b"/>
              <a:pathLst>
                <a:path w="97798" h="67982" extrusionOk="0">
                  <a:moveTo>
                    <a:pt x="27326" y="0"/>
                  </a:moveTo>
                  <a:cubicBezTo>
                    <a:pt x="27138" y="565"/>
                    <a:pt x="26699" y="984"/>
                    <a:pt x="26134" y="1151"/>
                  </a:cubicBezTo>
                  <a:lnTo>
                    <a:pt x="26092" y="1151"/>
                  </a:lnTo>
                  <a:cubicBezTo>
                    <a:pt x="25548" y="1067"/>
                    <a:pt x="25046" y="816"/>
                    <a:pt x="24648" y="419"/>
                  </a:cubicBezTo>
                  <a:cubicBezTo>
                    <a:pt x="24397" y="523"/>
                    <a:pt x="24251" y="628"/>
                    <a:pt x="24251" y="754"/>
                  </a:cubicBezTo>
                  <a:cubicBezTo>
                    <a:pt x="23979" y="2637"/>
                    <a:pt x="43165" y="1528"/>
                    <a:pt x="43207" y="3348"/>
                  </a:cubicBezTo>
                  <a:cubicBezTo>
                    <a:pt x="43228" y="5148"/>
                    <a:pt x="23916" y="5210"/>
                    <a:pt x="24146" y="7365"/>
                  </a:cubicBezTo>
                  <a:cubicBezTo>
                    <a:pt x="24231" y="8129"/>
                    <a:pt x="26580" y="8335"/>
                    <a:pt x="29751" y="8335"/>
                  </a:cubicBezTo>
                  <a:cubicBezTo>
                    <a:pt x="33491" y="8335"/>
                    <a:pt x="38374" y="8048"/>
                    <a:pt x="42041" y="8048"/>
                  </a:cubicBezTo>
                  <a:cubicBezTo>
                    <a:pt x="45152" y="8048"/>
                    <a:pt x="47387" y="8255"/>
                    <a:pt x="47308" y="9018"/>
                  </a:cubicBezTo>
                  <a:cubicBezTo>
                    <a:pt x="47036" y="11446"/>
                    <a:pt x="20401" y="9521"/>
                    <a:pt x="20401" y="12471"/>
                  </a:cubicBezTo>
                  <a:cubicBezTo>
                    <a:pt x="20401" y="13416"/>
                    <a:pt x="22547" y="13672"/>
                    <a:pt x="25456" y="13672"/>
                  </a:cubicBezTo>
                  <a:cubicBezTo>
                    <a:pt x="28894" y="13672"/>
                    <a:pt x="33395" y="13314"/>
                    <a:pt x="36679" y="13314"/>
                  </a:cubicBezTo>
                  <a:cubicBezTo>
                    <a:pt x="39293" y="13314"/>
                    <a:pt x="41134" y="13541"/>
                    <a:pt x="41052" y="14354"/>
                  </a:cubicBezTo>
                  <a:cubicBezTo>
                    <a:pt x="40801" y="17032"/>
                    <a:pt x="26301" y="14605"/>
                    <a:pt x="26301" y="17032"/>
                  </a:cubicBezTo>
                  <a:cubicBezTo>
                    <a:pt x="26301" y="17721"/>
                    <a:pt x="28000" y="17924"/>
                    <a:pt x="30434" y="17924"/>
                  </a:cubicBezTo>
                  <a:cubicBezTo>
                    <a:pt x="33957" y="17924"/>
                    <a:pt x="39019" y="17498"/>
                    <a:pt x="42699" y="17498"/>
                  </a:cubicBezTo>
                  <a:cubicBezTo>
                    <a:pt x="45439" y="17498"/>
                    <a:pt x="47413" y="17734"/>
                    <a:pt x="47413" y="18560"/>
                  </a:cubicBezTo>
                  <a:cubicBezTo>
                    <a:pt x="47413" y="19395"/>
                    <a:pt x="44543" y="19612"/>
                    <a:pt x="40604" y="19612"/>
                  </a:cubicBezTo>
                  <a:cubicBezTo>
                    <a:pt x="36377" y="19612"/>
                    <a:pt x="30920" y="19363"/>
                    <a:pt x="26452" y="19363"/>
                  </a:cubicBezTo>
                  <a:cubicBezTo>
                    <a:pt x="21740" y="19363"/>
                    <a:pt x="18128" y="19640"/>
                    <a:pt x="18225" y="20777"/>
                  </a:cubicBezTo>
                  <a:cubicBezTo>
                    <a:pt x="18346" y="22220"/>
                    <a:pt x="22772" y="22421"/>
                    <a:pt x="27622" y="22421"/>
                  </a:cubicBezTo>
                  <a:cubicBezTo>
                    <a:pt x="29498" y="22421"/>
                    <a:pt x="31437" y="22391"/>
                    <a:pt x="33216" y="22391"/>
                  </a:cubicBezTo>
                  <a:cubicBezTo>
                    <a:pt x="37111" y="22391"/>
                    <a:pt x="40236" y="22535"/>
                    <a:pt x="40236" y="23456"/>
                  </a:cubicBezTo>
                  <a:cubicBezTo>
                    <a:pt x="40236" y="25883"/>
                    <a:pt x="24146" y="25360"/>
                    <a:pt x="24146" y="27222"/>
                  </a:cubicBezTo>
                  <a:cubicBezTo>
                    <a:pt x="24146" y="27890"/>
                    <a:pt x="27209" y="27998"/>
                    <a:pt x="31112" y="27998"/>
                  </a:cubicBezTo>
                  <a:cubicBezTo>
                    <a:pt x="32980" y="27998"/>
                    <a:pt x="35040" y="27973"/>
                    <a:pt x="37049" y="27973"/>
                  </a:cubicBezTo>
                  <a:cubicBezTo>
                    <a:pt x="42549" y="27973"/>
                    <a:pt x="47669" y="28159"/>
                    <a:pt x="47413" y="29544"/>
                  </a:cubicBezTo>
                  <a:cubicBezTo>
                    <a:pt x="47242" y="30470"/>
                    <a:pt x="44144" y="30692"/>
                    <a:pt x="39957" y="30692"/>
                  </a:cubicBezTo>
                  <a:cubicBezTo>
                    <a:pt x="36133" y="30692"/>
                    <a:pt x="31401" y="30507"/>
                    <a:pt x="27160" y="30507"/>
                  </a:cubicBezTo>
                  <a:cubicBezTo>
                    <a:pt x="21252" y="30507"/>
                    <a:pt x="16299" y="30865"/>
                    <a:pt x="16090" y="32578"/>
                  </a:cubicBezTo>
                  <a:cubicBezTo>
                    <a:pt x="15894" y="34138"/>
                    <a:pt x="18895" y="34536"/>
                    <a:pt x="22793" y="34536"/>
                  </a:cubicBezTo>
                  <a:cubicBezTo>
                    <a:pt x="26865" y="34536"/>
                    <a:pt x="31915" y="34102"/>
                    <a:pt x="35322" y="34102"/>
                  </a:cubicBezTo>
                  <a:cubicBezTo>
                    <a:pt x="37671" y="34102"/>
                    <a:pt x="39240" y="34308"/>
                    <a:pt x="39169" y="35006"/>
                  </a:cubicBezTo>
                  <a:cubicBezTo>
                    <a:pt x="38897" y="37684"/>
                    <a:pt x="12052" y="35257"/>
                    <a:pt x="11801" y="39295"/>
                  </a:cubicBezTo>
                  <a:cubicBezTo>
                    <a:pt x="11749" y="40045"/>
                    <a:pt x="12885" y="40332"/>
                    <a:pt x="14751" y="40332"/>
                  </a:cubicBezTo>
                  <a:cubicBezTo>
                    <a:pt x="20813" y="40332"/>
                    <a:pt x="34577" y="37303"/>
                    <a:pt x="40283" y="37303"/>
                  </a:cubicBezTo>
                  <a:cubicBezTo>
                    <a:pt x="41931" y="37303"/>
                    <a:pt x="42906" y="37556"/>
                    <a:pt x="42831" y="38207"/>
                  </a:cubicBezTo>
                  <a:cubicBezTo>
                    <a:pt x="42433" y="41806"/>
                    <a:pt x="6947" y="41806"/>
                    <a:pt x="6424" y="45739"/>
                  </a:cubicBezTo>
                  <a:cubicBezTo>
                    <a:pt x="6292" y="46715"/>
                    <a:pt x="8727" y="47059"/>
                    <a:pt x="12480" y="47059"/>
                  </a:cubicBezTo>
                  <a:cubicBezTo>
                    <a:pt x="21440" y="47059"/>
                    <a:pt x="37908" y="45099"/>
                    <a:pt x="44851" y="45099"/>
                  </a:cubicBezTo>
                  <a:cubicBezTo>
                    <a:pt x="46974" y="45099"/>
                    <a:pt x="48206" y="45282"/>
                    <a:pt x="48062" y="45760"/>
                  </a:cubicBezTo>
                  <a:cubicBezTo>
                    <a:pt x="47267" y="48438"/>
                    <a:pt x="13412" y="48690"/>
                    <a:pt x="13412" y="51368"/>
                  </a:cubicBezTo>
                  <a:cubicBezTo>
                    <a:pt x="13412" y="51832"/>
                    <a:pt x="14275" y="52015"/>
                    <a:pt x="15699" y="52015"/>
                  </a:cubicBezTo>
                  <a:cubicBezTo>
                    <a:pt x="20951" y="52015"/>
                    <a:pt x="33843" y="49533"/>
                    <a:pt x="39321" y="49533"/>
                  </a:cubicBezTo>
                  <a:cubicBezTo>
                    <a:pt x="40929" y="49533"/>
                    <a:pt x="41898" y="49747"/>
                    <a:pt x="41847" y="50301"/>
                  </a:cubicBezTo>
                  <a:cubicBezTo>
                    <a:pt x="41596" y="53251"/>
                    <a:pt x="0" y="52435"/>
                    <a:pt x="0" y="56201"/>
                  </a:cubicBezTo>
                  <a:cubicBezTo>
                    <a:pt x="0" y="57055"/>
                    <a:pt x="2093" y="57366"/>
                    <a:pt x="5318" y="57366"/>
                  </a:cubicBezTo>
                  <a:cubicBezTo>
                    <a:pt x="13981" y="57366"/>
                    <a:pt x="30813" y="55121"/>
                    <a:pt x="37189" y="55121"/>
                  </a:cubicBezTo>
                  <a:cubicBezTo>
                    <a:pt x="38849" y="55121"/>
                    <a:pt x="39800" y="55273"/>
                    <a:pt x="39713" y="55657"/>
                  </a:cubicBezTo>
                  <a:cubicBezTo>
                    <a:pt x="39190" y="58084"/>
                    <a:pt x="5921" y="58084"/>
                    <a:pt x="6173" y="59946"/>
                  </a:cubicBezTo>
                  <a:cubicBezTo>
                    <a:pt x="6277" y="60672"/>
                    <a:pt x="12403" y="60758"/>
                    <a:pt x="19897" y="60758"/>
                  </a:cubicBezTo>
                  <a:cubicBezTo>
                    <a:pt x="22223" y="60758"/>
                    <a:pt x="24681" y="60749"/>
                    <a:pt x="27132" y="60749"/>
                  </a:cubicBezTo>
                  <a:cubicBezTo>
                    <a:pt x="37284" y="60749"/>
                    <a:pt x="47308" y="60891"/>
                    <a:pt x="47308" y="62353"/>
                  </a:cubicBezTo>
                  <a:cubicBezTo>
                    <a:pt x="47308" y="65324"/>
                    <a:pt x="251" y="64257"/>
                    <a:pt x="251" y="67458"/>
                  </a:cubicBezTo>
                  <a:cubicBezTo>
                    <a:pt x="251" y="67667"/>
                    <a:pt x="419" y="67856"/>
                    <a:pt x="732" y="67981"/>
                  </a:cubicBezTo>
                  <a:lnTo>
                    <a:pt x="70262" y="67981"/>
                  </a:lnTo>
                  <a:cubicBezTo>
                    <a:pt x="63064" y="67500"/>
                    <a:pt x="57289" y="66872"/>
                    <a:pt x="57289" y="65763"/>
                  </a:cubicBezTo>
                  <a:cubicBezTo>
                    <a:pt x="57289" y="64623"/>
                    <a:pt x="62311" y="64358"/>
                    <a:pt x="68514" y="64358"/>
                  </a:cubicBezTo>
                  <a:cubicBezTo>
                    <a:pt x="73896" y="64358"/>
                    <a:pt x="80168" y="64557"/>
                    <a:pt x="84818" y="64557"/>
                  </a:cubicBezTo>
                  <a:cubicBezTo>
                    <a:pt x="88771" y="64557"/>
                    <a:pt x="91554" y="64413"/>
                    <a:pt x="91625" y="63880"/>
                  </a:cubicBezTo>
                  <a:cubicBezTo>
                    <a:pt x="91897" y="61997"/>
                    <a:pt x="58628" y="61997"/>
                    <a:pt x="58084" y="59591"/>
                  </a:cubicBezTo>
                  <a:cubicBezTo>
                    <a:pt x="58000" y="59202"/>
                    <a:pt x="58964" y="59048"/>
                    <a:pt x="60641" y="59048"/>
                  </a:cubicBezTo>
                  <a:cubicBezTo>
                    <a:pt x="67036" y="59048"/>
                    <a:pt x="83805" y="61288"/>
                    <a:pt x="92460" y="61288"/>
                  </a:cubicBezTo>
                  <a:cubicBezTo>
                    <a:pt x="95696" y="61288"/>
                    <a:pt x="97797" y="60975"/>
                    <a:pt x="97797" y="60114"/>
                  </a:cubicBezTo>
                  <a:cubicBezTo>
                    <a:pt x="97797" y="56369"/>
                    <a:pt x="48334" y="56682"/>
                    <a:pt x="48062" y="53732"/>
                  </a:cubicBezTo>
                  <a:cubicBezTo>
                    <a:pt x="48014" y="53213"/>
                    <a:pt x="49106" y="53008"/>
                    <a:pt x="50940" y="53008"/>
                  </a:cubicBezTo>
                  <a:cubicBezTo>
                    <a:pt x="57839" y="53008"/>
                    <a:pt x="75226" y="55911"/>
                    <a:pt x="81807" y="55911"/>
                  </a:cubicBezTo>
                  <a:cubicBezTo>
                    <a:pt x="83421" y="55911"/>
                    <a:pt x="84385" y="55736"/>
                    <a:pt x="84385" y="55301"/>
                  </a:cubicBezTo>
                  <a:cubicBezTo>
                    <a:pt x="84385" y="52623"/>
                    <a:pt x="56473" y="51807"/>
                    <a:pt x="55678" y="49129"/>
                  </a:cubicBezTo>
                  <a:cubicBezTo>
                    <a:pt x="55544" y="48691"/>
                    <a:pt x="56424" y="48518"/>
                    <a:pt x="57987" y="48518"/>
                  </a:cubicBezTo>
                  <a:cubicBezTo>
                    <a:pt x="63800" y="48518"/>
                    <a:pt x="79060" y="50907"/>
                    <a:pt x="86766" y="50907"/>
                  </a:cubicBezTo>
                  <a:cubicBezTo>
                    <a:pt x="89650" y="50907"/>
                    <a:pt x="91477" y="50572"/>
                    <a:pt x="91353" y="49652"/>
                  </a:cubicBezTo>
                  <a:cubicBezTo>
                    <a:pt x="90829" y="45677"/>
                    <a:pt x="55929" y="45635"/>
                    <a:pt x="54883" y="42517"/>
                  </a:cubicBezTo>
                  <a:lnTo>
                    <a:pt x="54883" y="42224"/>
                  </a:lnTo>
                  <a:cubicBezTo>
                    <a:pt x="55043" y="41802"/>
                    <a:pt x="55922" y="41632"/>
                    <a:pt x="57290" y="41632"/>
                  </a:cubicBezTo>
                  <a:cubicBezTo>
                    <a:pt x="62791" y="41632"/>
                    <a:pt x="76193" y="44369"/>
                    <a:pt x="82547" y="44369"/>
                  </a:cubicBezTo>
                  <a:cubicBezTo>
                    <a:pt x="84705" y="44369"/>
                    <a:pt x="86050" y="44053"/>
                    <a:pt x="85996" y="43208"/>
                  </a:cubicBezTo>
                  <a:cubicBezTo>
                    <a:pt x="85724" y="39190"/>
                    <a:pt x="49233" y="41115"/>
                    <a:pt x="48961" y="38437"/>
                  </a:cubicBezTo>
                  <a:cubicBezTo>
                    <a:pt x="48902" y="37804"/>
                    <a:pt x="50700" y="37598"/>
                    <a:pt x="53479" y="37598"/>
                  </a:cubicBezTo>
                  <a:cubicBezTo>
                    <a:pt x="58674" y="37598"/>
                    <a:pt x="67300" y="38318"/>
                    <a:pt x="73649" y="38318"/>
                  </a:cubicBezTo>
                  <a:cubicBezTo>
                    <a:pt x="78392" y="38318"/>
                    <a:pt x="81864" y="37916"/>
                    <a:pt x="81686" y="36512"/>
                  </a:cubicBezTo>
                  <a:cubicBezTo>
                    <a:pt x="81465" y="34704"/>
                    <a:pt x="76852" y="34372"/>
                    <a:pt x="71550" y="34372"/>
                  </a:cubicBezTo>
                  <a:cubicBezTo>
                    <a:pt x="68477" y="34372"/>
                    <a:pt x="65172" y="34483"/>
                    <a:pt x="62357" y="34483"/>
                  </a:cubicBezTo>
                  <a:cubicBezTo>
                    <a:pt x="58511" y="34483"/>
                    <a:pt x="55580" y="34275"/>
                    <a:pt x="55406" y="33290"/>
                  </a:cubicBezTo>
                  <a:cubicBezTo>
                    <a:pt x="55175" y="32036"/>
                    <a:pt x="58436" y="31802"/>
                    <a:pt x="62263" y="31802"/>
                  </a:cubicBezTo>
                  <a:cubicBezTo>
                    <a:pt x="64532" y="31802"/>
                    <a:pt x="66999" y="31884"/>
                    <a:pt x="69055" y="31884"/>
                  </a:cubicBezTo>
                  <a:cubicBezTo>
                    <a:pt x="71691" y="31884"/>
                    <a:pt x="73651" y="31750"/>
                    <a:pt x="73651" y="31135"/>
                  </a:cubicBezTo>
                  <a:cubicBezTo>
                    <a:pt x="73651" y="29252"/>
                    <a:pt x="57540" y="29796"/>
                    <a:pt x="57540" y="27389"/>
                  </a:cubicBezTo>
                  <a:cubicBezTo>
                    <a:pt x="57540" y="26461"/>
                    <a:pt x="60722" y="26319"/>
                    <a:pt x="64667" y="26319"/>
                  </a:cubicBezTo>
                  <a:cubicBezTo>
                    <a:pt x="66396" y="26319"/>
                    <a:pt x="68270" y="26346"/>
                    <a:pt x="70088" y="26346"/>
                  </a:cubicBezTo>
                  <a:cubicBezTo>
                    <a:pt x="74964" y="26346"/>
                    <a:pt x="79429" y="26151"/>
                    <a:pt x="79552" y="24711"/>
                  </a:cubicBezTo>
                  <a:cubicBezTo>
                    <a:pt x="79639" y="23681"/>
                    <a:pt x="76653" y="23395"/>
                    <a:pt x="72549" y="23395"/>
                  </a:cubicBezTo>
                  <a:cubicBezTo>
                    <a:pt x="67417" y="23395"/>
                    <a:pt x="60537" y="23843"/>
                    <a:pt x="55733" y="23843"/>
                  </a:cubicBezTo>
                  <a:cubicBezTo>
                    <a:pt x="52358" y="23843"/>
                    <a:pt x="50008" y="23622"/>
                    <a:pt x="50008" y="22870"/>
                  </a:cubicBezTo>
                  <a:cubicBezTo>
                    <a:pt x="50008" y="21945"/>
                    <a:pt x="52567" y="21719"/>
                    <a:pt x="55920" y="21719"/>
                  </a:cubicBezTo>
                  <a:cubicBezTo>
                    <a:pt x="59141" y="21719"/>
                    <a:pt x="63094" y="21928"/>
                    <a:pt x="66212" y="21928"/>
                  </a:cubicBezTo>
                  <a:cubicBezTo>
                    <a:pt x="69251" y="21928"/>
                    <a:pt x="71496" y="21729"/>
                    <a:pt x="71496" y="20945"/>
                  </a:cubicBezTo>
                  <a:cubicBezTo>
                    <a:pt x="71496" y="18539"/>
                    <a:pt x="57017" y="20945"/>
                    <a:pt x="56745" y="18267"/>
                  </a:cubicBezTo>
                  <a:cubicBezTo>
                    <a:pt x="56663" y="17461"/>
                    <a:pt x="58501" y="17236"/>
                    <a:pt x="61111" y="17236"/>
                  </a:cubicBezTo>
                  <a:cubicBezTo>
                    <a:pt x="64383" y="17236"/>
                    <a:pt x="68868" y="17589"/>
                    <a:pt x="72302" y="17589"/>
                  </a:cubicBezTo>
                  <a:cubicBezTo>
                    <a:pt x="75231" y="17589"/>
                    <a:pt x="77397" y="17333"/>
                    <a:pt x="77397" y="16384"/>
                  </a:cubicBezTo>
                  <a:cubicBezTo>
                    <a:pt x="77397" y="13433"/>
                    <a:pt x="50824" y="15337"/>
                    <a:pt x="50552" y="12931"/>
                  </a:cubicBezTo>
                  <a:cubicBezTo>
                    <a:pt x="50473" y="12168"/>
                    <a:pt x="52702" y="11961"/>
                    <a:pt x="55804" y="11961"/>
                  </a:cubicBezTo>
                  <a:cubicBezTo>
                    <a:pt x="59461" y="11961"/>
                    <a:pt x="64331" y="12248"/>
                    <a:pt x="68060" y="12248"/>
                  </a:cubicBezTo>
                  <a:cubicBezTo>
                    <a:pt x="71223" y="12248"/>
                    <a:pt x="73566" y="12042"/>
                    <a:pt x="73651" y="11278"/>
                  </a:cubicBezTo>
                  <a:cubicBezTo>
                    <a:pt x="73902" y="9102"/>
                    <a:pt x="58189" y="9102"/>
                    <a:pt x="55113" y="7763"/>
                  </a:cubicBezTo>
                  <a:lnTo>
                    <a:pt x="55113" y="6780"/>
                  </a:lnTo>
                  <a:cubicBezTo>
                    <a:pt x="58189" y="5587"/>
                    <a:pt x="73798" y="6361"/>
                    <a:pt x="73568" y="4666"/>
                  </a:cubicBezTo>
                  <a:cubicBezTo>
                    <a:pt x="73528" y="4419"/>
                    <a:pt x="72467" y="4343"/>
                    <a:pt x="70873" y="4343"/>
                  </a:cubicBezTo>
                  <a:cubicBezTo>
                    <a:pt x="68407" y="4343"/>
                    <a:pt x="64665" y="4523"/>
                    <a:pt x="61451" y="4523"/>
                  </a:cubicBezTo>
                  <a:cubicBezTo>
                    <a:pt x="57968" y="4523"/>
                    <a:pt x="55105" y="4312"/>
                    <a:pt x="55155" y="3432"/>
                  </a:cubicBezTo>
                  <a:cubicBezTo>
                    <a:pt x="55259" y="1193"/>
                    <a:pt x="68504" y="2951"/>
                    <a:pt x="68860" y="1298"/>
                  </a:cubicBezTo>
                  <a:cubicBezTo>
                    <a:pt x="68922" y="1026"/>
                    <a:pt x="68609" y="795"/>
                    <a:pt x="68023" y="607"/>
                  </a:cubicBezTo>
                  <a:cubicBezTo>
                    <a:pt x="67793" y="858"/>
                    <a:pt x="67500" y="1047"/>
                    <a:pt x="67186" y="1151"/>
                  </a:cubicBezTo>
                  <a:lnTo>
                    <a:pt x="67144" y="1151"/>
                  </a:lnTo>
                  <a:cubicBezTo>
                    <a:pt x="66621" y="1047"/>
                    <a:pt x="65805" y="775"/>
                    <a:pt x="65491" y="126"/>
                  </a:cubicBezTo>
                  <a:lnTo>
                    <a:pt x="65386" y="126"/>
                  </a:lnTo>
                  <a:cubicBezTo>
                    <a:pt x="65177" y="628"/>
                    <a:pt x="64759" y="1005"/>
                    <a:pt x="64256" y="1151"/>
                  </a:cubicBezTo>
                  <a:lnTo>
                    <a:pt x="64215" y="1151"/>
                  </a:lnTo>
                  <a:cubicBezTo>
                    <a:pt x="63650" y="1047"/>
                    <a:pt x="62771" y="733"/>
                    <a:pt x="62499" y="0"/>
                  </a:cubicBezTo>
                  <a:cubicBezTo>
                    <a:pt x="62311" y="565"/>
                    <a:pt x="61871" y="984"/>
                    <a:pt x="61327" y="1151"/>
                  </a:cubicBezTo>
                  <a:lnTo>
                    <a:pt x="61285" y="1151"/>
                  </a:lnTo>
                  <a:cubicBezTo>
                    <a:pt x="60720" y="1047"/>
                    <a:pt x="59821" y="733"/>
                    <a:pt x="59570" y="0"/>
                  </a:cubicBezTo>
                  <a:cubicBezTo>
                    <a:pt x="59381" y="565"/>
                    <a:pt x="58942" y="984"/>
                    <a:pt x="58398" y="1151"/>
                  </a:cubicBezTo>
                  <a:lnTo>
                    <a:pt x="58335" y="1151"/>
                  </a:lnTo>
                  <a:cubicBezTo>
                    <a:pt x="57791" y="1047"/>
                    <a:pt x="56891" y="733"/>
                    <a:pt x="56640" y="0"/>
                  </a:cubicBezTo>
                  <a:cubicBezTo>
                    <a:pt x="56452" y="565"/>
                    <a:pt x="56013" y="984"/>
                    <a:pt x="55448" y="1151"/>
                  </a:cubicBezTo>
                  <a:lnTo>
                    <a:pt x="55406" y="1151"/>
                  </a:lnTo>
                  <a:cubicBezTo>
                    <a:pt x="54862" y="1047"/>
                    <a:pt x="53962" y="733"/>
                    <a:pt x="53711" y="0"/>
                  </a:cubicBezTo>
                  <a:cubicBezTo>
                    <a:pt x="53523" y="565"/>
                    <a:pt x="53083" y="984"/>
                    <a:pt x="52518" y="1151"/>
                  </a:cubicBezTo>
                  <a:lnTo>
                    <a:pt x="52476" y="1151"/>
                  </a:lnTo>
                  <a:cubicBezTo>
                    <a:pt x="51932" y="1047"/>
                    <a:pt x="51033" y="733"/>
                    <a:pt x="50782" y="0"/>
                  </a:cubicBezTo>
                  <a:cubicBezTo>
                    <a:pt x="50593" y="565"/>
                    <a:pt x="50154" y="984"/>
                    <a:pt x="49589" y="1151"/>
                  </a:cubicBezTo>
                  <a:lnTo>
                    <a:pt x="49547" y="1151"/>
                  </a:lnTo>
                  <a:cubicBezTo>
                    <a:pt x="48982" y="1047"/>
                    <a:pt x="48103" y="733"/>
                    <a:pt x="47852" y="0"/>
                  </a:cubicBezTo>
                  <a:cubicBezTo>
                    <a:pt x="47664" y="565"/>
                    <a:pt x="47225" y="984"/>
                    <a:pt x="46660" y="1151"/>
                  </a:cubicBezTo>
                  <a:lnTo>
                    <a:pt x="46618" y="1151"/>
                  </a:lnTo>
                  <a:cubicBezTo>
                    <a:pt x="46053" y="1047"/>
                    <a:pt x="45174" y="733"/>
                    <a:pt x="44923" y="0"/>
                  </a:cubicBezTo>
                  <a:cubicBezTo>
                    <a:pt x="44735" y="565"/>
                    <a:pt x="44295" y="984"/>
                    <a:pt x="43730" y="1151"/>
                  </a:cubicBezTo>
                  <a:lnTo>
                    <a:pt x="43689" y="1151"/>
                  </a:lnTo>
                  <a:cubicBezTo>
                    <a:pt x="43124" y="1047"/>
                    <a:pt x="42245" y="733"/>
                    <a:pt x="41973" y="0"/>
                  </a:cubicBezTo>
                  <a:cubicBezTo>
                    <a:pt x="41785" y="565"/>
                    <a:pt x="41345" y="984"/>
                    <a:pt x="40801" y="1151"/>
                  </a:cubicBezTo>
                  <a:lnTo>
                    <a:pt x="40759" y="1151"/>
                  </a:lnTo>
                  <a:cubicBezTo>
                    <a:pt x="40194" y="1047"/>
                    <a:pt x="39295" y="733"/>
                    <a:pt x="39044" y="0"/>
                  </a:cubicBezTo>
                  <a:cubicBezTo>
                    <a:pt x="38855" y="565"/>
                    <a:pt x="38416" y="984"/>
                    <a:pt x="37872" y="1151"/>
                  </a:cubicBezTo>
                  <a:lnTo>
                    <a:pt x="37809" y="1151"/>
                  </a:lnTo>
                  <a:cubicBezTo>
                    <a:pt x="37265" y="1047"/>
                    <a:pt x="36365" y="733"/>
                    <a:pt x="36114" y="0"/>
                  </a:cubicBezTo>
                  <a:cubicBezTo>
                    <a:pt x="35926" y="565"/>
                    <a:pt x="35487" y="984"/>
                    <a:pt x="34922" y="1151"/>
                  </a:cubicBezTo>
                  <a:lnTo>
                    <a:pt x="34880" y="1151"/>
                  </a:lnTo>
                  <a:cubicBezTo>
                    <a:pt x="34336" y="1047"/>
                    <a:pt x="33436" y="733"/>
                    <a:pt x="33185" y="0"/>
                  </a:cubicBezTo>
                  <a:cubicBezTo>
                    <a:pt x="32997" y="565"/>
                    <a:pt x="32557" y="984"/>
                    <a:pt x="31992" y="1151"/>
                  </a:cubicBezTo>
                  <a:lnTo>
                    <a:pt x="31950" y="1151"/>
                  </a:lnTo>
                  <a:cubicBezTo>
                    <a:pt x="31406" y="1047"/>
                    <a:pt x="30507" y="733"/>
                    <a:pt x="30256" y="0"/>
                  </a:cubicBezTo>
                  <a:cubicBezTo>
                    <a:pt x="30067" y="565"/>
                    <a:pt x="29628" y="984"/>
                    <a:pt x="29063" y="1151"/>
                  </a:cubicBezTo>
                  <a:lnTo>
                    <a:pt x="29021" y="1151"/>
                  </a:lnTo>
                  <a:cubicBezTo>
                    <a:pt x="28456" y="1047"/>
                    <a:pt x="27577" y="733"/>
                    <a:pt x="27326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7"/>
          <p:cNvGrpSpPr/>
          <p:nvPr/>
        </p:nvGrpSpPr>
        <p:grpSpPr>
          <a:xfrm flipH="1">
            <a:off x="13" y="1041446"/>
            <a:ext cx="4304383" cy="6265549"/>
            <a:chOff x="5925256" y="467618"/>
            <a:chExt cx="1701157" cy="2476241"/>
          </a:xfrm>
        </p:grpSpPr>
        <p:sp>
          <p:nvSpPr>
            <p:cNvPr id="724" name="Google Shape;724;p27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3" name="Google Shape;733;p27"/>
          <p:cNvSpPr txBox="1">
            <a:spLocks noGrp="1"/>
          </p:cNvSpPr>
          <p:nvPr>
            <p:ph type="ctrTitle"/>
          </p:nvPr>
        </p:nvSpPr>
        <p:spPr>
          <a:xfrm rot="-248774">
            <a:off x="5357763" y="785881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34" name="Google Shape;734;p27"/>
          <p:cNvSpPr txBox="1">
            <a:spLocks noGrp="1"/>
          </p:cNvSpPr>
          <p:nvPr>
            <p:ph type="subTitle" idx="1"/>
          </p:nvPr>
        </p:nvSpPr>
        <p:spPr>
          <a:xfrm>
            <a:off x="6310367" y="2534233"/>
            <a:ext cx="44340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35" name="Google Shape;735;p27"/>
          <p:cNvSpPr txBox="1"/>
          <p:nvPr/>
        </p:nvSpPr>
        <p:spPr>
          <a:xfrm>
            <a:off x="6310367" y="4575200"/>
            <a:ext cx="4304400" cy="1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CREDITS: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was created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including icons from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infographics &amp; images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endParaRPr sz="1467" b="1" u="sng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1351323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95815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5165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10690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4B4C7697-855F-F9E3-A4A8-ABF174CA1E6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3153697" y="-219882"/>
            <a:ext cx="3153697" cy="315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256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2.mp3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2.mp3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2.mp3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CEDD4F4-E0EC-7248-CFD3-C0D9D3025043}"/>
              </a:ext>
            </a:extLst>
          </p:cNvPr>
          <p:cNvGrpSpPr/>
          <p:nvPr/>
        </p:nvGrpSpPr>
        <p:grpSpPr>
          <a:xfrm>
            <a:off x="-754744" y="122541"/>
            <a:ext cx="9795367" cy="6952504"/>
            <a:chOff x="-566058" y="91906"/>
            <a:chExt cx="7346525" cy="5214378"/>
          </a:xfrm>
        </p:grpSpPr>
        <p:sp>
          <p:nvSpPr>
            <p:cNvPr id="2" name="TextBox 3">
              <a:extLst>
                <a:ext uri="{FF2B5EF4-FFF2-40B4-BE49-F238E27FC236}">
                  <a16:creationId xmlns:a16="http://schemas.microsoft.com/office/drawing/2014/main" id="{F158CC55-6EAD-2F63-BD54-27BFC74885A9}"/>
                </a:ext>
              </a:extLst>
            </p:cNvPr>
            <p:cNvSpPr txBox="1"/>
            <p:nvPr/>
          </p:nvSpPr>
          <p:spPr>
            <a:xfrm>
              <a:off x="1057861" y="1314517"/>
              <a:ext cx="9470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r>
                <a:rPr lang="en-US" kern="0" dirty="0"/>
                <a:t>NGUYỄN </a:t>
              </a:r>
            </a:p>
            <a:p>
              <a:pPr defTabSz="1219170"/>
              <a:r>
                <a:rPr lang="en-US" kern="0" dirty="0"/>
                <a:t>THỊ ÁI QUYÊN</a:t>
              </a:r>
              <a:endParaRPr lang="en-SG" kern="0" dirty="0"/>
            </a:p>
          </p:txBody>
        </p:sp>
        <p:pic>
          <p:nvPicPr>
            <p:cNvPr id="9" name="Hình ảnh 8" descr="Ảnh có chứa khuôn làm bánh quy&#10;&#10;Mô tả được tạo tự động">
              <a:extLst>
                <a:ext uri="{FF2B5EF4-FFF2-40B4-BE49-F238E27FC236}">
                  <a16:creationId xmlns:a16="http://schemas.microsoft.com/office/drawing/2014/main" id="{9AB77A15-25A3-EF6C-3458-2420E4A73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66058" y="91906"/>
              <a:ext cx="7346525" cy="5214378"/>
            </a:xfrm>
            <a:prstGeom prst="rect">
              <a:avLst/>
            </a:prstGeom>
          </p:spPr>
        </p:pic>
      </p:grpSp>
      <p:grpSp>
        <p:nvGrpSpPr>
          <p:cNvPr id="857" name="Google Shape;857;p34"/>
          <p:cNvGrpSpPr/>
          <p:nvPr/>
        </p:nvGrpSpPr>
        <p:grpSpPr>
          <a:xfrm rot="154629">
            <a:off x="4294690" y="939254"/>
            <a:ext cx="10358988" cy="7060628"/>
            <a:chOff x="2803042" y="467618"/>
            <a:chExt cx="7942004" cy="5563600"/>
          </a:xfrm>
        </p:grpSpPr>
        <p:sp>
          <p:nvSpPr>
            <p:cNvPr id="858" name="Google Shape;858;p34"/>
            <p:cNvSpPr/>
            <p:nvPr/>
          </p:nvSpPr>
          <p:spPr>
            <a:xfrm rot="21445371">
              <a:off x="2803042" y="1476774"/>
              <a:ext cx="7918642" cy="3767873"/>
            </a:xfrm>
            <a:custGeom>
              <a:avLst/>
              <a:gdLst/>
              <a:ahLst/>
              <a:cxnLst/>
              <a:rect l="l" t="t" r="r" b="b"/>
              <a:pathLst>
                <a:path w="160532" h="70843" extrusionOk="0">
                  <a:moveTo>
                    <a:pt x="133905" y="0"/>
                  </a:moveTo>
                  <a:cubicBezTo>
                    <a:pt x="127481" y="0"/>
                    <a:pt x="120943" y="2792"/>
                    <a:pt x="112079" y="10568"/>
                  </a:cubicBezTo>
                  <a:cubicBezTo>
                    <a:pt x="109523" y="12809"/>
                    <a:pt x="106946" y="13588"/>
                    <a:pt x="104298" y="13588"/>
                  </a:cubicBezTo>
                  <a:cubicBezTo>
                    <a:pt x="98247" y="13588"/>
                    <a:pt x="91829" y="9518"/>
                    <a:pt x="84475" y="9518"/>
                  </a:cubicBezTo>
                  <a:cubicBezTo>
                    <a:pt x="82989" y="9518"/>
                    <a:pt x="81466" y="9684"/>
                    <a:pt x="79899" y="10084"/>
                  </a:cubicBezTo>
                  <a:cubicBezTo>
                    <a:pt x="68529" y="12991"/>
                    <a:pt x="56959" y="18204"/>
                    <a:pt x="56959" y="18204"/>
                  </a:cubicBezTo>
                  <a:cubicBezTo>
                    <a:pt x="82221" y="19148"/>
                    <a:pt x="103031" y="21520"/>
                    <a:pt x="92246" y="30977"/>
                  </a:cubicBezTo>
                  <a:cubicBezTo>
                    <a:pt x="86223" y="36257"/>
                    <a:pt x="105679" y="37518"/>
                    <a:pt x="119280" y="39440"/>
                  </a:cubicBezTo>
                  <a:cubicBezTo>
                    <a:pt x="131602" y="41178"/>
                    <a:pt x="130708" y="49456"/>
                    <a:pt x="123415" y="52197"/>
                  </a:cubicBezTo>
                  <a:cubicBezTo>
                    <a:pt x="90617" y="64527"/>
                    <a:pt x="1" y="70801"/>
                    <a:pt x="1" y="70801"/>
                  </a:cubicBezTo>
                  <a:lnTo>
                    <a:pt x="160532" y="70843"/>
                  </a:lnTo>
                  <a:lnTo>
                    <a:pt x="159379" y="7895"/>
                  </a:lnTo>
                  <a:cubicBezTo>
                    <a:pt x="148713" y="3787"/>
                    <a:pt x="141387" y="0"/>
                    <a:pt x="133905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4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4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4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4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4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4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4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4"/>
            <p:cNvSpPr/>
            <p:nvPr/>
          </p:nvSpPr>
          <p:spPr>
            <a:xfrm>
              <a:off x="9121382" y="1356894"/>
              <a:ext cx="475616" cy="2310056"/>
            </a:xfrm>
            <a:custGeom>
              <a:avLst/>
              <a:gdLst/>
              <a:ahLst/>
              <a:cxnLst/>
              <a:rect l="l" t="t" r="r" b="b"/>
              <a:pathLst>
                <a:path w="9642" h="46831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9"/>
                    <a:pt x="1680" y="12298"/>
                    <a:pt x="1530" y="18204"/>
                  </a:cubicBezTo>
                  <a:cubicBezTo>
                    <a:pt x="1379" y="24102"/>
                    <a:pt x="159" y="46365"/>
                    <a:pt x="159" y="46365"/>
                  </a:cubicBezTo>
                  <a:cubicBezTo>
                    <a:pt x="1643" y="45885"/>
                    <a:pt x="2768" y="45288"/>
                    <a:pt x="4162" y="45288"/>
                  </a:cubicBezTo>
                  <a:cubicBezTo>
                    <a:pt x="4346" y="45288"/>
                    <a:pt x="4535" y="45299"/>
                    <a:pt x="4729" y="45321"/>
                  </a:cubicBezTo>
                  <a:cubicBezTo>
                    <a:pt x="5479" y="45410"/>
                    <a:pt x="5971" y="46831"/>
                    <a:pt x="6534" y="46831"/>
                  </a:cubicBezTo>
                  <a:cubicBezTo>
                    <a:pt x="6605" y="46831"/>
                    <a:pt x="6677" y="46808"/>
                    <a:pt x="6751" y="46758"/>
                  </a:cubicBezTo>
                  <a:cubicBezTo>
                    <a:pt x="7402" y="46315"/>
                    <a:pt x="8605" y="45872"/>
                    <a:pt x="8605" y="45872"/>
                  </a:cubicBezTo>
                  <a:cubicBezTo>
                    <a:pt x="9641" y="2351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4"/>
            <p:cNvSpPr/>
            <p:nvPr/>
          </p:nvSpPr>
          <p:spPr>
            <a:xfrm>
              <a:off x="8340084" y="601542"/>
              <a:ext cx="751702" cy="773948"/>
            </a:xfrm>
            <a:custGeom>
              <a:avLst/>
              <a:gdLst/>
              <a:ahLst/>
              <a:cxnLst/>
              <a:rect l="l" t="t" r="r" b="b"/>
              <a:pathLst>
                <a:path w="15239" h="15690" extrusionOk="0">
                  <a:moveTo>
                    <a:pt x="0" y="0"/>
                  </a:moveTo>
                  <a:lnTo>
                    <a:pt x="4069" y="6375"/>
                  </a:lnTo>
                  <a:lnTo>
                    <a:pt x="9557" y="7937"/>
                  </a:lnTo>
                  <a:lnTo>
                    <a:pt x="5832" y="9290"/>
                  </a:lnTo>
                  <a:lnTo>
                    <a:pt x="11303" y="9357"/>
                  </a:lnTo>
                  <a:lnTo>
                    <a:pt x="8655" y="11212"/>
                  </a:lnTo>
                  <a:cubicBezTo>
                    <a:pt x="11287" y="12515"/>
                    <a:pt x="15230" y="15689"/>
                    <a:pt x="15230" y="15689"/>
                  </a:cubicBezTo>
                  <a:lnTo>
                    <a:pt x="15238" y="15681"/>
                  </a:lnTo>
                  <a:cubicBezTo>
                    <a:pt x="13551" y="49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4"/>
            <p:cNvSpPr/>
            <p:nvPr/>
          </p:nvSpPr>
          <p:spPr>
            <a:xfrm>
              <a:off x="8040074" y="1258042"/>
              <a:ext cx="1051268" cy="330494"/>
            </a:xfrm>
            <a:custGeom>
              <a:avLst/>
              <a:gdLst/>
              <a:ahLst/>
              <a:cxnLst/>
              <a:rect l="l" t="t" r="r" b="b"/>
              <a:pathLst>
                <a:path w="21312" h="6700" extrusionOk="0">
                  <a:moveTo>
                    <a:pt x="12616" y="1"/>
                  </a:moveTo>
                  <a:cubicBezTo>
                    <a:pt x="4608" y="1"/>
                    <a:pt x="1" y="6382"/>
                    <a:pt x="1" y="6382"/>
                  </a:cubicBezTo>
                  <a:lnTo>
                    <a:pt x="7461" y="6541"/>
                  </a:lnTo>
                  <a:lnTo>
                    <a:pt x="11813" y="2798"/>
                  </a:lnTo>
                  <a:lnTo>
                    <a:pt x="10828" y="6699"/>
                  </a:lnTo>
                  <a:lnTo>
                    <a:pt x="13960" y="2130"/>
                  </a:lnTo>
                  <a:lnTo>
                    <a:pt x="13977" y="5396"/>
                  </a:lnTo>
                  <a:cubicBezTo>
                    <a:pt x="16517" y="3917"/>
                    <a:pt x="21312" y="2380"/>
                    <a:pt x="21312" y="2380"/>
                  </a:cubicBezTo>
                  <a:cubicBezTo>
                    <a:pt x="18091" y="655"/>
                    <a:pt x="15180" y="1"/>
                    <a:pt x="12616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4"/>
            <p:cNvSpPr/>
            <p:nvPr/>
          </p:nvSpPr>
          <p:spPr>
            <a:xfrm>
              <a:off x="9116054" y="1273975"/>
              <a:ext cx="1147259" cy="347907"/>
            </a:xfrm>
            <a:custGeom>
              <a:avLst/>
              <a:gdLst/>
              <a:ahLst/>
              <a:cxnLst/>
              <a:rect l="l" t="t" r="r" b="b"/>
              <a:pathLst>
                <a:path w="23258" h="7053" extrusionOk="0">
                  <a:moveTo>
                    <a:pt x="8807" y="0"/>
                  </a:moveTo>
                  <a:cubicBezTo>
                    <a:pt x="6133" y="0"/>
                    <a:pt x="3172" y="646"/>
                    <a:pt x="0" y="2333"/>
                  </a:cubicBezTo>
                  <a:cubicBezTo>
                    <a:pt x="0" y="2333"/>
                    <a:pt x="5297" y="4037"/>
                    <a:pt x="8162" y="5633"/>
                  </a:cubicBezTo>
                  <a:lnTo>
                    <a:pt x="7870" y="2208"/>
                  </a:lnTo>
                  <a:lnTo>
                    <a:pt x="11671" y="7053"/>
                  </a:lnTo>
                  <a:lnTo>
                    <a:pt x="10225" y="2951"/>
                  </a:lnTo>
                  <a:lnTo>
                    <a:pt x="10225" y="2951"/>
                  </a:lnTo>
                  <a:lnTo>
                    <a:pt x="15263" y="6953"/>
                  </a:lnTo>
                  <a:lnTo>
                    <a:pt x="23258" y="6928"/>
                  </a:lnTo>
                  <a:cubicBezTo>
                    <a:pt x="23258" y="6928"/>
                    <a:pt x="17566" y="0"/>
                    <a:pt x="880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4"/>
            <p:cNvSpPr/>
            <p:nvPr/>
          </p:nvSpPr>
          <p:spPr>
            <a:xfrm>
              <a:off x="9116054" y="472551"/>
              <a:ext cx="745092" cy="916505"/>
            </a:xfrm>
            <a:custGeom>
              <a:avLst/>
              <a:gdLst/>
              <a:ahLst/>
              <a:cxnLst/>
              <a:rect l="l" t="t" r="r" b="b"/>
              <a:pathLst>
                <a:path w="15105" h="18580" extrusionOk="0">
                  <a:moveTo>
                    <a:pt x="15104" y="1"/>
                  </a:moveTo>
                  <a:lnTo>
                    <a:pt x="15104" y="1"/>
                  </a:lnTo>
                  <a:cubicBezTo>
                    <a:pt x="15104" y="1"/>
                    <a:pt x="276" y="3025"/>
                    <a:pt x="0" y="18580"/>
                  </a:cubicBezTo>
                  <a:cubicBezTo>
                    <a:pt x="0" y="18580"/>
                    <a:pt x="4010" y="14662"/>
                    <a:pt x="6767" y="12866"/>
                  </a:cubicBezTo>
                  <a:lnTo>
                    <a:pt x="3668" y="11496"/>
                  </a:lnTo>
                  <a:lnTo>
                    <a:pt x="9674" y="10410"/>
                  </a:lnTo>
                  <a:lnTo>
                    <a:pt x="5430" y="9733"/>
                  </a:lnTo>
                  <a:lnTo>
                    <a:pt x="11295" y="7152"/>
                  </a:lnTo>
                  <a:lnTo>
                    <a:pt x="15104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4"/>
            <p:cNvSpPr/>
            <p:nvPr/>
          </p:nvSpPr>
          <p:spPr>
            <a:xfrm>
              <a:off x="8440218" y="1389450"/>
              <a:ext cx="666809" cy="978312"/>
            </a:xfrm>
            <a:custGeom>
              <a:avLst/>
              <a:gdLst/>
              <a:ahLst/>
              <a:cxnLst/>
              <a:rect l="l" t="t" r="r" b="b"/>
              <a:pathLst>
                <a:path w="13518" h="19833" extrusionOk="0">
                  <a:moveTo>
                    <a:pt x="13517" y="0"/>
                  </a:moveTo>
                  <a:lnTo>
                    <a:pt x="13517" y="0"/>
                  </a:lnTo>
                  <a:cubicBezTo>
                    <a:pt x="1" y="6658"/>
                    <a:pt x="4027" y="19833"/>
                    <a:pt x="4027" y="19833"/>
                  </a:cubicBezTo>
                  <a:lnTo>
                    <a:pt x="8580" y="13818"/>
                  </a:lnTo>
                  <a:lnTo>
                    <a:pt x="8213" y="8020"/>
                  </a:lnTo>
                  <a:lnTo>
                    <a:pt x="10710" y="11153"/>
                  </a:lnTo>
                  <a:lnTo>
                    <a:pt x="8956" y="5882"/>
                  </a:lnTo>
                  <a:lnTo>
                    <a:pt x="11554" y="7803"/>
                  </a:lnTo>
                  <a:cubicBezTo>
                    <a:pt x="11888" y="4846"/>
                    <a:pt x="13517" y="1"/>
                    <a:pt x="1351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8040074" y="1247140"/>
              <a:ext cx="1066954" cy="325709"/>
            </a:xfrm>
            <a:custGeom>
              <a:avLst/>
              <a:gdLst/>
              <a:ahLst/>
              <a:cxnLst/>
              <a:rect l="l" t="t" r="r" b="b"/>
              <a:pathLst>
                <a:path w="21630" h="6603" extrusionOk="0">
                  <a:moveTo>
                    <a:pt x="12504" y="0"/>
                  </a:moveTo>
                  <a:cubicBezTo>
                    <a:pt x="4684" y="0"/>
                    <a:pt x="1" y="6603"/>
                    <a:pt x="1" y="6603"/>
                  </a:cubicBezTo>
                  <a:cubicBezTo>
                    <a:pt x="6252" y="2709"/>
                    <a:pt x="11485" y="1697"/>
                    <a:pt x="15237" y="1697"/>
                  </a:cubicBezTo>
                  <a:cubicBezTo>
                    <a:pt x="19302" y="1697"/>
                    <a:pt x="21629" y="2885"/>
                    <a:pt x="21629" y="2885"/>
                  </a:cubicBezTo>
                  <a:cubicBezTo>
                    <a:pt x="18258" y="783"/>
                    <a:pt x="15195" y="0"/>
                    <a:pt x="1250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8340084" y="601542"/>
              <a:ext cx="766944" cy="788352"/>
            </a:xfrm>
            <a:custGeom>
              <a:avLst/>
              <a:gdLst/>
              <a:ahLst/>
              <a:cxnLst/>
              <a:rect l="l" t="t" r="r" b="b"/>
              <a:pathLst>
                <a:path w="15548" h="15982" extrusionOk="0">
                  <a:moveTo>
                    <a:pt x="0" y="0"/>
                  </a:moveTo>
                  <a:cubicBezTo>
                    <a:pt x="1" y="1"/>
                    <a:pt x="12640" y="5464"/>
                    <a:pt x="15547" y="15982"/>
                  </a:cubicBezTo>
                  <a:cubicBezTo>
                    <a:pt x="15547" y="15982"/>
                    <a:pt x="15088" y="1379"/>
                    <a:pt x="0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9031162" y="472551"/>
              <a:ext cx="830379" cy="884393"/>
            </a:xfrm>
            <a:custGeom>
              <a:avLst/>
              <a:gdLst/>
              <a:ahLst/>
              <a:cxnLst/>
              <a:rect l="l" t="t" r="r" b="b"/>
              <a:pathLst>
                <a:path w="16834" h="17929" extrusionOk="0">
                  <a:moveTo>
                    <a:pt x="16834" y="1"/>
                  </a:moveTo>
                  <a:cubicBezTo>
                    <a:pt x="0" y="3752"/>
                    <a:pt x="1830" y="17928"/>
                    <a:pt x="1830" y="17928"/>
                  </a:cubicBezTo>
                  <a:cubicBezTo>
                    <a:pt x="5865" y="5899"/>
                    <a:pt x="16833" y="1"/>
                    <a:pt x="16834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5858516" y="1798622"/>
              <a:ext cx="1706485" cy="847298"/>
            </a:xfrm>
            <a:custGeom>
              <a:avLst/>
              <a:gdLst/>
              <a:ahLst/>
              <a:cxnLst/>
              <a:rect l="l" t="t" r="r" b="b"/>
              <a:pathLst>
                <a:path w="34595" h="17177" extrusionOk="0">
                  <a:moveTo>
                    <a:pt x="8397" y="1"/>
                  </a:moveTo>
                  <a:cubicBezTo>
                    <a:pt x="3457" y="1"/>
                    <a:pt x="0" y="1187"/>
                    <a:pt x="0" y="1187"/>
                  </a:cubicBezTo>
                  <a:lnTo>
                    <a:pt x="10602" y="9007"/>
                  </a:lnTo>
                  <a:lnTo>
                    <a:pt x="20510" y="8104"/>
                  </a:lnTo>
                  <a:lnTo>
                    <a:pt x="20510" y="8104"/>
                  </a:lnTo>
                  <a:lnTo>
                    <a:pt x="15297" y="12657"/>
                  </a:lnTo>
                  <a:lnTo>
                    <a:pt x="15297" y="12657"/>
                  </a:lnTo>
                  <a:lnTo>
                    <a:pt x="24236" y="9341"/>
                  </a:lnTo>
                  <a:lnTo>
                    <a:pt x="21094" y="14011"/>
                  </a:lnTo>
                  <a:cubicBezTo>
                    <a:pt x="26190" y="14487"/>
                    <a:pt x="34595" y="17177"/>
                    <a:pt x="34595" y="17177"/>
                  </a:cubicBezTo>
                  <a:cubicBezTo>
                    <a:pt x="27164" y="2823"/>
                    <a:pt x="16017" y="1"/>
                    <a:pt x="8397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5978036" y="2630284"/>
              <a:ext cx="1586964" cy="995182"/>
            </a:xfrm>
            <a:custGeom>
              <a:avLst/>
              <a:gdLst/>
              <a:ahLst/>
              <a:cxnLst/>
              <a:rect l="l" t="t" r="r" b="b"/>
              <a:pathLst>
                <a:path w="32172" h="20175" extrusionOk="0">
                  <a:moveTo>
                    <a:pt x="27268" y="1"/>
                  </a:moveTo>
                  <a:cubicBezTo>
                    <a:pt x="5320" y="1"/>
                    <a:pt x="0" y="20174"/>
                    <a:pt x="0" y="20174"/>
                  </a:cubicBezTo>
                  <a:lnTo>
                    <a:pt x="12239" y="15755"/>
                  </a:lnTo>
                  <a:lnTo>
                    <a:pt x="16984" y="6933"/>
                  </a:lnTo>
                  <a:lnTo>
                    <a:pt x="17811" y="13909"/>
                  </a:lnTo>
                  <a:lnTo>
                    <a:pt x="20050" y="4519"/>
                  </a:lnTo>
                  <a:lnTo>
                    <a:pt x="22122" y="9824"/>
                  </a:lnTo>
                  <a:cubicBezTo>
                    <a:pt x="25330" y="5830"/>
                    <a:pt x="32172" y="317"/>
                    <a:pt x="32172" y="317"/>
                  </a:cubicBezTo>
                  <a:cubicBezTo>
                    <a:pt x="30452" y="101"/>
                    <a:pt x="28818" y="1"/>
                    <a:pt x="27268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7155780" y="695067"/>
              <a:ext cx="1096994" cy="1957858"/>
            </a:xfrm>
            <a:custGeom>
              <a:avLst/>
              <a:gdLst/>
              <a:ahLst/>
              <a:cxnLst/>
              <a:rect l="l" t="t" r="r" b="b"/>
              <a:pathLst>
                <a:path w="22239" h="39691" extrusionOk="0">
                  <a:moveTo>
                    <a:pt x="22238" y="1"/>
                  </a:moveTo>
                  <a:lnTo>
                    <a:pt x="22238" y="1"/>
                  </a:lnTo>
                  <a:cubicBezTo>
                    <a:pt x="22238" y="1"/>
                    <a:pt x="0" y="14195"/>
                    <a:pt x="9273" y="39682"/>
                  </a:cubicBezTo>
                  <a:lnTo>
                    <a:pt x="9273" y="39691"/>
                  </a:lnTo>
                  <a:cubicBezTo>
                    <a:pt x="9273" y="39691"/>
                    <a:pt x="13350" y="30810"/>
                    <a:pt x="16700" y="26157"/>
                  </a:cubicBezTo>
                  <a:lnTo>
                    <a:pt x="10810" y="25865"/>
                  </a:lnTo>
                  <a:lnTo>
                    <a:pt x="19899" y="20343"/>
                  </a:lnTo>
                  <a:lnTo>
                    <a:pt x="19899" y="20343"/>
                  </a:lnTo>
                  <a:lnTo>
                    <a:pt x="12589" y="21905"/>
                  </a:lnTo>
                  <a:lnTo>
                    <a:pt x="20517" y="14027"/>
                  </a:lnTo>
                  <a:lnTo>
                    <a:pt x="22238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5978036" y="2624611"/>
              <a:ext cx="1621592" cy="1000855"/>
            </a:xfrm>
            <a:custGeom>
              <a:avLst/>
              <a:gdLst/>
              <a:ahLst/>
              <a:cxnLst/>
              <a:rect l="l" t="t" r="r" b="b"/>
              <a:pathLst>
                <a:path w="32874" h="20290" extrusionOk="0">
                  <a:moveTo>
                    <a:pt x="25913" y="0"/>
                  </a:moveTo>
                  <a:cubicBezTo>
                    <a:pt x="5172" y="0"/>
                    <a:pt x="0" y="20289"/>
                    <a:pt x="0" y="20289"/>
                  </a:cubicBezTo>
                  <a:cubicBezTo>
                    <a:pt x="13817" y="1962"/>
                    <a:pt x="28133" y="664"/>
                    <a:pt x="31912" y="664"/>
                  </a:cubicBezTo>
                  <a:cubicBezTo>
                    <a:pt x="32536" y="664"/>
                    <a:pt x="32873" y="699"/>
                    <a:pt x="32873" y="699"/>
                  </a:cubicBezTo>
                  <a:cubicBezTo>
                    <a:pt x="30378" y="218"/>
                    <a:pt x="28062" y="0"/>
                    <a:pt x="25913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5858516" y="1789299"/>
              <a:ext cx="1741113" cy="870236"/>
            </a:xfrm>
            <a:custGeom>
              <a:avLst/>
              <a:gdLst/>
              <a:ahLst/>
              <a:cxnLst/>
              <a:rect l="l" t="t" r="r" b="b"/>
              <a:pathLst>
                <a:path w="35297" h="17642" extrusionOk="0">
                  <a:moveTo>
                    <a:pt x="9334" y="0"/>
                  </a:moveTo>
                  <a:cubicBezTo>
                    <a:pt x="6489" y="0"/>
                    <a:pt x="3382" y="416"/>
                    <a:pt x="0" y="1376"/>
                  </a:cubicBezTo>
                  <a:cubicBezTo>
                    <a:pt x="0" y="1376"/>
                    <a:pt x="23977" y="2362"/>
                    <a:pt x="35296" y="17641"/>
                  </a:cubicBezTo>
                  <a:cubicBezTo>
                    <a:pt x="35296" y="17641"/>
                    <a:pt x="27863" y="0"/>
                    <a:pt x="933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4"/>
            <p:cNvSpPr/>
            <p:nvPr/>
          </p:nvSpPr>
          <p:spPr>
            <a:xfrm>
              <a:off x="7018107" y="695067"/>
              <a:ext cx="1234667" cy="1902266"/>
            </a:xfrm>
            <a:custGeom>
              <a:avLst/>
              <a:gdLst/>
              <a:ahLst/>
              <a:cxnLst/>
              <a:rect l="l" t="t" r="r" b="b"/>
              <a:pathLst>
                <a:path w="25030" h="38564" extrusionOk="0">
                  <a:moveTo>
                    <a:pt x="25029" y="1"/>
                  </a:moveTo>
                  <a:lnTo>
                    <a:pt x="25029" y="1"/>
                  </a:lnTo>
                  <a:cubicBezTo>
                    <a:pt x="1" y="16642"/>
                    <a:pt x="11838" y="38563"/>
                    <a:pt x="11838" y="38563"/>
                  </a:cubicBezTo>
                  <a:cubicBezTo>
                    <a:pt x="10886" y="16459"/>
                    <a:pt x="25029" y="2"/>
                    <a:pt x="25029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4"/>
            <p:cNvSpPr/>
            <p:nvPr/>
          </p:nvSpPr>
          <p:spPr>
            <a:xfrm>
              <a:off x="7125246" y="42864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7600850" y="2646988"/>
              <a:ext cx="1067675" cy="1883425"/>
            </a:xfrm>
            <a:custGeom>
              <a:avLst/>
              <a:gdLst/>
              <a:ahLst/>
              <a:cxnLst/>
              <a:rect l="l" t="t" r="r" b="b"/>
              <a:pathLst>
                <a:path w="42707" h="75337" extrusionOk="0">
                  <a:moveTo>
                    <a:pt x="0" y="0"/>
                  </a:moveTo>
                  <a:cubicBezTo>
                    <a:pt x="1" y="1"/>
                    <a:pt x="10418" y="18956"/>
                    <a:pt x="13868" y="28646"/>
                  </a:cubicBezTo>
                  <a:cubicBezTo>
                    <a:pt x="17318" y="38345"/>
                    <a:pt x="29273" y="75337"/>
                    <a:pt x="29273" y="75337"/>
                  </a:cubicBezTo>
                  <a:cubicBezTo>
                    <a:pt x="31654" y="73399"/>
                    <a:pt x="33208" y="71511"/>
                    <a:pt x="36056" y="70784"/>
                  </a:cubicBezTo>
                  <a:cubicBezTo>
                    <a:pt x="36153" y="70759"/>
                    <a:pt x="36252" y="70748"/>
                    <a:pt x="36353" y="70748"/>
                  </a:cubicBezTo>
                  <a:cubicBezTo>
                    <a:pt x="37475" y="70748"/>
                    <a:pt x="38821" y="72156"/>
                    <a:pt x="39691" y="72156"/>
                  </a:cubicBezTo>
                  <a:cubicBezTo>
                    <a:pt x="39904" y="72156"/>
                    <a:pt x="40088" y="72071"/>
                    <a:pt x="40233" y="71861"/>
                  </a:cubicBezTo>
                  <a:cubicBezTo>
                    <a:pt x="41027" y="70717"/>
                    <a:pt x="42706" y="69255"/>
                    <a:pt x="42706" y="69255"/>
                  </a:cubicBezTo>
                  <a:cubicBezTo>
                    <a:pt x="30401" y="3223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7484597" y="2889006"/>
              <a:ext cx="1889885" cy="440149"/>
            </a:xfrm>
            <a:custGeom>
              <a:avLst/>
              <a:gdLst/>
              <a:ahLst/>
              <a:cxnLst/>
              <a:rect l="l" t="t" r="r" b="b"/>
              <a:pathLst>
                <a:path w="38313" h="8923" extrusionOk="0">
                  <a:moveTo>
                    <a:pt x="18881" y="1"/>
                  </a:moveTo>
                  <a:cubicBezTo>
                    <a:pt x="15631" y="1"/>
                    <a:pt x="12749" y="1638"/>
                    <a:pt x="10978" y="4161"/>
                  </a:cubicBezTo>
                  <a:cubicBezTo>
                    <a:pt x="10208" y="5249"/>
                    <a:pt x="9001" y="5867"/>
                    <a:pt x="7746" y="5867"/>
                  </a:cubicBezTo>
                  <a:cubicBezTo>
                    <a:pt x="7354" y="5867"/>
                    <a:pt x="6957" y="5807"/>
                    <a:pt x="6567" y="5681"/>
                  </a:cubicBezTo>
                  <a:cubicBezTo>
                    <a:pt x="5781" y="5431"/>
                    <a:pt x="4971" y="5305"/>
                    <a:pt x="4152" y="5305"/>
                  </a:cubicBezTo>
                  <a:cubicBezTo>
                    <a:pt x="3969" y="5305"/>
                    <a:pt x="3785" y="5314"/>
                    <a:pt x="3609" y="5322"/>
                  </a:cubicBezTo>
                  <a:cubicBezTo>
                    <a:pt x="1337" y="5481"/>
                    <a:pt x="151" y="7143"/>
                    <a:pt x="0" y="8923"/>
                  </a:cubicBezTo>
                  <a:lnTo>
                    <a:pt x="38312" y="8923"/>
                  </a:lnTo>
                  <a:cubicBezTo>
                    <a:pt x="38162" y="7143"/>
                    <a:pt x="36975" y="5481"/>
                    <a:pt x="34703" y="5322"/>
                  </a:cubicBezTo>
                  <a:lnTo>
                    <a:pt x="34712" y="5322"/>
                  </a:lnTo>
                  <a:cubicBezTo>
                    <a:pt x="34528" y="5314"/>
                    <a:pt x="34344" y="5305"/>
                    <a:pt x="34169" y="5305"/>
                  </a:cubicBezTo>
                  <a:cubicBezTo>
                    <a:pt x="33250" y="5305"/>
                    <a:pt x="32339" y="5464"/>
                    <a:pt x="31479" y="5773"/>
                  </a:cubicBezTo>
                  <a:cubicBezTo>
                    <a:pt x="31034" y="5938"/>
                    <a:pt x="30575" y="6018"/>
                    <a:pt x="30121" y="6018"/>
                  </a:cubicBezTo>
                  <a:cubicBezTo>
                    <a:pt x="28853" y="6018"/>
                    <a:pt x="27628" y="5398"/>
                    <a:pt x="26884" y="4303"/>
                  </a:cubicBezTo>
                  <a:cubicBezTo>
                    <a:pt x="25121" y="1705"/>
                    <a:pt x="22197" y="1"/>
                    <a:pt x="18881" y="1"/>
                  </a:cubicBezTo>
                  <a:close/>
                </a:path>
              </a:pathLst>
            </a:custGeom>
            <a:solidFill>
              <a:srgbClr val="EEB3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7162340" y="2211937"/>
              <a:ext cx="3582706" cy="3582755"/>
            </a:xfrm>
            <a:custGeom>
              <a:avLst/>
              <a:gdLst/>
              <a:ahLst/>
              <a:cxnLst/>
              <a:rect l="l" t="t" r="r" b="b"/>
              <a:pathLst>
                <a:path w="72631" h="72632" extrusionOk="0">
                  <a:moveTo>
                    <a:pt x="36316" y="1"/>
                  </a:moveTo>
                  <a:cubicBezTo>
                    <a:pt x="16266" y="1"/>
                    <a:pt x="1" y="16258"/>
                    <a:pt x="1" y="36316"/>
                  </a:cubicBezTo>
                  <a:cubicBezTo>
                    <a:pt x="1" y="56374"/>
                    <a:pt x="16266" y="72631"/>
                    <a:pt x="36316" y="72631"/>
                  </a:cubicBezTo>
                  <a:cubicBezTo>
                    <a:pt x="56374" y="72631"/>
                    <a:pt x="72631" y="56374"/>
                    <a:pt x="72631" y="36316"/>
                  </a:cubicBezTo>
                  <a:cubicBezTo>
                    <a:pt x="72631" y="16258"/>
                    <a:pt x="56374" y="1"/>
                    <a:pt x="36316" y="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5297662" y="34960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6419764" y="36497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6170068" y="37379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4"/>
            <p:cNvSpPr/>
            <p:nvPr/>
          </p:nvSpPr>
          <p:spPr>
            <a:xfrm>
              <a:off x="6406988" y="41092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7203134" y="41075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5956579" y="45620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6456020" y="45468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6729245" y="48616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6987622" y="44779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7513848" y="44170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7694337" y="46782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8126200" y="47211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5783933" y="46486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5885695" y="43523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5853139" y="4083669"/>
              <a:ext cx="332615" cy="325561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6840528" y="34486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7155336" y="38335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7437193" y="45694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5715515" y="47590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6204647" y="47767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8551057" y="4945322"/>
              <a:ext cx="39215" cy="154148"/>
            </a:xfrm>
            <a:custGeom>
              <a:avLst/>
              <a:gdLst/>
              <a:ahLst/>
              <a:cxnLst/>
              <a:rect l="l" t="t" r="r" b="b"/>
              <a:pathLst>
                <a:path w="795" h="3125" extrusionOk="0">
                  <a:moveTo>
                    <a:pt x="385" y="42"/>
                  </a:moveTo>
                  <a:lnTo>
                    <a:pt x="427" y="76"/>
                  </a:lnTo>
                  <a:lnTo>
                    <a:pt x="485" y="109"/>
                  </a:lnTo>
                  <a:lnTo>
                    <a:pt x="544" y="151"/>
                  </a:lnTo>
                  <a:lnTo>
                    <a:pt x="586" y="176"/>
                  </a:lnTo>
                  <a:lnTo>
                    <a:pt x="594" y="184"/>
                  </a:lnTo>
                  <a:lnTo>
                    <a:pt x="627" y="226"/>
                  </a:lnTo>
                  <a:lnTo>
                    <a:pt x="652" y="268"/>
                  </a:lnTo>
                  <a:lnTo>
                    <a:pt x="686" y="309"/>
                  </a:lnTo>
                  <a:lnTo>
                    <a:pt x="702" y="335"/>
                  </a:lnTo>
                  <a:lnTo>
                    <a:pt x="711" y="360"/>
                  </a:lnTo>
                  <a:lnTo>
                    <a:pt x="719" y="401"/>
                  </a:lnTo>
                  <a:lnTo>
                    <a:pt x="728" y="451"/>
                  </a:lnTo>
                  <a:lnTo>
                    <a:pt x="744" y="502"/>
                  </a:lnTo>
                  <a:lnTo>
                    <a:pt x="753" y="543"/>
                  </a:lnTo>
                  <a:lnTo>
                    <a:pt x="761" y="593"/>
                  </a:lnTo>
                  <a:lnTo>
                    <a:pt x="769" y="644"/>
                  </a:lnTo>
                  <a:lnTo>
                    <a:pt x="769" y="685"/>
                  </a:lnTo>
                  <a:lnTo>
                    <a:pt x="778" y="736"/>
                  </a:lnTo>
                  <a:lnTo>
                    <a:pt x="786" y="777"/>
                  </a:lnTo>
                  <a:lnTo>
                    <a:pt x="794" y="827"/>
                  </a:lnTo>
                  <a:lnTo>
                    <a:pt x="794" y="878"/>
                  </a:lnTo>
                  <a:lnTo>
                    <a:pt x="794" y="919"/>
                  </a:lnTo>
                  <a:lnTo>
                    <a:pt x="794" y="969"/>
                  </a:lnTo>
                  <a:lnTo>
                    <a:pt x="794" y="1011"/>
                  </a:lnTo>
                  <a:lnTo>
                    <a:pt x="794" y="1061"/>
                  </a:lnTo>
                  <a:lnTo>
                    <a:pt x="794" y="1103"/>
                  </a:lnTo>
                  <a:lnTo>
                    <a:pt x="794" y="1153"/>
                  </a:lnTo>
                  <a:lnTo>
                    <a:pt x="794" y="1421"/>
                  </a:lnTo>
                  <a:lnTo>
                    <a:pt x="794" y="1462"/>
                  </a:lnTo>
                  <a:lnTo>
                    <a:pt x="794" y="1512"/>
                  </a:lnTo>
                  <a:lnTo>
                    <a:pt x="794" y="1554"/>
                  </a:lnTo>
                  <a:lnTo>
                    <a:pt x="786" y="1646"/>
                  </a:lnTo>
                  <a:lnTo>
                    <a:pt x="778" y="1738"/>
                  </a:lnTo>
                  <a:lnTo>
                    <a:pt x="769" y="1830"/>
                  </a:lnTo>
                  <a:lnTo>
                    <a:pt x="761" y="1913"/>
                  </a:lnTo>
                  <a:lnTo>
                    <a:pt x="753" y="2005"/>
                  </a:lnTo>
                  <a:lnTo>
                    <a:pt x="744" y="2081"/>
                  </a:lnTo>
                  <a:lnTo>
                    <a:pt x="744" y="2097"/>
                  </a:lnTo>
                  <a:lnTo>
                    <a:pt x="728" y="2181"/>
                  </a:lnTo>
                  <a:lnTo>
                    <a:pt x="711" y="2273"/>
                  </a:lnTo>
                  <a:lnTo>
                    <a:pt x="702" y="2306"/>
                  </a:lnTo>
                  <a:lnTo>
                    <a:pt x="686" y="2356"/>
                  </a:lnTo>
                  <a:lnTo>
                    <a:pt x="644" y="2532"/>
                  </a:lnTo>
                  <a:lnTo>
                    <a:pt x="636" y="2573"/>
                  </a:lnTo>
                  <a:lnTo>
                    <a:pt x="602" y="2707"/>
                  </a:lnTo>
                  <a:lnTo>
                    <a:pt x="577" y="2791"/>
                  </a:lnTo>
                  <a:lnTo>
                    <a:pt x="552" y="2874"/>
                  </a:lnTo>
                  <a:lnTo>
                    <a:pt x="235" y="3125"/>
                  </a:lnTo>
                  <a:lnTo>
                    <a:pt x="1" y="2799"/>
                  </a:lnTo>
                  <a:lnTo>
                    <a:pt x="1" y="2707"/>
                  </a:lnTo>
                  <a:lnTo>
                    <a:pt x="1" y="2615"/>
                  </a:lnTo>
                  <a:lnTo>
                    <a:pt x="1" y="2481"/>
                  </a:lnTo>
                  <a:lnTo>
                    <a:pt x="1" y="2440"/>
                  </a:lnTo>
                  <a:lnTo>
                    <a:pt x="17" y="2256"/>
                  </a:lnTo>
                  <a:lnTo>
                    <a:pt x="17" y="2206"/>
                  </a:lnTo>
                  <a:lnTo>
                    <a:pt x="17" y="2172"/>
                  </a:lnTo>
                  <a:lnTo>
                    <a:pt x="17" y="2089"/>
                  </a:lnTo>
                  <a:lnTo>
                    <a:pt x="26" y="2005"/>
                  </a:lnTo>
                  <a:lnTo>
                    <a:pt x="26" y="1989"/>
                  </a:lnTo>
                  <a:lnTo>
                    <a:pt x="34" y="1913"/>
                  </a:lnTo>
                  <a:lnTo>
                    <a:pt x="43" y="1838"/>
                  </a:lnTo>
                  <a:lnTo>
                    <a:pt x="59" y="1755"/>
                  </a:lnTo>
                  <a:lnTo>
                    <a:pt x="68" y="1671"/>
                  </a:lnTo>
                  <a:lnTo>
                    <a:pt x="76" y="1588"/>
                  </a:lnTo>
                  <a:lnTo>
                    <a:pt x="84" y="1504"/>
                  </a:lnTo>
                  <a:lnTo>
                    <a:pt x="84" y="1471"/>
                  </a:lnTo>
                  <a:lnTo>
                    <a:pt x="84" y="1429"/>
                  </a:lnTo>
                  <a:lnTo>
                    <a:pt x="84" y="1387"/>
                  </a:lnTo>
                  <a:lnTo>
                    <a:pt x="84" y="1345"/>
                  </a:lnTo>
                  <a:lnTo>
                    <a:pt x="84" y="1312"/>
                  </a:lnTo>
                  <a:lnTo>
                    <a:pt x="84" y="794"/>
                  </a:lnTo>
                  <a:lnTo>
                    <a:pt x="84" y="752"/>
                  </a:lnTo>
                  <a:lnTo>
                    <a:pt x="84" y="719"/>
                  </a:lnTo>
                  <a:lnTo>
                    <a:pt x="84" y="677"/>
                  </a:lnTo>
                  <a:lnTo>
                    <a:pt x="84" y="635"/>
                  </a:lnTo>
                  <a:lnTo>
                    <a:pt x="84" y="593"/>
                  </a:lnTo>
                  <a:lnTo>
                    <a:pt x="84" y="560"/>
                  </a:lnTo>
                  <a:lnTo>
                    <a:pt x="76" y="518"/>
                  </a:lnTo>
                  <a:lnTo>
                    <a:pt x="76" y="477"/>
                  </a:lnTo>
                  <a:lnTo>
                    <a:pt x="76" y="451"/>
                  </a:lnTo>
                  <a:lnTo>
                    <a:pt x="76" y="435"/>
                  </a:lnTo>
                  <a:lnTo>
                    <a:pt x="93" y="385"/>
                  </a:lnTo>
                  <a:lnTo>
                    <a:pt x="101" y="343"/>
                  </a:lnTo>
                  <a:lnTo>
                    <a:pt x="118" y="293"/>
                  </a:lnTo>
                  <a:lnTo>
                    <a:pt x="118" y="284"/>
                  </a:lnTo>
                  <a:lnTo>
                    <a:pt x="143" y="243"/>
                  </a:lnTo>
                  <a:lnTo>
                    <a:pt x="176" y="192"/>
                  </a:lnTo>
                  <a:lnTo>
                    <a:pt x="201" y="134"/>
                  </a:lnTo>
                  <a:lnTo>
                    <a:pt x="226" y="84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8709744" y="4943645"/>
              <a:ext cx="33839" cy="142655"/>
            </a:xfrm>
            <a:custGeom>
              <a:avLst/>
              <a:gdLst/>
              <a:ahLst/>
              <a:cxnLst/>
              <a:rect l="l" t="t" r="r" b="b"/>
              <a:pathLst>
                <a:path w="686" h="2892" extrusionOk="0">
                  <a:moveTo>
                    <a:pt x="359" y="43"/>
                  </a:moveTo>
                  <a:lnTo>
                    <a:pt x="368" y="59"/>
                  </a:lnTo>
                  <a:lnTo>
                    <a:pt x="409" y="101"/>
                  </a:lnTo>
                  <a:lnTo>
                    <a:pt x="418" y="135"/>
                  </a:lnTo>
                  <a:lnTo>
                    <a:pt x="443" y="218"/>
                  </a:lnTo>
                  <a:lnTo>
                    <a:pt x="460" y="302"/>
                  </a:lnTo>
                  <a:lnTo>
                    <a:pt x="476" y="377"/>
                  </a:lnTo>
                  <a:lnTo>
                    <a:pt x="493" y="460"/>
                  </a:lnTo>
                  <a:lnTo>
                    <a:pt x="510" y="544"/>
                  </a:lnTo>
                  <a:lnTo>
                    <a:pt x="526" y="627"/>
                  </a:lnTo>
                  <a:lnTo>
                    <a:pt x="543" y="711"/>
                  </a:lnTo>
                  <a:lnTo>
                    <a:pt x="560" y="795"/>
                  </a:lnTo>
                  <a:lnTo>
                    <a:pt x="576" y="878"/>
                  </a:lnTo>
                  <a:lnTo>
                    <a:pt x="576" y="895"/>
                  </a:lnTo>
                  <a:lnTo>
                    <a:pt x="585" y="953"/>
                  </a:lnTo>
                  <a:lnTo>
                    <a:pt x="602" y="1037"/>
                  </a:lnTo>
                  <a:lnTo>
                    <a:pt x="610" y="1120"/>
                  </a:lnTo>
                  <a:lnTo>
                    <a:pt x="627" y="1204"/>
                  </a:lnTo>
                  <a:lnTo>
                    <a:pt x="635" y="1287"/>
                  </a:lnTo>
                  <a:lnTo>
                    <a:pt x="652" y="1371"/>
                  </a:lnTo>
                  <a:lnTo>
                    <a:pt x="652" y="1396"/>
                  </a:lnTo>
                  <a:lnTo>
                    <a:pt x="652" y="1455"/>
                  </a:lnTo>
                  <a:lnTo>
                    <a:pt x="660" y="1538"/>
                  </a:lnTo>
                  <a:lnTo>
                    <a:pt x="668" y="1613"/>
                  </a:lnTo>
                  <a:lnTo>
                    <a:pt x="677" y="1697"/>
                  </a:lnTo>
                  <a:lnTo>
                    <a:pt x="685" y="1780"/>
                  </a:lnTo>
                  <a:lnTo>
                    <a:pt x="685" y="1947"/>
                  </a:lnTo>
                  <a:lnTo>
                    <a:pt x="685" y="2031"/>
                  </a:lnTo>
                  <a:lnTo>
                    <a:pt x="677" y="2115"/>
                  </a:lnTo>
                  <a:lnTo>
                    <a:pt x="668" y="2282"/>
                  </a:lnTo>
                  <a:lnTo>
                    <a:pt x="668" y="2298"/>
                  </a:lnTo>
                  <a:lnTo>
                    <a:pt x="652" y="2449"/>
                  </a:lnTo>
                  <a:lnTo>
                    <a:pt x="627" y="2607"/>
                  </a:lnTo>
                  <a:lnTo>
                    <a:pt x="384" y="2891"/>
                  </a:lnTo>
                  <a:lnTo>
                    <a:pt x="125" y="2624"/>
                  </a:lnTo>
                  <a:lnTo>
                    <a:pt x="100" y="2457"/>
                  </a:lnTo>
                  <a:lnTo>
                    <a:pt x="75" y="2315"/>
                  </a:lnTo>
                  <a:lnTo>
                    <a:pt x="75" y="2298"/>
                  </a:lnTo>
                  <a:lnTo>
                    <a:pt x="59" y="2131"/>
                  </a:lnTo>
                  <a:lnTo>
                    <a:pt x="42" y="2056"/>
                  </a:lnTo>
                  <a:lnTo>
                    <a:pt x="33" y="1972"/>
                  </a:lnTo>
                  <a:lnTo>
                    <a:pt x="25" y="1897"/>
                  </a:lnTo>
                  <a:lnTo>
                    <a:pt x="17" y="1822"/>
                  </a:lnTo>
                  <a:lnTo>
                    <a:pt x="17" y="1095"/>
                  </a:lnTo>
                  <a:lnTo>
                    <a:pt x="17" y="1012"/>
                  </a:lnTo>
                  <a:lnTo>
                    <a:pt x="17" y="853"/>
                  </a:lnTo>
                  <a:lnTo>
                    <a:pt x="17" y="770"/>
                  </a:lnTo>
                  <a:lnTo>
                    <a:pt x="17" y="694"/>
                  </a:lnTo>
                  <a:lnTo>
                    <a:pt x="17" y="611"/>
                  </a:lnTo>
                  <a:lnTo>
                    <a:pt x="17" y="527"/>
                  </a:lnTo>
                  <a:lnTo>
                    <a:pt x="17" y="452"/>
                  </a:lnTo>
                  <a:lnTo>
                    <a:pt x="17" y="369"/>
                  </a:lnTo>
                  <a:lnTo>
                    <a:pt x="8" y="285"/>
                  </a:lnTo>
                  <a:lnTo>
                    <a:pt x="0" y="210"/>
                  </a:lnTo>
                  <a:lnTo>
                    <a:pt x="0" y="176"/>
                  </a:lnTo>
                  <a:lnTo>
                    <a:pt x="25" y="126"/>
                  </a:lnTo>
                  <a:lnTo>
                    <a:pt x="33" y="110"/>
                  </a:lnTo>
                  <a:lnTo>
                    <a:pt x="134" y="18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8884856" y="4939551"/>
              <a:ext cx="22691" cy="112565"/>
            </a:xfrm>
            <a:custGeom>
              <a:avLst/>
              <a:gdLst/>
              <a:ahLst/>
              <a:cxnLst/>
              <a:rect l="l" t="t" r="r" b="b"/>
              <a:pathLst>
                <a:path w="460" h="2282" extrusionOk="0">
                  <a:moveTo>
                    <a:pt x="243" y="59"/>
                  </a:moveTo>
                  <a:lnTo>
                    <a:pt x="276" y="117"/>
                  </a:lnTo>
                  <a:lnTo>
                    <a:pt x="318" y="184"/>
                  </a:lnTo>
                  <a:lnTo>
                    <a:pt x="368" y="243"/>
                  </a:lnTo>
                  <a:lnTo>
                    <a:pt x="385" y="259"/>
                  </a:lnTo>
                  <a:lnTo>
                    <a:pt x="393" y="301"/>
                  </a:lnTo>
                  <a:lnTo>
                    <a:pt x="410" y="368"/>
                  </a:lnTo>
                  <a:lnTo>
                    <a:pt x="418" y="426"/>
                  </a:lnTo>
                  <a:lnTo>
                    <a:pt x="418" y="443"/>
                  </a:lnTo>
                  <a:lnTo>
                    <a:pt x="435" y="552"/>
                  </a:lnTo>
                  <a:lnTo>
                    <a:pt x="443" y="677"/>
                  </a:lnTo>
                  <a:lnTo>
                    <a:pt x="452" y="802"/>
                  </a:lnTo>
                  <a:lnTo>
                    <a:pt x="460" y="936"/>
                  </a:lnTo>
                  <a:lnTo>
                    <a:pt x="460" y="953"/>
                  </a:lnTo>
                  <a:lnTo>
                    <a:pt x="460" y="1061"/>
                  </a:lnTo>
                  <a:lnTo>
                    <a:pt x="460" y="1187"/>
                  </a:lnTo>
                  <a:lnTo>
                    <a:pt x="460" y="1312"/>
                  </a:lnTo>
                  <a:lnTo>
                    <a:pt x="460" y="1437"/>
                  </a:lnTo>
                  <a:lnTo>
                    <a:pt x="460" y="1504"/>
                  </a:lnTo>
                  <a:lnTo>
                    <a:pt x="460" y="1563"/>
                  </a:lnTo>
                  <a:lnTo>
                    <a:pt x="452" y="1688"/>
                  </a:lnTo>
                  <a:lnTo>
                    <a:pt x="443" y="1822"/>
                  </a:lnTo>
                  <a:lnTo>
                    <a:pt x="443" y="1847"/>
                  </a:lnTo>
                  <a:lnTo>
                    <a:pt x="427" y="2072"/>
                  </a:lnTo>
                  <a:lnTo>
                    <a:pt x="251" y="2281"/>
                  </a:lnTo>
                  <a:lnTo>
                    <a:pt x="67" y="2072"/>
                  </a:lnTo>
                  <a:lnTo>
                    <a:pt x="34" y="1855"/>
                  </a:lnTo>
                  <a:lnTo>
                    <a:pt x="34" y="1822"/>
                  </a:lnTo>
                  <a:lnTo>
                    <a:pt x="26" y="1696"/>
                  </a:lnTo>
                  <a:lnTo>
                    <a:pt x="9" y="1579"/>
                  </a:lnTo>
                  <a:lnTo>
                    <a:pt x="1" y="1521"/>
                  </a:lnTo>
                  <a:lnTo>
                    <a:pt x="1" y="1454"/>
                  </a:lnTo>
                  <a:lnTo>
                    <a:pt x="1" y="1329"/>
                  </a:lnTo>
                  <a:lnTo>
                    <a:pt x="1" y="1203"/>
                  </a:lnTo>
                  <a:lnTo>
                    <a:pt x="1" y="1078"/>
                  </a:lnTo>
                  <a:lnTo>
                    <a:pt x="1" y="969"/>
                  </a:lnTo>
                  <a:lnTo>
                    <a:pt x="1" y="953"/>
                  </a:lnTo>
                  <a:lnTo>
                    <a:pt x="1" y="827"/>
                  </a:lnTo>
                  <a:lnTo>
                    <a:pt x="1" y="702"/>
                  </a:lnTo>
                  <a:lnTo>
                    <a:pt x="1" y="577"/>
                  </a:lnTo>
                  <a:lnTo>
                    <a:pt x="1" y="477"/>
                  </a:lnTo>
                  <a:lnTo>
                    <a:pt x="1" y="460"/>
                  </a:lnTo>
                  <a:lnTo>
                    <a:pt x="1" y="393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7" y="268"/>
                  </a:lnTo>
                  <a:lnTo>
                    <a:pt x="51" y="201"/>
                  </a:lnTo>
                  <a:lnTo>
                    <a:pt x="84" y="134"/>
                  </a:lnTo>
                  <a:lnTo>
                    <a:pt x="109" y="7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9064507" y="4943645"/>
              <a:ext cx="28906" cy="86619"/>
            </a:xfrm>
            <a:custGeom>
              <a:avLst/>
              <a:gdLst/>
              <a:ahLst/>
              <a:cxnLst/>
              <a:rect l="l" t="t" r="r" b="b"/>
              <a:pathLst>
                <a:path w="586" h="1756" extrusionOk="0">
                  <a:moveTo>
                    <a:pt x="377" y="9"/>
                  </a:moveTo>
                  <a:lnTo>
                    <a:pt x="452" y="59"/>
                  </a:lnTo>
                  <a:lnTo>
                    <a:pt x="510" y="93"/>
                  </a:lnTo>
                  <a:lnTo>
                    <a:pt x="519" y="110"/>
                  </a:lnTo>
                  <a:lnTo>
                    <a:pt x="544" y="143"/>
                  </a:lnTo>
                  <a:lnTo>
                    <a:pt x="552" y="151"/>
                  </a:lnTo>
                  <a:lnTo>
                    <a:pt x="577" y="201"/>
                  </a:lnTo>
                  <a:lnTo>
                    <a:pt x="577" y="201"/>
                  </a:lnTo>
                  <a:lnTo>
                    <a:pt x="577" y="644"/>
                  </a:lnTo>
                  <a:lnTo>
                    <a:pt x="577" y="736"/>
                  </a:lnTo>
                  <a:lnTo>
                    <a:pt x="577" y="828"/>
                  </a:lnTo>
                  <a:lnTo>
                    <a:pt x="577" y="920"/>
                  </a:lnTo>
                  <a:lnTo>
                    <a:pt x="577" y="920"/>
                  </a:lnTo>
                  <a:lnTo>
                    <a:pt x="586" y="1112"/>
                  </a:lnTo>
                  <a:lnTo>
                    <a:pt x="586" y="1204"/>
                  </a:lnTo>
                  <a:lnTo>
                    <a:pt x="586" y="1296"/>
                  </a:lnTo>
                  <a:lnTo>
                    <a:pt x="586" y="1488"/>
                  </a:lnTo>
                  <a:lnTo>
                    <a:pt x="327" y="1755"/>
                  </a:lnTo>
                  <a:lnTo>
                    <a:pt x="59" y="1505"/>
                  </a:lnTo>
                  <a:lnTo>
                    <a:pt x="59" y="1496"/>
                  </a:lnTo>
                  <a:lnTo>
                    <a:pt x="59" y="1413"/>
                  </a:lnTo>
                  <a:lnTo>
                    <a:pt x="51" y="1321"/>
                  </a:lnTo>
                  <a:lnTo>
                    <a:pt x="51" y="1229"/>
                  </a:lnTo>
                  <a:lnTo>
                    <a:pt x="43" y="1137"/>
                  </a:lnTo>
                  <a:lnTo>
                    <a:pt x="26" y="953"/>
                  </a:lnTo>
                  <a:lnTo>
                    <a:pt x="26" y="953"/>
                  </a:lnTo>
                  <a:lnTo>
                    <a:pt x="18" y="861"/>
                  </a:lnTo>
                  <a:lnTo>
                    <a:pt x="9" y="761"/>
                  </a:lnTo>
                  <a:lnTo>
                    <a:pt x="1" y="669"/>
                  </a:lnTo>
                  <a:lnTo>
                    <a:pt x="1" y="569"/>
                  </a:lnTo>
                  <a:lnTo>
                    <a:pt x="1" y="527"/>
                  </a:lnTo>
                  <a:lnTo>
                    <a:pt x="1" y="185"/>
                  </a:lnTo>
                  <a:lnTo>
                    <a:pt x="1" y="185"/>
                  </a:lnTo>
                  <a:lnTo>
                    <a:pt x="26" y="135"/>
                  </a:lnTo>
                  <a:lnTo>
                    <a:pt x="34" y="126"/>
                  </a:lnTo>
                  <a:lnTo>
                    <a:pt x="68" y="84"/>
                  </a:lnTo>
                  <a:lnTo>
                    <a:pt x="76" y="68"/>
                  </a:lnTo>
                  <a:lnTo>
                    <a:pt x="143" y="43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9266849" y="4962636"/>
              <a:ext cx="30978" cy="106350"/>
            </a:xfrm>
            <a:custGeom>
              <a:avLst/>
              <a:gdLst/>
              <a:ahLst/>
              <a:cxnLst/>
              <a:rect l="l" t="t" r="r" b="b"/>
              <a:pathLst>
                <a:path w="628" h="2156" extrusionOk="0">
                  <a:moveTo>
                    <a:pt x="485" y="25"/>
                  </a:moveTo>
                  <a:lnTo>
                    <a:pt x="569" y="100"/>
                  </a:lnTo>
                  <a:lnTo>
                    <a:pt x="585" y="109"/>
                  </a:lnTo>
                  <a:lnTo>
                    <a:pt x="602" y="159"/>
                  </a:lnTo>
                  <a:lnTo>
                    <a:pt x="627" y="226"/>
                  </a:lnTo>
                  <a:lnTo>
                    <a:pt x="627" y="226"/>
                  </a:lnTo>
                  <a:lnTo>
                    <a:pt x="627" y="276"/>
                  </a:lnTo>
                  <a:lnTo>
                    <a:pt x="627" y="334"/>
                  </a:lnTo>
                  <a:lnTo>
                    <a:pt x="627" y="393"/>
                  </a:lnTo>
                  <a:lnTo>
                    <a:pt x="627" y="669"/>
                  </a:lnTo>
                  <a:lnTo>
                    <a:pt x="627" y="727"/>
                  </a:lnTo>
                  <a:lnTo>
                    <a:pt x="627" y="1128"/>
                  </a:lnTo>
                  <a:lnTo>
                    <a:pt x="627" y="1178"/>
                  </a:lnTo>
                  <a:lnTo>
                    <a:pt x="619" y="1295"/>
                  </a:lnTo>
                  <a:lnTo>
                    <a:pt x="619" y="1345"/>
                  </a:lnTo>
                  <a:lnTo>
                    <a:pt x="611" y="1404"/>
                  </a:lnTo>
                  <a:lnTo>
                    <a:pt x="602" y="1521"/>
                  </a:lnTo>
                  <a:lnTo>
                    <a:pt x="602" y="1587"/>
                  </a:lnTo>
                  <a:lnTo>
                    <a:pt x="602" y="1638"/>
                  </a:lnTo>
                  <a:lnTo>
                    <a:pt x="577" y="1872"/>
                  </a:lnTo>
                  <a:lnTo>
                    <a:pt x="285" y="2156"/>
                  </a:lnTo>
                  <a:lnTo>
                    <a:pt x="9" y="1855"/>
                  </a:lnTo>
                  <a:lnTo>
                    <a:pt x="1" y="1621"/>
                  </a:lnTo>
                  <a:lnTo>
                    <a:pt x="1" y="1571"/>
                  </a:lnTo>
                  <a:lnTo>
                    <a:pt x="1" y="1504"/>
                  </a:lnTo>
                  <a:lnTo>
                    <a:pt x="1" y="1387"/>
                  </a:lnTo>
                  <a:lnTo>
                    <a:pt x="1" y="1270"/>
                  </a:lnTo>
                  <a:lnTo>
                    <a:pt x="1" y="1153"/>
                  </a:lnTo>
                  <a:lnTo>
                    <a:pt x="1" y="1095"/>
                  </a:lnTo>
                  <a:lnTo>
                    <a:pt x="9" y="1036"/>
                  </a:lnTo>
                  <a:lnTo>
                    <a:pt x="26" y="919"/>
                  </a:lnTo>
                  <a:lnTo>
                    <a:pt x="34" y="852"/>
                  </a:lnTo>
                  <a:lnTo>
                    <a:pt x="34" y="794"/>
                  </a:lnTo>
                  <a:lnTo>
                    <a:pt x="42" y="735"/>
                  </a:lnTo>
                  <a:lnTo>
                    <a:pt x="51" y="677"/>
                  </a:lnTo>
                  <a:lnTo>
                    <a:pt x="59" y="618"/>
                  </a:lnTo>
                  <a:lnTo>
                    <a:pt x="68" y="585"/>
                  </a:lnTo>
                  <a:lnTo>
                    <a:pt x="68" y="560"/>
                  </a:lnTo>
                  <a:lnTo>
                    <a:pt x="76" y="501"/>
                  </a:lnTo>
                  <a:lnTo>
                    <a:pt x="93" y="443"/>
                  </a:lnTo>
                  <a:lnTo>
                    <a:pt x="101" y="385"/>
                  </a:lnTo>
                  <a:lnTo>
                    <a:pt x="118" y="318"/>
                  </a:lnTo>
                  <a:lnTo>
                    <a:pt x="134" y="259"/>
                  </a:lnTo>
                  <a:lnTo>
                    <a:pt x="143" y="201"/>
                  </a:lnTo>
                  <a:lnTo>
                    <a:pt x="159" y="151"/>
                  </a:lnTo>
                  <a:lnTo>
                    <a:pt x="159" y="151"/>
                  </a:lnTo>
                  <a:lnTo>
                    <a:pt x="201" y="92"/>
                  </a:lnTo>
                  <a:lnTo>
                    <a:pt x="235" y="50"/>
                  </a:lnTo>
                  <a:lnTo>
                    <a:pt x="251" y="42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9492670" y="4977039"/>
              <a:ext cx="34677" cy="96879"/>
            </a:xfrm>
            <a:custGeom>
              <a:avLst/>
              <a:gdLst/>
              <a:ahLst/>
              <a:cxnLst/>
              <a:rect l="l" t="t" r="r" b="b"/>
              <a:pathLst>
                <a:path w="703" h="1964" extrusionOk="0">
                  <a:moveTo>
                    <a:pt x="519" y="26"/>
                  </a:moveTo>
                  <a:lnTo>
                    <a:pt x="644" y="134"/>
                  </a:lnTo>
                  <a:lnTo>
                    <a:pt x="652" y="159"/>
                  </a:lnTo>
                  <a:lnTo>
                    <a:pt x="702" y="260"/>
                  </a:lnTo>
                  <a:lnTo>
                    <a:pt x="702" y="268"/>
                  </a:lnTo>
                  <a:lnTo>
                    <a:pt x="686" y="377"/>
                  </a:lnTo>
                  <a:lnTo>
                    <a:pt x="677" y="477"/>
                  </a:lnTo>
                  <a:lnTo>
                    <a:pt x="661" y="585"/>
                  </a:lnTo>
                  <a:lnTo>
                    <a:pt x="661" y="636"/>
                  </a:lnTo>
                  <a:lnTo>
                    <a:pt x="661" y="686"/>
                  </a:lnTo>
                  <a:lnTo>
                    <a:pt x="661" y="736"/>
                  </a:lnTo>
                  <a:lnTo>
                    <a:pt x="661" y="786"/>
                  </a:lnTo>
                  <a:lnTo>
                    <a:pt x="661" y="786"/>
                  </a:lnTo>
                  <a:lnTo>
                    <a:pt x="661" y="836"/>
                  </a:lnTo>
                  <a:lnTo>
                    <a:pt x="661" y="886"/>
                  </a:lnTo>
                  <a:lnTo>
                    <a:pt x="661" y="936"/>
                  </a:lnTo>
                  <a:lnTo>
                    <a:pt x="661" y="986"/>
                  </a:lnTo>
                  <a:lnTo>
                    <a:pt x="661" y="1037"/>
                  </a:lnTo>
                  <a:lnTo>
                    <a:pt x="661" y="1087"/>
                  </a:lnTo>
                  <a:lnTo>
                    <a:pt x="661" y="1137"/>
                  </a:lnTo>
                  <a:lnTo>
                    <a:pt x="661" y="1179"/>
                  </a:lnTo>
                  <a:lnTo>
                    <a:pt x="661" y="1329"/>
                  </a:lnTo>
                  <a:lnTo>
                    <a:pt x="661" y="1329"/>
                  </a:lnTo>
                  <a:lnTo>
                    <a:pt x="652" y="1379"/>
                  </a:lnTo>
                  <a:lnTo>
                    <a:pt x="644" y="1429"/>
                  </a:lnTo>
                  <a:lnTo>
                    <a:pt x="636" y="1479"/>
                  </a:lnTo>
                  <a:lnTo>
                    <a:pt x="627" y="1521"/>
                  </a:lnTo>
                  <a:lnTo>
                    <a:pt x="627" y="1521"/>
                  </a:lnTo>
                  <a:lnTo>
                    <a:pt x="619" y="1571"/>
                  </a:lnTo>
                  <a:lnTo>
                    <a:pt x="611" y="1621"/>
                  </a:lnTo>
                  <a:lnTo>
                    <a:pt x="602" y="1671"/>
                  </a:lnTo>
                  <a:lnTo>
                    <a:pt x="352" y="1964"/>
                  </a:lnTo>
                  <a:lnTo>
                    <a:pt x="76" y="1705"/>
                  </a:lnTo>
                  <a:lnTo>
                    <a:pt x="59" y="1646"/>
                  </a:lnTo>
                  <a:lnTo>
                    <a:pt x="51" y="1596"/>
                  </a:lnTo>
                  <a:lnTo>
                    <a:pt x="34" y="1546"/>
                  </a:lnTo>
                  <a:lnTo>
                    <a:pt x="34" y="1538"/>
                  </a:lnTo>
                  <a:lnTo>
                    <a:pt x="26" y="1479"/>
                  </a:lnTo>
                  <a:lnTo>
                    <a:pt x="17" y="1421"/>
                  </a:lnTo>
                  <a:lnTo>
                    <a:pt x="9" y="1371"/>
                  </a:lnTo>
                  <a:lnTo>
                    <a:pt x="1" y="1312"/>
                  </a:lnTo>
                  <a:lnTo>
                    <a:pt x="1" y="1312"/>
                  </a:lnTo>
                  <a:lnTo>
                    <a:pt x="1" y="1254"/>
                  </a:lnTo>
                  <a:lnTo>
                    <a:pt x="1" y="1195"/>
                  </a:lnTo>
                  <a:lnTo>
                    <a:pt x="1" y="1145"/>
                  </a:lnTo>
                  <a:lnTo>
                    <a:pt x="1" y="1087"/>
                  </a:lnTo>
                  <a:lnTo>
                    <a:pt x="9" y="1028"/>
                  </a:lnTo>
                  <a:lnTo>
                    <a:pt x="17" y="970"/>
                  </a:lnTo>
                  <a:lnTo>
                    <a:pt x="17" y="920"/>
                  </a:lnTo>
                  <a:lnTo>
                    <a:pt x="26" y="861"/>
                  </a:lnTo>
                  <a:lnTo>
                    <a:pt x="34" y="811"/>
                  </a:lnTo>
                  <a:lnTo>
                    <a:pt x="42" y="752"/>
                  </a:lnTo>
                  <a:lnTo>
                    <a:pt x="51" y="702"/>
                  </a:lnTo>
                  <a:lnTo>
                    <a:pt x="51" y="702"/>
                  </a:lnTo>
                  <a:lnTo>
                    <a:pt x="59" y="644"/>
                  </a:lnTo>
                  <a:lnTo>
                    <a:pt x="68" y="594"/>
                  </a:lnTo>
                  <a:lnTo>
                    <a:pt x="84" y="535"/>
                  </a:lnTo>
                  <a:lnTo>
                    <a:pt x="93" y="485"/>
                  </a:lnTo>
                  <a:lnTo>
                    <a:pt x="118" y="377"/>
                  </a:lnTo>
                  <a:lnTo>
                    <a:pt x="143" y="276"/>
                  </a:lnTo>
                  <a:lnTo>
                    <a:pt x="168" y="168"/>
                  </a:lnTo>
                  <a:lnTo>
                    <a:pt x="168" y="159"/>
                  </a:lnTo>
                  <a:lnTo>
                    <a:pt x="251" y="76"/>
                  </a:lnTo>
                  <a:lnTo>
                    <a:pt x="268" y="5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9658361" y="4946555"/>
              <a:ext cx="31323" cy="119126"/>
            </a:xfrm>
            <a:custGeom>
              <a:avLst/>
              <a:gdLst/>
              <a:ahLst/>
              <a:cxnLst/>
              <a:rect l="l" t="t" r="r" b="b"/>
              <a:pathLst>
                <a:path w="635" h="2415" extrusionOk="0">
                  <a:moveTo>
                    <a:pt x="434" y="34"/>
                  </a:moveTo>
                  <a:lnTo>
                    <a:pt x="485" y="76"/>
                  </a:lnTo>
                  <a:lnTo>
                    <a:pt x="543" y="117"/>
                  </a:lnTo>
                  <a:lnTo>
                    <a:pt x="568" y="134"/>
                  </a:lnTo>
                  <a:lnTo>
                    <a:pt x="576" y="159"/>
                  </a:lnTo>
                  <a:lnTo>
                    <a:pt x="585" y="193"/>
                  </a:lnTo>
                  <a:lnTo>
                    <a:pt x="593" y="226"/>
                  </a:lnTo>
                  <a:lnTo>
                    <a:pt x="610" y="259"/>
                  </a:lnTo>
                  <a:lnTo>
                    <a:pt x="618" y="284"/>
                  </a:lnTo>
                  <a:lnTo>
                    <a:pt x="618" y="284"/>
                  </a:lnTo>
                  <a:lnTo>
                    <a:pt x="618" y="310"/>
                  </a:lnTo>
                  <a:lnTo>
                    <a:pt x="618" y="343"/>
                  </a:lnTo>
                  <a:lnTo>
                    <a:pt x="618" y="368"/>
                  </a:lnTo>
                  <a:lnTo>
                    <a:pt x="610" y="435"/>
                  </a:lnTo>
                  <a:lnTo>
                    <a:pt x="610" y="493"/>
                  </a:lnTo>
                  <a:lnTo>
                    <a:pt x="610" y="552"/>
                  </a:lnTo>
                  <a:lnTo>
                    <a:pt x="610" y="619"/>
                  </a:lnTo>
                  <a:lnTo>
                    <a:pt x="610" y="677"/>
                  </a:lnTo>
                  <a:lnTo>
                    <a:pt x="610" y="685"/>
                  </a:lnTo>
                  <a:lnTo>
                    <a:pt x="610" y="744"/>
                  </a:lnTo>
                  <a:lnTo>
                    <a:pt x="610" y="802"/>
                  </a:lnTo>
                  <a:lnTo>
                    <a:pt x="610" y="869"/>
                  </a:lnTo>
                  <a:lnTo>
                    <a:pt x="610" y="1187"/>
                  </a:lnTo>
                  <a:lnTo>
                    <a:pt x="610" y="1254"/>
                  </a:lnTo>
                  <a:lnTo>
                    <a:pt x="610" y="1320"/>
                  </a:lnTo>
                  <a:lnTo>
                    <a:pt x="610" y="1387"/>
                  </a:lnTo>
                  <a:lnTo>
                    <a:pt x="610" y="1446"/>
                  </a:lnTo>
                  <a:lnTo>
                    <a:pt x="610" y="1512"/>
                  </a:lnTo>
                  <a:lnTo>
                    <a:pt x="610" y="1579"/>
                  </a:lnTo>
                  <a:lnTo>
                    <a:pt x="610" y="1646"/>
                  </a:lnTo>
                  <a:lnTo>
                    <a:pt x="610" y="1705"/>
                  </a:lnTo>
                  <a:lnTo>
                    <a:pt x="618" y="1838"/>
                  </a:lnTo>
                  <a:lnTo>
                    <a:pt x="627" y="1964"/>
                  </a:lnTo>
                  <a:lnTo>
                    <a:pt x="635" y="2081"/>
                  </a:lnTo>
                  <a:lnTo>
                    <a:pt x="635" y="2089"/>
                  </a:lnTo>
                  <a:lnTo>
                    <a:pt x="368" y="2415"/>
                  </a:lnTo>
                  <a:lnTo>
                    <a:pt x="42" y="2147"/>
                  </a:lnTo>
                  <a:lnTo>
                    <a:pt x="42" y="2139"/>
                  </a:lnTo>
                  <a:lnTo>
                    <a:pt x="33" y="2022"/>
                  </a:lnTo>
                  <a:lnTo>
                    <a:pt x="25" y="1888"/>
                  </a:lnTo>
                  <a:lnTo>
                    <a:pt x="8" y="1755"/>
                  </a:lnTo>
                  <a:lnTo>
                    <a:pt x="8" y="1688"/>
                  </a:lnTo>
                  <a:lnTo>
                    <a:pt x="0" y="1621"/>
                  </a:lnTo>
                  <a:lnTo>
                    <a:pt x="0" y="1554"/>
                  </a:lnTo>
                  <a:lnTo>
                    <a:pt x="0" y="1479"/>
                  </a:lnTo>
                  <a:lnTo>
                    <a:pt x="0" y="1412"/>
                  </a:lnTo>
                  <a:lnTo>
                    <a:pt x="0" y="1345"/>
                  </a:lnTo>
                  <a:lnTo>
                    <a:pt x="0" y="1279"/>
                  </a:lnTo>
                  <a:lnTo>
                    <a:pt x="0" y="1203"/>
                  </a:lnTo>
                  <a:lnTo>
                    <a:pt x="0" y="853"/>
                  </a:lnTo>
                  <a:lnTo>
                    <a:pt x="0" y="786"/>
                  </a:lnTo>
                  <a:lnTo>
                    <a:pt x="0" y="711"/>
                  </a:lnTo>
                  <a:lnTo>
                    <a:pt x="0" y="644"/>
                  </a:lnTo>
                  <a:lnTo>
                    <a:pt x="0" y="644"/>
                  </a:lnTo>
                  <a:lnTo>
                    <a:pt x="8" y="568"/>
                  </a:lnTo>
                  <a:lnTo>
                    <a:pt x="17" y="502"/>
                  </a:lnTo>
                  <a:lnTo>
                    <a:pt x="17" y="426"/>
                  </a:lnTo>
                  <a:lnTo>
                    <a:pt x="33" y="360"/>
                  </a:lnTo>
                  <a:lnTo>
                    <a:pt x="42" y="293"/>
                  </a:lnTo>
                  <a:lnTo>
                    <a:pt x="42" y="251"/>
                  </a:lnTo>
                  <a:lnTo>
                    <a:pt x="50" y="218"/>
                  </a:lnTo>
                  <a:lnTo>
                    <a:pt x="59" y="184"/>
                  </a:lnTo>
                  <a:lnTo>
                    <a:pt x="59" y="176"/>
                  </a:lnTo>
                  <a:lnTo>
                    <a:pt x="75" y="151"/>
                  </a:lnTo>
                  <a:lnTo>
                    <a:pt x="100" y="126"/>
                  </a:lnTo>
                  <a:lnTo>
                    <a:pt x="125" y="92"/>
                  </a:lnTo>
                  <a:lnTo>
                    <a:pt x="150" y="59"/>
                  </a:lnTo>
                  <a:lnTo>
                    <a:pt x="167" y="42"/>
                  </a:lnTo>
                  <a:lnTo>
                    <a:pt x="192" y="42"/>
                  </a:lnTo>
                  <a:lnTo>
                    <a:pt x="267" y="17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9759740" y="4700953"/>
              <a:ext cx="29744" cy="140139"/>
            </a:xfrm>
            <a:custGeom>
              <a:avLst/>
              <a:gdLst/>
              <a:ahLst/>
              <a:cxnLst/>
              <a:rect l="l" t="t" r="r" b="b"/>
              <a:pathLst>
                <a:path w="603" h="2841" extrusionOk="0">
                  <a:moveTo>
                    <a:pt x="368" y="134"/>
                  </a:moveTo>
                  <a:lnTo>
                    <a:pt x="418" y="209"/>
                  </a:lnTo>
                  <a:lnTo>
                    <a:pt x="452" y="243"/>
                  </a:lnTo>
                  <a:lnTo>
                    <a:pt x="460" y="276"/>
                  </a:lnTo>
                  <a:lnTo>
                    <a:pt x="468" y="351"/>
                  </a:lnTo>
                  <a:lnTo>
                    <a:pt x="485" y="435"/>
                  </a:lnTo>
                  <a:lnTo>
                    <a:pt x="502" y="510"/>
                  </a:lnTo>
                  <a:lnTo>
                    <a:pt x="510" y="585"/>
                  </a:lnTo>
                  <a:lnTo>
                    <a:pt x="519" y="669"/>
                  </a:lnTo>
                  <a:lnTo>
                    <a:pt x="535" y="744"/>
                  </a:lnTo>
                  <a:lnTo>
                    <a:pt x="544" y="819"/>
                  </a:lnTo>
                  <a:lnTo>
                    <a:pt x="552" y="903"/>
                  </a:lnTo>
                  <a:lnTo>
                    <a:pt x="560" y="978"/>
                  </a:lnTo>
                  <a:lnTo>
                    <a:pt x="569" y="1053"/>
                  </a:lnTo>
                  <a:lnTo>
                    <a:pt x="577" y="1137"/>
                  </a:lnTo>
                  <a:lnTo>
                    <a:pt x="585" y="1212"/>
                  </a:lnTo>
                  <a:lnTo>
                    <a:pt x="594" y="1295"/>
                  </a:lnTo>
                  <a:lnTo>
                    <a:pt x="602" y="1370"/>
                  </a:lnTo>
                  <a:lnTo>
                    <a:pt x="602" y="1446"/>
                  </a:lnTo>
                  <a:lnTo>
                    <a:pt x="602" y="1529"/>
                  </a:lnTo>
                  <a:lnTo>
                    <a:pt x="602" y="1588"/>
                  </a:lnTo>
                  <a:lnTo>
                    <a:pt x="602" y="1604"/>
                  </a:lnTo>
                  <a:lnTo>
                    <a:pt x="602" y="1680"/>
                  </a:lnTo>
                  <a:lnTo>
                    <a:pt x="602" y="1763"/>
                  </a:lnTo>
                  <a:lnTo>
                    <a:pt x="602" y="1838"/>
                  </a:lnTo>
                  <a:lnTo>
                    <a:pt x="602" y="1922"/>
                  </a:lnTo>
                  <a:lnTo>
                    <a:pt x="602" y="2390"/>
                  </a:lnTo>
                  <a:lnTo>
                    <a:pt x="602" y="2465"/>
                  </a:lnTo>
                  <a:lnTo>
                    <a:pt x="602" y="2548"/>
                  </a:lnTo>
                  <a:lnTo>
                    <a:pt x="602" y="2607"/>
                  </a:lnTo>
                  <a:lnTo>
                    <a:pt x="602" y="2624"/>
                  </a:lnTo>
                  <a:lnTo>
                    <a:pt x="368" y="2841"/>
                  </a:lnTo>
                  <a:lnTo>
                    <a:pt x="151" y="2607"/>
                  </a:lnTo>
                  <a:lnTo>
                    <a:pt x="151" y="2599"/>
                  </a:lnTo>
                  <a:lnTo>
                    <a:pt x="151" y="2532"/>
                  </a:lnTo>
                  <a:lnTo>
                    <a:pt x="151" y="2005"/>
                  </a:lnTo>
                  <a:lnTo>
                    <a:pt x="151" y="1930"/>
                  </a:lnTo>
                  <a:lnTo>
                    <a:pt x="151" y="1855"/>
                  </a:lnTo>
                  <a:lnTo>
                    <a:pt x="151" y="1780"/>
                  </a:lnTo>
                  <a:lnTo>
                    <a:pt x="151" y="1705"/>
                  </a:lnTo>
                  <a:lnTo>
                    <a:pt x="151" y="1629"/>
                  </a:lnTo>
                  <a:lnTo>
                    <a:pt x="151" y="1613"/>
                  </a:lnTo>
                  <a:lnTo>
                    <a:pt x="151" y="1554"/>
                  </a:lnTo>
                  <a:lnTo>
                    <a:pt x="151" y="1479"/>
                  </a:lnTo>
                  <a:lnTo>
                    <a:pt x="151" y="1404"/>
                  </a:lnTo>
                  <a:lnTo>
                    <a:pt x="143" y="1329"/>
                  </a:lnTo>
                  <a:lnTo>
                    <a:pt x="126" y="1262"/>
                  </a:lnTo>
                  <a:lnTo>
                    <a:pt x="118" y="1187"/>
                  </a:lnTo>
                  <a:lnTo>
                    <a:pt x="118" y="1111"/>
                  </a:lnTo>
                  <a:lnTo>
                    <a:pt x="109" y="1028"/>
                  </a:lnTo>
                  <a:lnTo>
                    <a:pt x="101" y="961"/>
                  </a:lnTo>
                  <a:lnTo>
                    <a:pt x="84" y="886"/>
                  </a:lnTo>
                  <a:lnTo>
                    <a:pt x="76" y="811"/>
                  </a:lnTo>
                  <a:lnTo>
                    <a:pt x="67" y="736"/>
                  </a:lnTo>
                  <a:lnTo>
                    <a:pt x="59" y="660"/>
                  </a:lnTo>
                  <a:lnTo>
                    <a:pt x="42" y="585"/>
                  </a:lnTo>
                  <a:lnTo>
                    <a:pt x="34" y="510"/>
                  </a:lnTo>
                  <a:lnTo>
                    <a:pt x="17" y="435"/>
                  </a:lnTo>
                  <a:lnTo>
                    <a:pt x="9" y="368"/>
                  </a:lnTo>
                  <a:lnTo>
                    <a:pt x="1" y="335"/>
                  </a:lnTo>
                  <a:lnTo>
                    <a:pt x="17" y="284"/>
                  </a:lnTo>
                  <a:lnTo>
                    <a:pt x="34" y="20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9686774" y="4744214"/>
              <a:ext cx="24368" cy="80798"/>
            </a:xfrm>
            <a:custGeom>
              <a:avLst/>
              <a:gdLst/>
              <a:ahLst/>
              <a:cxnLst/>
              <a:rect l="l" t="t" r="r" b="b"/>
              <a:pathLst>
                <a:path w="494" h="1638" extrusionOk="0">
                  <a:moveTo>
                    <a:pt x="343" y="67"/>
                  </a:moveTo>
                  <a:lnTo>
                    <a:pt x="343" y="67"/>
                  </a:lnTo>
                  <a:lnTo>
                    <a:pt x="376" y="151"/>
                  </a:lnTo>
                  <a:lnTo>
                    <a:pt x="410" y="209"/>
                  </a:lnTo>
                  <a:lnTo>
                    <a:pt x="427" y="234"/>
                  </a:lnTo>
                  <a:lnTo>
                    <a:pt x="460" y="310"/>
                  </a:lnTo>
                  <a:lnTo>
                    <a:pt x="468" y="326"/>
                  </a:lnTo>
                  <a:lnTo>
                    <a:pt x="485" y="351"/>
                  </a:lnTo>
                  <a:lnTo>
                    <a:pt x="493" y="393"/>
                  </a:lnTo>
                  <a:lnTo>
                    <a:pt x="493" y="410"/>
                  </a:lnTo>
                  <a:lnTo>
                    <a:pt x="493" y="493"/>
                  </a:lnTo>
                  <a:lnTo>
                    <a:pt x="493" y="502"/>
                  </a:lnTo>
                  <a:lnTo>
                    <a:pt x="493" y="585"/>
                  </a:lnTo>
                  <a:lnTo>
                    <a:pt x="493" y="652"/>
                  </a:lnTo>
                  <a:lnTo>
                    <a:pt x="485" y="752"/>
                  </a:lnTo>
                  <a:lnTo>
                    <a:pt x="477" y="928"/>
                  </a:lnTo>
                  <a:lnTo>
                    <a:pt x="477" y="1003"/>
                  </a:lnTo>
                  <a:lnTo>
                    <a:pt x="468" y="1095"/>
                  </a:lnTo>
                  <a:lnTo>
                    <a:pt x="452" y="1270"/>
                  </a:lnTo>
                  <a:lnTo>
                    <a:pt x="435" y="1429"/>
                  </a:lnTo>
                  <a:lnTo>
                    <a:pt x="435" y="1429"/>
                  </a:lnTo>
                  <a:lnTo>
                    <a:pt x="218" y="1638"/>
                  </a:lnTo>
                  <a:lnTo>
                    <a:pt x="9" y="1421"/>
                  </a:lnTo>
                  <a:lnTo>
                    <a:pt x="9" y="1421"/>
                  </a:lnTo>
                  <a:lnTo>
                    <a:pt x="9" y="1254"/>
                  </a:lnTo>
                  <a:lnTo>
                    <a:pt x="0" y="1078"/>
                  </a:lnTo>
                  <a:lnTo>
                    <a:pt x="0" y="986"/>
                  </a:lnTo>
                  <a:lnTo>
                    <a:pt x="0" y="635"/>
                  </a:lnTo>
                  <a:lnTo>
                    <a:pt x="0" y="560"/>
                  </a:lnTo>
                  <a:lnTo>
                    <a:pt x="0" y="485"/>
                  </a:lnTo>
                  <a:lnTo>
                    <a:pt x="0" y="477"/>
                  </a:lnTo>
                  <a:lnTo>
                    <a:pt x="9" y="393"/>
                  </a:lnTo>
                  <a:lnTo>
                    <a:pt x="9" y="368"/>
                  </a:lnTo>
                  <a:lnTo>
                    <a:pt x="26" y="335"/>
                  </a:lnTo>
                  <a:lnTo>
                    <a:pt x="42" y="301"/>
                  </a:lnTo>
                  <a:lnTo>
                    <a:pt x="51" y="285"/>
                  </a:lnTo>
                  <a:lnTo>
                    <a:pt x="92" y="218"/>
                  </a:lnTo>
                  <a:lnTo>
                    <a:pt x="117" y="193"/>
                  </a:lnTo>
                  <a:lnTo>
                    <a:pt x="151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9512056" y="4750380"/>
              <a:ext cx="30534" cy="108422"/>
            </a:xfrm>
            <a:custGeom>
              <a:avLst/>
              <a:gdLst/>
              <a:ahLst/>
              <a:cxnLst/>
              <a:rect l="l" t="t" r="r" b="b"/>
              <a:pathLst>
                <a:path w="619" h="2198" extrusionOk="0">
                  <a:moveTo>
                    <a:pt x="360" y="59"/>
                  </a:moveTo>
                  <a:lnTo>
                    <a:pt x="360" y="59"/>
                  </a:lnTo>
                  <a:lnTo>
                    <a:pt x="401" y="118"/>
                  </a:lnTo>
                  <a:lnTo>
                    <a:pt x="451" y="176"/>
                  </a:lnTo>
                  <a:lnTo>
                    <a:pt x="468" y="193"/>
                  </a:lnTo>
                  <a:lnTo>
                    <a:pt x="502" y="235"/>
                  </a:lnTo>
                  <a:lnTo>
                    <a:pt x="560" y="293"/>
                  </a:lnTo>
                  <a:lnTo>
                    <a:pt x="560" y="293"/>
                  </a:lnTo>
                  <a:lnTo>
                    <a:pt x="594" y="335"/>
                  </a:lnTo>
                  <a:lnTo>
                    <a:pt x="594" y="352"/>
                  </a:lnTo>
                  <a:lnTo>
                    <a:pt x="610" y="377"/>
                  </a:lnTo>
                  <a:lnTo>
                    <a:pt x="610" y="402"/>
                  </a:lnTo>
                  <a:lnTo>
                    <a:pt x="619" y="519"/>
                  </a:lnTo>
                  <a:lnTo>
                    <a:pt x="619" y="536"/>
                  </a:lnTo>
                  <a:lnTo>
                    <a:pt x="619" y="636"/>
                  </a:lnTo>
                  <a:lnTo>
                    <a:pt x="619" y="744"/>
                  </a:lnTo>
                  <a:lnTo>
                    <a:pt x="619" y="744"/>
                  </a:lnTo>
                  <a:lnTo>
                    <a:pt x="619" y="978"/>
                  </a:lnTo>
                  <a:lnTo>
                    <a:pt x="619" y="1095"/>
                  </a:lnTo>
                  <a:lnTo>
                    <a:pt x="619" y="1212"/>
                  </a:lnTo>
                  <a:lnTo>
                    <a:pt x="619" y="1262"/>
                  </a:lnTo>
                  <a:lnTo>
                    <a:pt x="619" y="1338"/>
                  </a:lnTo>
                  <a:lnTo>
                    <a:pt x="610" y="1454"/>
                  </a:lnTo>
                  <a:lnTo>
                    <a:pt x="610" y="1513"/>
                  </a:lnTo>
                  <a:lnTo>
                    <a:pt x="610" y="1571"/>
                  </a:lnTo>
                  <a:lnTo>
                    <a:pt x="610" y="1638"/>
                  </a:lnTo>
                  <a:lnTo>
                    <a:pt x="610" y="1697"/>
                  </a:lnTo>
                  <a:lnTo>
                    <a:pt x="610" y="1755"/>
                  </a:lnTo>
                  <a:lnTo>
                    <a:pt x="610" y="1814"/>
                  </a:lnTo>
                  <a:lnTo>
                    <a:pt x="602" y="1881"/>
                  </a:lnTo>
                  <a:lnTo>
                    <a:pt x="594" y="1931"/>
                  </a:lnTo>
                  <a:lnTo>
                    <a:pt x="594" y="1939"/>
                  </a:lnTo>
                  <a:lnTo>
                    <a:pt x="309" y="2198"/>
                  </a:lnTo>
                  <a:lnTo>
                    <a:pt x="42" y="1914"/>
                  </a:lnTo>
                  <a:lnTo>
                    <a:pt x="42" y="1797"/>
                  </a:lnTo>
                  <a:lnTo>
                    <a:pt x="42" y="1739"/>
                  </a:lnTo>
                  <a:lnTo>
                    <a:pt x="42" y="1688"/>
                  </a:lnTo>
                  <a:lnTo>
                    <a:pt x="42" y="1630"/>
                  </a:lnTo>
                  <a:lnTo>
                    <a:pt x="42" y="1571"/>
                  </a:lnTo>
                  <a:lnTo>
                    <a:pt x="42" y="1513"/>
                  </a:lnTo>
                  <a:lnTo>
                    <a:pt x="42" y="1463"/>
                  </a:lnTo>
                  <a:lnTo>
                    <a:pt x="34" y="1346"/>
                  </a:lnTo>
                  <a:lnTo>
                    <a:pt x="25" y="1271"/>
                  </a:lnTo>
                  <a:lnTo>
                    <a:pt x="25" y="1229"/>
                  </a:lnTo>
                  <a:lnTo>
                    <a:pt x="25" y="1112"/>
                  </a:lnTo>
                  <a:lnTo>
                    <a:pt x="17" y="1003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0" y="653"/>
                  </a:lnTo>
                  <a:lnTo>
                    <a:pt x="0" y="536"/>
                  </a:lnTo>
                  <a:lnTo>
                    <a:pt x="9" y="410"/>
                  </a:lnTo>
                  <a:lnTo>
                    <a:pt x="9" y="385"/>
                  </a:lnTo>
                  <a:lnTo>
                    <a:pt x="17" y="352"/>
                  </a:lnTo>
                  <a:lnTo>
                    <a:pt x="17" y="343"/>
                  </a:lnTo>
                  <a:lnTo>
                    <a:pt x="59" y="293"/>
                  </a:lnTo>
                  <a:lnTo>
                    <a:pt x="59" y="293"/>
                  </a:lnTo>
                  <a:lnTo>
                    <a:pt x="117" y="235"/>
                  </a:lnTo>
                  <a:lnTo>
                    <a:pt x="151" y="193"/>
                  </a:lnTo>
                  <a:lnTo>
                    <a:pt x="167" y="176"/>
                  </a:lnTo>
                  <a:lnTo>
                    <a:pt x="226" y="118"/>
                  </a:lnTo>
                  <a:lnTo>
                    <a:pt x="268" y="59"/>
                  </a:lnTo>
                  <a:lnTo>
                    <a:pt x="268" y="59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9395001" y="4751613"/>
              <a:ext cx="23973" cy="98951"/>
            </a:xfrm>
            <a:custGeom>
              <a:avLst/>
              <a:gdLst/>
              <a:ahLst/>
              <a:cxnLst/>
              <a:rect l="l" t="t" r="r" b="b"/>
              <a:pathLst>
                <a:path w="486" h="2006" extrusionOk="0">
                  <a:moveTo>
                    <a:pt x="335" y="59"/>
                  </a:moveTo>
                  <a:lnTo>
                    <a:pt x="335" y="59"/>
                  </a:lnTo>
                  <a:lnTo>
                    <a:pt x="377" y="168"/>
                  </a:lnTo>
                  <a:lnTo>
                    <a:pt x="402" y="218"/>
                  </a:lnTo>
                  <a:lnTo>
                    <a:pt x="427" y="277"/>
                  </a:lnTo>
                  <a:lnTo>
                    <a:pt x="460" y="335"/>
                  </a:lnTo>
                  <a:lnTo>
                    <a:pt x="477" y="385"/>
                  </a:lnTo>
                  <a:lnTo>
                    <a:pt x="477" y="394"/>
                  </a:lnTo>
                  <a:lnTo>
                    <a:pt x="485" y="444"/>
                  </a:lnTo>
                  <a:lnTo>
                    <a:pt x="485" y="485"/>
                  </a:lnTo>
                  <a:lnTo>
                    <a:pt x="485" y="577"/>
                  </a:lnTo>
                  <a:lnTo>
                    <a:pt x="485" y="1212"/>
                  </a:lnTo>
                  <a:lnTo>
                    <a:pt x="485" y="1346"/>
                  </a:lnTo>
                  <a:lnTo>
                    <a:pt x="485" y="1563"/>
                  </a:lnTo>
                  <a:lnTo>
                    <a:pt x="485" y="1772"/>
                  </a:lnTo>
                  <a:lnTo>
                    <a:pt x="485" y="1780"/>
                  </a:lnTo>
                  <a:lnTo>
                    <a:pt x="260" y="2006"/>
                  </a:lnTo>
                  <a:lnTo>
                    <a:pt x="26" y="1780"/>
                  </a:lnTo>
                  <a:lnTo>
                    <a:pt x="26" y="1772"/>
                  </a:lnTo>
                  <a:lnTo>
                    <a:pt x="18" y="1563"/>
                  </a:lnTo>
                  <a:lnTo>
                    <a:pt x="9" y="1346"/>
                  </a:lnTo>
                  <a:lnTo>
                    <a:pt x="1" y="1221"/>
                  </a:lnTo>
                  <a:lnTo>
                    <a:pt x="1" y="1137"/>
                  </a:lnTo>
                  <a:lnTo>
                    <a:pt x="1" y="1028"/>
                  </a:lnTo>
                  <a:lnTo>
                    <a:pt x="1" y="928"/>
                  </a:lnTo>
                  <a:lnTo>
                    <a:pt x="1" y="820"/>
                  </a:lnTo>
                  <a:lnTo>
                    <a:pt x="1" y="719"/>
                  </a:lnTo>
                  <a:lnTo>
                    <a:pt x="1" y="611"/>
                  </a:lnTo>
                  <a:lnTo>
                    <a:pt x="1" y="594"/>
                  </a:lnTo>
                  <a:lnTo>
                    <a:pt x="9" y="502"/>
                  </a:lnTo>
                  <a:lnTo>
                    <a:pt x="9" y="452"/>
                  </a:lnTo>
                  <a:lnTo>
                    <a:pt x="18" y="402"/>
                  </a:lnTo>
                  <a:lnTo>
                    <a:pt x="18" y="394"/>
                  </a:lnTo>
                  <a:lnTo>
                    <a:pt x="43" y="352"/>
                  </a:lnTo>
                  <a:lnTo>
                    <a:pt x="76" y="285"/>
                  </a:lnTo>
                  <a:lnTo>
                    <a:pt x="101" y="235"/>
                  </a:lnTo>
                  <a:lnTo>
                    <a:pt x="134" y="176"/>
                  </a:lnTo>
                  <a:lnTo>
                    <a:pt x="193" y="68"/>
                  </a:lnTo>
                  <a:lnTo>
                    <a:pt x="193" y="68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8556434" y="4699276"/>
              <a:ext cx="51153" cy="114242"/>
            </a:xfrm>
            <a:custGeom>
              <a:avLst/>
              <a:gdLst/>
              <a:ahLst/>
              <a:cxnLst/>
              <a:rect l="l" t="t" r="r" b="b"/>
              <a:pathLst>
                <a:path w="1037" h="2316" extrusionOk="0">
                  <a:moveTo>
                    <a:pt x="176" y="26"/>
                  </a:moveTo>
                  <a:lnTo>
                    <a:pt x="251" y="68"/>
                  </a:lnTo>
                  <a:lnTo>
                    <a:pt x="343" y="101"/>
                  </a:lnTo>
                  <a:lnTo>
                    <a:pt x="393" y="118"/>
                  </a:lnTo>
                  <a:lnTo>
                    <a:pt x="418" y="143"/>
                  </a:lnTo>
                  <a:lnTo>
                    <a:pt x="477" y="193"/>
                  </a:lnTo>
                  <a:lnTo>
                    <a:pt x="477" y="201"/>
                  </a:lnTo>
                  <a:lnTo>
                    <a:pt x="527" y="243"/>
                  </a:lnTo>
                  <a:lnTo>
                    <a:pt x="560" y="285"/>
                  </a:lnTo>
                  <a:lnTo>
                    <a:pt x="568" y="302"/>
                  </a:lnTo>
                  <a:lnTo>
                    <a:pt x="593" y="369"/>
                  </a:lnTo>
                  <a:lnTo>
                    <a:pt x="619" y="427"/>
                  </a:lnTo>
                  <a:lnTo>
                    <a:pt x="644" y="494"/>
                  </a:lnTo>
                  <a:lnTo>
                    <a:pt x="669" y="561"/>
                  </a:lnTo>
                  <a:lnTo>
                    <a:pt x="694" y="619"/>
                  </a:lnTo>
                  <a:lnTo>
                    <a:pt x="710" y="686"/>
                  </a:lnTo>
                  <a:lnTo>
                    <a:pt x="710" y="686"/>
                  </a:lnTo>
                  <a:lnTo>
                    <a:pt x="735" y="744"/>
                  </a:lnTo>
                  <a:lnTo>
                    <a:pt x="752" y="811"/>
                  </a:lnTo>
                  <a:lnTo>
                    <a:pt x="777" y="878"/>
                  </a:lnTo>
                  <a:lnTo>
                    <a:pt x="794" y="945"/>
                  </a:lnTo>
                  <a:lnTo>
                    <a:pt x="811" y="1003"/>
                  </a:lnTo>
                  <a:lnTo>
                    <a:pt x="827" y="1070"/>
                  </a:lnTo>
                  <a:lnTo>
                    <a:pt x="852" y="1137"/>
                  </a:lnTo>
                  <a:lnTo>
                    <a:pt x="869" y="1204"/>
                  </a:lnTo>
                  <a:lnTo>
                    <a:pt x="878" y="1254"/>
                  </a:lnTo>
                  <a:lnTo>
                    <a:pt x="878" y="1262"/>
                  </a:lnTo>
                  <a:lnTo>
                    <a:pt x="894" y="1329"/>
                  </a:lnTo>
                  <a:lnTo>
                    <a:pt x="911" y="1396"/>
                  </a:lnTo>
                  <a:lnTo>
                    <a:pt x="928" y="1463"/>
                  </a:lnTo>
                  <a:lnTo>
                    <a:pt x="944" y="1530"/>
                  </a:lnTo>
                  <a:lnTo>
                    <a:pt x="961" y="1588"/>
                  </a:lnTo>
                  <a:lnTo>
                    <a:pt x="969" y="1655"/>
                  </a:lnTo>
                  <a:lnTo>
                    <a:pt x="986" y="1722"/>
                  </a:lnTo>
                  <a:lnTo>
                    <a:pt x="1011" y="1856"/>
                  </a:lnTo>
                  <a:lnTo>
                    <a:pt x="1036" y="1973"/>
                  </a:lnTo>
                  <a:lnTo>
                    <a:pt x="1036" y="1989"/>
                  </a:lnTo>
                  <a:lnTo>
                    <a:pt x="827" y="2315"/>
                  </a:lnTo>
                  <a:lnTo>
                    <a:pt x="502" y="2106"/>
                  </a:lnTo>
                  <a:lnTo>
                    <a:pt x="502" y="2098"/>
                  </a:lnTo>
                  <a:lnTo>
                    <a:pt x="477" y="1981"/>
                  </a:lnTo>
                  <a:lnTo>
                    <a:pt x="443" y="1856"/>
                  </a:lnTo>
                  <a:lnTo>
                    <a:pt x="426" y="1789"/>
                  </a:lnTo>
                  <a:lnTo>
                    <a:pt x="401" y="1730"/>
                  </a:lnTo>
                  <a:lnTo>
                    <a:pt x="385" y="1663"/>
                  </a:lnTo>
                  <a:lnTo>
                    <a:pt x="376" y="1605"/>
                  </a:lnTo>
                  <a:lnTo>
                    <a:pt x="360" y="1546"/>
                  </a:lnTo>
                  <a:lnTo>
                    <a:pt x="343" y="1480"/>
                  </a:lnTo>
                  <a:lnTo>
                    <a:pt x="318" y="1421"/>
                  </a:lnTo>
                  <a:lnTo>
                    <a:pt x="318" y="1404"/>
                  </a:lnTo>
                  <a:lnTo>
                    <a:pt x="309" y="1363"/>
                  </a:lnTo>
                  <a:lnTo>
                    <a:pt x="284" y="1304"/>
                  </a:lnTo>
                  <a:lnTo>
                    <a:pt x="268" y="1237"/>
                  </a:lnTo>
                  <a:lnTo>
                    <a:pt x="243" y="1179"/>
                  </a:lnTo>
                  <a:lnTo>
                    <a:pt x="226" y="1120"/>
                  </a:lnTo>
                  <a:lnTo>
                    <a:pt x="201" y="1062"/>
                  </a:lnTo>
                  <a:lnTo>
                    <a:pt x="184" y="1003"/>
                  </a:lnTo>
                  <a:lnTo>
                    <a:pt x="159" y="945"/>
                  </a:lnTo>
                  <a:lnTo>
                    <a:pt x="142" y="887"/>
                  </a:lnTo>
                  <a:lnTo>
                    <a:pt x="142" y="887"/>
                  </a:lnTo>
                  <a:lnTo>
                    <a:pt x="117" y="828"/>
                  </a:lnTo>
                  <a:lnTo>
                    <a:pt x="92" y="770"/>
                  </a:lnTo>
                  <a:lnTo>
                    <a:pt x="76" y="711"/>
                  </a:lnTo>
                  <a:lnTo>
                    <a:pt x="50" y="653"/>
                  </a:lnTo>
                  <a:lnTo>
                    <a:pt x="25" y="594"/>
                  </a:lnTo>
                  <a:lnTo>
                    <a:pt x="0" y="536"/>
                  </a:lnTo>
                  <a:lnTo>
                    <a:pt x="0" y="519"/>
                  </a:lnTo>
                  <a:lnTo>
                    <a:pt x="0" y="469"/>
                  </a:lnTo>
                  <a:lnTo>
                    <a:pt x="0" y="410"/>
                  </a:lnTo>
                  <a:lnTo>
                    <a:pt x="0" y="310"/>
                  </a:lnTo>
                  <a:lnTo>
                    <a:pt x="25" y="252"/>
                  </a:lnTo>
                  <a:lnTo>
                    <a:pt x="59" y="168"/>
                  </a:lnTo>
                  <a:lnTo>
                    <a:pt x="76" y="8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8719215" y="4721128"/>
              <a:ext cx="43310" cy="104722"/>
            </a:xfrm>
            <a:custGeom>
              <a:avLst/>
              <a:gdLst/>
              <a:ahLst/>
              <a:cxnLst/>
              <a:rect l="l" t="t" r="r" b="b"/>
              <a:pathLst>
                <a:path w="878" h="2123" extrusionOk="0">
                  <a:moveTo>
                    <a:pt x="435" y="68"/>
                  </a:moveTo>
                  <a:lnTo>
                    <a:pt x="460" y="93"/>
                  </a:lnTo>
                  <a:lnTo>
                    <a:pt x="535" y="176"/>
                  </a:lnTo>
                  <a:lnTo>
                    <a:pt x="535" y="193"/>
                  </a:lnTo>
                  <a:lnTo>
                    <a:pt x="560" y="310"/>
                  </a:lnTo>
                  <a:lnTo>
                    <a:pt x="585" y="418"/>
                  </a:lnTo>
                  <a:lnTo>
                    <a:pt x="610" y="535"/>
                  </a:lnTo>
                  <a:lnTo>
                    <a:pt x="635" y="644"/>
                  </a:lnTo>
                  <a:lnTo>
                    <a:pt x="685" y="878"/>
                  </a:lnTo>
                  <a:lnTo>
                    <a:pt x="735" y="1087"/>
                  </a:lnTo>
                  <a:lnTo>
                    <a:pt x="735" y="1103"/>
                  </a:lnTo>
                  <a:lnTo>
                    <a:pt x="785" y="1329"/>
                  </a:lnTo>
                  <a:lnTo>
                    <a:pt x="811" y="1446"/>
                  </a:lnTo>
                  <a:lnTo>
                    <a:pt x="836" y="1563"/>
                  </a:lnTo>
                  <a:lnTo>
                    <a:pt x="861" y="1680"/>
                  </a:lnTo>
                  <a:lnTo>
                    <a:pt x="877" y="1789"/>
                  </a:lnTo>
                  <a:lnTo>
                    <a:pt x="877" y="1797"/>
                  </a:lnTo>
                  <a:lnTo>
                    <a:pt x="660" y="2123"/>
                  </a:lnTo>
                  <a:lnTo>
                    <a:pt x="334" y="1905"/>
                  </a:lnTo>
                  <a:lnTo>
                    <a:pt x="334" y="1897"/>
                  </a:lnTo>
                  <a:lnTo>
                    <a:pt x="309" y="1789"/>
                  </a:lnTo>
                  <a:lnTo>
                    <a:pt x="284" y="1680"/>
                  </a:lnTo>
                  <a:lnTo>
                    <a:pt x="259" y="1563"/>
                  </a:lnTo>
                  <a:lnTo>
                    <a:pt x="234" y="1454"/>
                  </a:lnTo>
                  <a:lnTo>
                    <a:pt x="184" y="1220"/>
                  </a:lnTo>
                  <a:lnTo>
                    <a:pt x="184" y="1212"/>
                  </a:lnTo>
                  <a:lnTo>
                    <a:pt x="142" y="995"/>
                  </a:lnTo>
                  <a:lnTo>
                    <a:pt x="92" y="761"/>
                  </a:lnTo>
                  <a:lnTo>
                    <a:pt x="67" y="644"/>
                  </a:lnTo>
                  <a:lnTo>
                    <a:pt x="42" y="527"/>
                  </a:lnTo>
                  <a:lnTo>
                    <a:pt x="17" y="410"/>
                  </a:lnTo>
                  <a:lnTo>
                    <a:pt x="0" y="301"/>
                  </a:lnTo>
                  <a:lnTo>
                    <a:pt x="0" y="285"/>
                  </a:lnTo>
                  <a:lnTo>
                    <a:pt x="42" y="168"/>
                  </a:lnTo>
                  <a:lnTo>
                    <a:pt x="50" y="143"/>
                  </a:lnTo>
                  <a:lnTo>
                    <a:pt x="159" y="26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8940893" y="4700953"/>
              <a:ext cx="25996" cy="144678"/>
            </a:xfrm>
            <a:custGeom>
              <a:avLst/>
              <a:gdLst/>
              <a:ahLst/>
              <a:cxnLst/>
              <a:rect l="l" t="t" r="r" b="b"/>
              <a:pathLst>
                <a:path w="527" h="2933" extrusionOk="0">
                  <a:moveTo>
                    <a:pt x="410" y="67"/>
                  </a:moveTo>
                  <a:lnTo>
                    <a:pt x="410" y="76"/>
                  </a:lnTo>
                  <a:lnTo>
                    <a:pt x="443" y="226"/>
                  </a:lnTo>
                  <a:lnTo>
                    <a:pt x="443" y="243"/>
                  </a:lnTo>
                  <a:lnTo>
                    <a:pt x="485" y="393"/>
                  </a:lnTo>
                  <a:lnTo>
                    <a:pt x="494" y="443"/>
                  </a:lnTo>
                  <a:lnTo>
                    <a:pt x="519" y="652"/>
                  </a:lnTo>
                  <a:lnTo>
                    <a:pt x="519" y="719"/>
                  </a:lnTo>
                  <a:lnTo>
                    <a:pt x="527" y="878"/>
                  </a:lnTo>
                  <a:lnTo>
                    <a:pt x="527" y="1713"/>
                  </a:lnTo>
                  <a:lnTo>
                    <a:pt x="527" y="1797"/>
                  </a:lnTo>
                  <a:lnTo>
                    <a:pt x="527" y="1880"/>
                  </a:lnTo>
                  <a:lnTo>
                    <a:pt x="527" y="1964"/>
                  </a:lnTo>
                  <a:lnTo>
                    <a:pt x="527" y="2047"/>
                  </a:lnTo>
                  <a:lnTo>
                    <a:pt x="527" y="2131"/>
                  </a:lnTo>
                  <a:lnTo>
                    <a:pt x="527" y="2214"/>
                  </a:lnTo>
                  <a:lnTo>
                    <a:pt x="527" y="2298"/>
                  </a:lnTo>
                  <a:lnTo>
                    <a:pt x="519" y="2381"/>
                  </a:lnTo>
                  <a:lnTo>
                    <a:pt x="510" y="2465"/>
                  </a:lnTo>
                  <a:lnTo>
                    <a:pt x="502" y="2548"/>
                  </a:lnTo>
                  <a:lnTo>
                    <a:pt x="494" y="2632"/>
                  </a:lnTo>
                  <a:lnTo>
                    <a:pt x="485" y="2715"/>
                  </a:lnTo>
                  <a:lnTo>
                    <a:pt x="210" y="2933"/>
                  </a:lnTo>
                  <a:lnTo>
                    <a:pt x="1" y="2657"/>
                  </a:lnTo>
                  <a:lnTo>
                    <a:pt x="9" y="2573"/>
                  </a:lnTo>
                  <a:lnTo>
                    <a:pt x="26" y="2498"/>
                  </a:lnTo>
                  <a:lnTo>
                    <a:pt x="34" y="2423"/>
                  </a:lnTo>
                  <a:lnTo>
                    <a:pt x="42" y="2340"/>
                  </a:lnTo>
                  <a:lnTo>
                    <a:pt x="51" y="2256"/>
                  </a:lnTo>
                  <a:lnTo>
                    <a:pt x="59" y="2181"/>
                  </a:lnTo>
                  <a:lnTo>
                    <a:pt x="67" y="2097"/>
                  </a:lnTo>
                  <a:lnTo>
                    <a:pt x="76" y="2022"/>
                  </a:lnTo>
                  <a:lnTo>
                    <a:pt x="84" y="1939"/>
                  </a:lnTo>
                  <a:lnTo>
                    <a:pt x="93" y="1863"/>
                  </a:lnTo>
                  <a:lnTo>
                    <a:pt x="93" y="1780"/>
                  </a:lnTo>
                  <a:lnTo>
                    <a:pt x="101" y="1696"/>
                  </a:lnTo>
                  <a:lnTo>
                    <a:pt x="101" y="1621"/>
                  </a:lnTo>
                  <a:lnTo>
                    <a:pt x="101" y="1538"/>
                  </a:lnTo>
                  <a:lnTo>
                    <a:pt x="101" y="1454"/>
                  </a:lnTo>
                  <a:lnTo>
                    <a:pt x="101" y="1370"/>
                  </a:lnTo>
                  <a:lnTo>
                    <a:pt x="109" y="1212"/>
                  </a:lnTo>
                  <a:lnTo>
                    <a:pt x="118" y="1045"/>
                  </a:lnTo>
                  <a:lnTo>
                    <a:pt x="118" y="886"/>
                  </a:lnTo>
                  <a:lnTo>
                    <a:pt x="118" y="878"/>
                  </a:lnTo>
                  <a:lnTo>
                    <a:pt x="134" y="719"/>
                  </a:lnTo>
                  <a:lnTo>
                    <a:pt x="134" y="652"/>
                  </a:lnTo>
                  <a:lnTo>
                    <a:pt x="159" y="435"/>
                  </a:lnTo>
                  <a:lnTo>
                    <a:pt x="168" y="393"/>
                  </a:lnTo>
                  <a:lnTo>
                    <a:pt x="218" y="243"/>
                  </a:lnTo>
                  <a:lnTo>
                    <a:pt x="218" y="226"/>
                  </a:lnTo>
                  <a:lnTo>
                    <a:pt x="260" y="76"/>
                  </a:lnTo>
                  <a:lnTo>
                    <a:pt x="260" y="59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9118077" y="4707119"/>
              <a:ext cx="37588" cy="98112"/>
            </a:xfrm>
            <a:custGeom>
              <a:avLst/>
              <a:gdLst/>
              <a:ahLst/>
              <a:cxnLst/>
              <a:rect l="l" t="t" r="r" b="b"/>
              <a:pathLst>
                <a:path w="762" h="1989" extrusionOk="0">
                  <a:moveTo>
                    <a:pt x="753" y="93"/>
                  </a:moveTo>
                  <a:lnTo>
                    <a:pt x="753" y="101"/>
                  </a:lnTo>
                  <a:lnTo>
                    <a:pt x="753" y="210"/>
                  </a:lnTo>
                  <a:lnTo>
                    <a:pt x="753" y="226"/>
                  </a:lnTo>
                  <a:lnTo>
                    <a:pt x="761" y="318"/>
                  </a:lnTo>
                  <a:lnTo>
                    <a:pt x="761" y="385"/>
                  </a:lnTo>
                  <a:lnTo>
                    <a:pt x="753" y="435"/>
                  </a:lnTo>
                  <a:lnTo>
                    <a:pt x="736" y="535"/>
                  </a:lnTo>
                  <a:lnTo>
                    <a:pt x="711" y="644"/>
                  </a:lnTo>
                  <a:lnTo>
                    <a:pt x="703" y="719"/>
                  </a:lnTo>
                  <a:lnTo>
                    <a:pt x="694" y="753"/>
                  </a:lnTo>
                  <a:lnTo>
                    <a:pt x="653" y="961"/>
                  </a:lnTo>
                  <a:lnTo>
                    <a:pt x="611" y="1179"/>
                  </a:lnTo>
                  <a:lnTo>
                    <a:pt x="602" y="1212"/>
                  </a:lnTo>
                  <a:lnTo>
                    <a:pt x="561" y="1396"/>
                  </a:lnTo>
                  <a:lnTo>
                    <a:pt x="536" y="1504"/>
                  </a:lnTo>
                  <a:lnTo>
                    <a:pt x="519" y="1605"/>
                  </a:lnTo>
                  <a:lnTo>
                    <a:pt x="494" y="1713"/>
                  </a:lnTo>
                  <a:lnTo>
                    <a:pt x="469" y="1814"/>
                  </a:lnTo>
                  <a:lnTo>
                    <a:pt x="469" y="1822"/>
                  </a:lnTo>
                  <a:lnTo>
                    <a:pt x="168" y="1989"/>
                  </a:lnTo>
                  <a:lnTo>
                    <a:pt x="1" y="1688"/>
                  </a:lnTo>
                  <a:lnTo>
                    <a:pt x="1" y="1680"/>
                  </a:lnTo>
                  <a:lnTo>
                    <a:pt x="34" y="1588"/>
                  </a:lnTo>
                  <a:lnTo>
                    <a:pt x="68" y="1488"/>
                  </a:lnTo>
                  <a:lnTo>
                    <a:pt x="101" y="1379"/>
                  </a:lnTo>
                  <a:lnTo>
                    <a:pt x="135" y="1279"/>
                  </a:lnTo>
                  <a:lnTo>
                    <a:pt x="193" y="1095"/>
                  </a:lnTo>
                  <a:lnTo>
                    <a:pt x="201" y="1062"/>
                  </a:lnTo>
                  <a:lnTo>
                    <a:pt x="268" y="853"/>
                  </a:lnTo>
                  <a:lnTo>
                    <a:pt x="335" y="644"/>
                  </a:lnTo>
                  <a:lnTo>
                    <a:pt x="343" y="619"/>
                  </a:lnTo>
                  <a:lnTo>
                    <a:pt x="368" y="544"/>
                  </a:lnTo>
                  <a:lnTo>
                    <a:pt x="402" y="435"/>
                  </a:lnTo>
                  <a:lnTo>
                    <a:pt x="444" y="335"/>
                  </a:lnTo>
                  <a:lnTo>
                    <a:pt x="460" y="285"/>
                  </a:lnTo>
                  <a:lnTo>
                    <a:pt x="485" y="235"/>
                  </a:lnTo>
                  <a:lnTo>
                    <a:pt x="485" y="235"/>
                  </a:lnTo>
                  <a:lnTo>
                    <a:pt x="544" y="159"/>
                  </a:lnTo>
                  <a:lnTo>
                    <a:pt x="552" y="143"/>
                  </a:lnTo>
                  <a:lnTo>
                    <a:pt x="611" y="51"/>
                  </a:lnTo>
                  <a:lnTo>
                    <a:pt x="611" y="4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9267687" y="4745447"/>
              <a:ext cx="22691" cy="82870"/>
            </a:xfrm>
            <a:custGeom>
              <a:avLst/>
              <a:gdLst/>
              <a:ahLst/>
              <a:cxnLst/>
              <a:rect l="l" t="t" r="r" b="b"/>
              <a:pathLst>
                <a:path w="460" h="1680" extrusionOk="0">
                  <a:moveTo>
                    <a:pt x="351" y="67"/>
                  </a:moveTo>
                  <a:lnTo>
                    <a:pt x="351" y="67"/>
                  </a:lnTo>
                  <a:lnTo>
                    <a:pt x="376" y="159"/>
                  </a:lnTo>
                  <a:lnTo>
                    <a:pt x="401" y="209"/>
                  </a:lnTo>
                  <a:lnTo>
                    <a:pt x="418" y="243"/>
                  </a:lnTo>
                  <a:lnTo>
                    <a:pt x="443" y="310"/>
                  </a:lnTo>
                  <a:lnTo>
                    <a:pt x="452" y="335"/>
                  </a:lnTo>
                  <a:lnTo>
                    <a:pt x="460" y="393"/>
                  </a:lnTo>
                  <a:lnTo>
                    <a:pt x="460" y="427"/>
                  </a:lnTo>
                  <a:lnTo>
                    <a:pt x="460" y="510"/>
                  </a:lnTo>
                  <a:lnTo>
                    <a:pt x="460" y="594"/>
                  </a:lnTo>
                  <a:lnTo>
                    <a:pt x="460" y="652"/>
                  </a:lnTo>
                  <a:lnTo>
                    <a:pt x="460" y="686"/>
                  </a:lnTo>
                  <a:lnTo>
                    <a:pt x="460" y="769"/>
                  </a:lnTo>
                  <a:lnTo>
                    <a:pt x="460" y="861"/>
                  </a:lnTo>
                  <a:lnTo>
                    <a:pt x="460" y="945"/>
                  </a:lnTo>
                  <a:lnTo>
                    <a:pt x="460" y="1011"/>
                  </a:lnTo>
                  <a:lnTo>
                    <a:pt x="460" y="1028"/>
                  </a:lnTo>
                  <a:lnTo>
                    <a:pt x="452" y="1120"/>
                  </a:lnTo>
                  <a:lnTo>
                    <a:pt x="443" y="1296"/>
                  </a:lnTo>
                  <a:lnTo>
                    <a:pt x="426" y="1463"/>
                  </a:lnTo>
                  <a:lnTo>
                    <a:pt x="426" y="1471"/>
                  </a:lnTo>
                  <a:lnTo>
                    <a:pt x="209" y="1680"/>
                  </a:lnTo>
                  <a:lnTo>
                    <a:pt x="0" y="1463"/>
                  </a:lnTo>
                  <a:lnTo>
                    <a:pt x="0" y="995"/>
                  </a:lnTo>
                  <a:lnTo>
                    <a:pt x="0" y="928"/>
                  </a:lnTo>
                  <a:lnTo>
                    <a:pt x="0" y="836"/>
                  </a:lnTo>
                  <a:lnTo>
                    <a:pt x="0" y="753"/>
                  </a:lnTo>
                  <a:lnTo>
                    <a:pt x="0" y="661"/>
                  </a:lnTo>
                  <a:lnTo>
                    <a:pt x="0" y="627"/>
                  </a:lnTo>
                  <a:lnTo>
                    <a:pt x="9" y="569"/>
                  </a:lnTo>
                  <a:lnTo>
                    <a:pt x="17" y="485"/>
                  </a:lnTo>
                  <a:lnTo>
                    <a:pt x="34" y="393"/>
                  </a:lnTo>
                  <a:lnTo>
                    <a:pt x="34" y="360"/>
                  </a:lnTo>
                  <a:lnTo>
                    <a:pt x="51" y="310"/>
                  </a:lnTo>
                  <a:lnTo>
                    <a:pt x="67" y="276"/>
                  </a:lnTo>
                  <a:lnTo>
                    <a:pt x="101" y="218"/>
                  </a:lnTo>
                  <a:lnTo>
                    <a:pt x="126" y="184"/>
                  </a:lnTo>
                  <a:lnTo>
                    <a:pt x="159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8421277" y="4556325"/>
              <a:ext cx="42915" cy="51153"/>
            </a:xfrm>
            <a:custGeom>
              <a:avLst/>
              <a:gdLst/>
              <a:ahLst/>
              <a:cxnLst/>
              <a:rect l="l" t="t" r="r" b="b"/>
              <a:pathLst>
                <a:path w="870" h="1037" extrusionOk="0">
                  <a:moveTo>
                    <a:pt x="251" y="8"/>
                  </a:moveTo>
                  <a:lnTo>
                    <a:pt x="284" y="17"/>
                  </a:lnTo>
                  <a:lnTo>
                    <a:pt x="318" y="34"/>
                  </a:lnTo>
                  <a:lnTo>
                    <a:pt x="326" y="34"/>
                  </a:lnTo>
                  <a:lnTo>
                    <a:pt x="343" y="59"/>
                  </a:lnTo>
                  <a:lnTo>
                    <a:pt x="368" y="84"/>
                  </a:lnTo>
                  <a:lnTo>
                    <a:pt x="393" y="109"/>
                  </a:lnTo>
                  <a:lnTo>
                    <a:pt x="418" y="134"/>
                  </a:lnTo>
                  <a:lnTo>
                    <a:pt x="435" y="167"/>
                  </a:lnTo>
                  <a:lnTo>
                    <a:pt x="460" y="192"/>
                  </a:lnTo>
                  <a:lnTo>
                    <a:pt x="476" y="217"/>
                  </a:lnTo>
                  <a:lnTo>
                    <a:pt x="501" y="251"/>
                  </a:lnTo>
                  <a:lnTo>
                    <a:pt x="543" y="301"/>
                  </a:lnTo>
                  <a:lnTo>
                    <a:pt x="577" y="359"/>
                  </a:lnTo>
                  <a:lnTo>
                    <a:pt x="618" y="418"/>
                  </a:lnTo>
                  <a:lnTo>
                    <a:pt x="652" y="476"/>
                  </a:lnTo>
                  <a:lnTo>
                    <a:pt x="652" y="476"/>
                  </a:lnTo>
                  <a:lnTo>
                    <a:pt x="727" y="585"/>
                  </a:lnTo>
                  <a:lnTo>
                    <a:pt x="760" y="643"/>
                  </a:lnTo>
                  <a:lnTo>
                    <a:pt x="802" y="694"/>
                  </a:lnTo>
                  <a:lnTo>
                    <a:pt x="836" y="752"/>
                  </a:lnTo>
                  <a:lnTo>
                    <a:pt x="869" y="802"/>
                  </a:lnTo>
                  <a:lnTo>
                    <a:pt x="869" y="802"/>
                  </a:lnTo>
                  <a:lnTo>
                    <a:pt x="836" y="1036"/>
                  </a:lnTo>
                  <a:lnTo>
                    <a:pt x="602" y="1003"/>
                  </a:lnTo>
                  <a:lnTo>
                    <a:pt x="602" y="1003"/>
                  </a:lnTo>
                  <a:lnTo>
                    <a:pt x="560" y="952"/>
                  </a:lnTo>
                  <a:lnTo>
                    <a:pt x="518" y="902"/>
                  </a:lnTo>
                  <a:lnTo>
                    <a:pt x="476" y="844"/>
                  </a:lnTo>
                  <a:lnTo>
                    <a:pt x="435" y="794"/>
                  </a:lnTo>
                  <a:lnTo>
                    <a:pt x="351" y="694"/>
                  </a:lnTo>
                  <a:lnTo>
                    <a:pt x="351" y="694"/>
                  </a:lnTo>
                  <a:lnTo>
                    <a:pt x="309" y="643"/>
                  </a:lnTo>
                  <a:lnTo>
                    <a:pt x="268" y="593"/>
                  </a:lnTo>
                  <a:lnTo>
                    <a:pt x="234" y="543"/>
                  </a:lnTo>
                  <a:lnTo>
                    <a:pt x="192" y="493"/>
                  </a:lnTo>
                  <a:lnTo>
                    <a:pt x="167" y="468"/>
                  </a:lnTo>
                  <a:lnTo>
                    <a:pt x="151" y="443"/>
                  </a:lnTo>
                  <a:lnTo>
                    <a:pt x="126" y="426"/>
                  </a:lnTo>
                  <a:lnTo>
                    <a:pt x="109" y="401"/>
                  </a:lnTo>
                  <a:lnTo>
                    <a:pt x="84" y="376"/>
                  </a:lnTo>
                  <a:lnTo>
                    <a:pt x="67" y="359"/>
                  </a:lnTo>
                  <a:lnTo>
                    <a:pt x="42" y="334"/>
                  </a:lnTo>
                  <a:lnTo>
                    <a:pt x="25" y="318"/>
                  </a:lnTo>
                  <a:lnTo>
                    <a:pt x="25" y="309"/>
                  </a:lnTo>
                  <a:lnTo>
                    <a:pt x="17" y="284"/>
                  </a:lnTo>
                  <a:lnTo>
                    <a:pt x="9" y="251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34" y="125"/>
                  </a:lnTo>
                  <a:lnTo>
                    <a:pt x="126" y="34"/>
                  </a:lnTo>
                  <a:lnTo>
                    <a:pt x="192" y="17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4"/>
            <p:cNvSpPr/>
            <p:nvPr/>
          </p:nvSpPr>
          <p:spPr>
            <a:xfrm>
              <a:off x="8569604" y="4486675"/>
              <a:ext cx="55691" cy="77494"/>
            </a:xfrm>
            <a:custGeom>
              <a:avLst/>
              <a:gdLst/>
              <a:ahLst/>
              <a:cxnLst/>
              <a:rect l="l" t="t" r="r" b="b"/>
              <a:pathLst>
                <a:path w="1129" h="1571" extrusionOk="0">
                  <a:moveTo>
                    <a:pt x="343" y="17"/>
                  </a:moveTo>
                  <a:lnTo>
                    <a:pt x="385" y="34"/>
                  </a:lnTo>
                  <a:lnTo>
                    <a:pt x="393" y="34"/>
                  </a:lnTo>
                  <a:lnTo>
                    <a:pt x="435" y="67"/>
                  </a:lnTo>
                  <a:lnTo>
                    <a:pt x="452" y="75"/>
                  </a:lnTo>
                  <a:lnTo>
                    <a:pt x="477" y="101"/>
                  </a:lnTo>
                  <a:lnTo>
                    <a:pt x="502" y="142"/>
                  </a:lnTo>
                  <a:lnTo>
                    <a:pt x="535" y="184"/>
                  </a:lnTo>
                  <a:lnTo>
                    <a:pt x="560" y="226"/>
                  </a:lnTo>
                  <a:lnTo>
                    <a:pt x="585" y="276"/>
                  </a:lnTo>
                  <a:lnTo>
                    <a:pt x="619" y="318"/>
                  </a:lnTo>
                  <a:lnTo>
                    <a:pt x="644" y="360"/>
                  </a:lnTo>
                  <a:lnTo>
                    <a:pt x="669" y="401"/>
                  </a:lnTo>
                  <a:lnTo>
                    <a:pt x="694" y="443"/>
                  </a:lnTo>
                  <a:lnTo>
                    <a:pt x="719" y="485"/>
                  </a:lnTo>
                  <a:lnTo>
                    <a:pt x="744" y="527"/>
                  </a:lnTo>
                  <a:lnTo>
                    <a:pt x="769" y="577"/>
                  </a:lnTo>
                  <a:lnTo>
                    <a:pt x="794" y="619"/>
                  </a:lnTo>
                  <a:lnTo>
                    <a:pt x="819" y="660"/>
                  </a:lnTo>
                  <a:lnTo>
                    <a:pt x="869" y="744"/>
                  </a:lnTo>
                  <a:lnTo>
                    <a:pt x="869" y="744"/>
                  </a:lnTo>
                  <a:lnTo>
                    <a:pt x="911" y="836"/>
                  </a:lnTo>
                  <a:lnTo>
                    <a:pt x="961" y="919"/>
                  </a:lnTo>
                  <a:lnTo>
                    <a:pt x="1003" y="1011"/>
                  </a:lnTo>
                  <a:lnTo>
                    <a:pt x="1045" y="1095"/>
                  </a:lnTo>
                  <a:lnTo>
                    <a:pt x="1128" y="1270"/>
                  </a:lnTo>
                  <a:lnTo>
                    <a:pt x="1128" y="1270"/>
                  </a:lnTo>
                  <a:lnTo>
                    <a:pt x="1037" y="1571"/>
                  </a:lnTo>
                  <a:lnTo>
                    <a:pt x="744" y="1479"/>
                  </a:lnTo>
                  <a:lnTo>
                    <a:pt x="744" y="1471"/>
                  </a:lnTo>
                  <a:lnTo>
                    <a:pt x="652" y="1312"/>
                  </a:lnTo>
                  <a:lnTo>
                    <a:pt x="602" y="1228"/>
                  </a:lnTo>
                  <a:lnTo>
                    <a:pt x="552" y="1145"/>
                  </a:lnTo>
                  <a:lnTo>
                    <a:pt x="502" y="1070"/>
                  </a:lnTo>
                  <a:lnTo>
                    <a:pt x="452" y="986"/>
                  </a:lnTo>
                  <a:lnTo>
                    <a:pt x="452" y="986"/>
                  </a:lnTo>
                  <a:lnTo>
                    <a:pt x="402" y="911"/>
                  </a:lnTo>
                  <a:lnTo>
                    <a:pt x="377" y="869"/>
                  </a:lnTo>
                  <a:lnTo>
                    <a:pt x="352" y="827"/>
                  </a:lnTo>
                  <a:lnTo>
                    <a:pt x="318" y="802"/>
                  </a:lnTo>
                  <a:lnTo>
                    <a:pt x="293" y="761"/>
                  </a:lnTo>
                  <a:lnTo>
                    <a:pt x="268" y="719"/>
                  </a:lnTo>
                  <a:lnTo>
                    <a:pt x="243" y="685"/>
                  </a:lnTo>
                  <a:lnTo>
                    <a:pt x="218" y="644"/>
                  </a:lnTo>
                  <a:lnTo>
                    <a:pt x="193" y="602"/>
                  </a:lnTo>
                  <a:lnTo>
                    <a:pt x="159" y="568"/>
                  </a:lnTo>
                  <a:lnTo>
                    <a:pt x="134" y="527"/>
                  </a:lnTo>
                  <a:lnTo>
                    <a:pt x="109" y="485"/>
                  </a:lnTo>
                  <a:lnTo>
                    <a:pt x="84" y="451"/>
                  </a:lnTo>
                  <a:lnTo>
                    <a:pt x="59" y="410"/>
                  </a:lnTo>
                  <a:lnTo>
                    <a:pt x="34" y="385"/>
                  </a:lnTo>
                  <a:lnTo>
                    <a:pt x="34" y="368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9" y="276"/>
                  </a:lnTo>
                  <a:lnTo>
                    <a:pt x="1" y="251"/>
                  </a:lnTo>
                  <a:lnTo>
                    <a:pt x="26" y="201"/>
                  </a:lnTo>
                  <a:lnTo>
                    <a:pt x="59" y="117"/>
                  </a:lnTo>
                  <a:lnTo>
                    <a:pt x="159" y="25"/>
                  </a:lnTo>
                  <a:lnTo>
                    <a:pt x="260" y="17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4"/>
            <p:cNvSpPr/>
            <p:nvPr/>
          </p:nvSpPr>
          <p:spPr>
            <a:xfrm>
              <a:off x="8701457" y="4385701"/>
              <a:ext cx="61067" cy="112565"/>
            </a:xfrm>
            <a:custGeom>
              <a:avLst/>
              <a:gdLst/>
              <a:ahLst/>
              <a:cxnLst/>
              <a:rect l="l" t="t" r="r" b="b"/>
              <a:pathLst>
                <a:path w="1238" h="2282" extrusionOk="0">
                  <a:moveTo>
                    <a:pt x="118" y="26"/>
                  </a:moveTo>
                  <a:lnTo>
                    <a:pt x="118" y="26"/>
                  </a:lnTo>
                  <a:lnTo>
                    <a:pt x="218" y="118"/>
                  </a:lnTo>
                  <a:lnTo>
                    <a:pt x="260" y="151"/>
                  </a:lnTo>
                  <a:lnTo>
                    <a:pt x="335" y="218"/>
                  </a:lnTo>
                  <a:lnTo>
                    <a:pt x="360" y="243"/>
                  </a:lnTo>
                  <a:lnTo>
                    <a:pt x="435" y="318"/>
                  </a:lnTo>
                  <a:lnTo>
                    <a:pt x="502" y="443"/>
                  </a:lnTo>
                  <a:lnTo>
                    <a:pt x="636" y="677"/>
                  </a:lnTo>
                  <a:lnTo>
                    <a:pt x="653" y="694"/>
                  </a:lnTo>
                  <a:lnTo>
                    <a:pt x="761" y="928"/>
                  </a:lnTo>
                  <a:lnTo>
                    <a:pt x="828" y="1045"/>
                  </a:lnTo>
                  <a:lnTo>
                    <a:pt x="886" y="1170"/>
                  </a:lnTo>
                  <a:lnTo>
                    <a:pt x="920" y="1229"/>
                  </a:lnTo>
                  <a:lnTo>
                    <a:pt x="945" y="1295"/>
                  </a:lnTo>
                  <a:lnTo>
                    <a:pt x="1012" y="1421"/>
                  </a:lnTo>
                  <a:lnTo>
                    <a:pt x="1070" y="1546"/>
                  </a:lnTo>
                  <a:lnTo>
                    <a:pt x="1129" y="1671"/>
                  </a:lnTo>
                  <a:lnTo>
                    <a:pt x="1187" y="1797"/>
                  </a:lnTo>
                  <a:lnTo>
                    <a:pt x="1237" y="1914"/>
                  </a:lnTo>
                  <a:lnTo>
                    <a:pt x="1237" y="1922"/>
                  </a:lnTo>
                  <a:lnTo>
                    <a:pt x="1104" y="2281"/>
                  </a:lnTo>
                  <a:lnTo>
                    <a:pt x="736" y="2139"/>
                  </a:lnTo>
                  <a:lnTo>
                    <a:pt x="736" y="2131"/>
                  </a:lnTo>
                  <a:lnTo>
                    <a:pt x="686" y="2022"/>
                  </a:lnTo>
                  <a:lnTo>
                    <a:pt x="636" y="1897"/>
                  </a:lnTo>
                  <a:lnTo>
                    <a:pt x="577" y="1772"/>
                  </a:lnTo>
                  <a:lnTo>
                    <a:pt x="519" y="1646"/>
                  </a:lnTo>
                  <a:lnTo>
                    <a:pt x="460" y="1521"/>
                  </a:lnTo>
                  <a:lnTo>
                    <a:pt x="435" y="1463"/>
                  </a:lnTo>
                  <a:lnTo>
                    <a:pt x="410" y="1404"/>
                  </a:lnTo>
                  <a:lnTo>
                    <a:pt x="352" y="1279"/>
                  </a:lnTo>
                  <a:lnTo>
                    <a:pt x="293" y="1153"/>
                  </a:lnTo>
                  <a:lnTo>
                    <a:pt x="193" y="920"/>
                  </a:lnTo>
                  <a:lnTo>
                    <a:pt x="185" y="903"/>
                  </a:lnTo>
                  <a:lnTo>
                    <a:pt x="76" y="652"/>
                  </a:lnTo>
                  <a:lnTo>
                    <a:pt x="26" y="519"/>
                  </a:lnTo>
                  <a:lnTo>
                    <a:pt x="9" y="418"/>
                  </a:lnTo>
                  <a:lnTo>
                    <a:pt x="9" y="376"/>
                  </a:lnTo>
                  <a:lnTo>
                    <a:pt x="9" y="276"/>
                  </a:lnTo>
                  <a:lnTo>
                    <a:pt x="9" y="234"/>
                  </a:lnTo>
                  <a:lnTo>
                    <a:pt x="1" y="92"/>
                  </a:lnTo>
                  <a:lnTo>
                    <a:pt x="1" y="8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8856838" y="4303719"/>
              <a:ext cx="44987" cy="83265"/>
            </a:xfrm>
            <a:custGeom>
              <a:avLst/>
              <a:gdLst/>
              <a:ahLst/>
              <a:cxnLst/>
              <a:rect l="l" t="t" r="r" b="b"/>
              <a:pathLst>
                <a:path w="912" h="1688" extrusionOk="0">
                  <a:moveTo>
                    <a:pt x="351" y="8"/>
                  </a:moveTo>
                  <a:lnTo>
                    <a:pt x="376" y="42"/>
                  </a:lnTo>
                  <a:lnTo>
                    <a:pt x="426" y="125"/>
                  </a:lnTo>
                  <a:lnTo>
                    <a:pt x="460" y="176"/>
                  </a:lnTo>
                  <a:lnTo>
                    <a:pt x="468" y="201"/>
                  </a:lnTo>
                  <a:lnTo>
                    <a:pt x="510" y="292"/>
                  </a:lnTo>
                  <a:lnTo>
                    <a:pt x="543" y="376"/>
                  </a:lnTo>
                  <a:lnTo>
                    <a:pt x="585" y="460"/>
                  </a:lnTo>
                  <a:lnTo>
                    <a:pt x="619" y="551"/>
                  </a:lnTo>
                  <a:lnTo>
                    <a:pt x="652" y="635"/>
                  </a:lnTo>
                  <a:lnTo>
                    <a:pt x="685" y="719"/>
                  </a:lnTo>
                  <a:lnTo>
                    <a:pt x="727" y="810"/>
                  </a:lnTo>
                  <a:lnTo>
                    <a:pt x="761" y="902"/>
                  </a:lnTo>
                  <a:lnTo>
                    <a:pt x="786" y="986"/>
                  </a:lnTo>
                  <a:lnTo>
                    <a:pt x="819" y="1078"/>
                  </a:lnTo>
                  <a:lnTo>
                    <a:pt x="853" y="1170"/>
                  </a:lnTo>
                  <a:lnTo>
                    <a:pt x="869" y="1211"/>
                  </a:lnTo>
                  <a:lnTo>
                    <a:pt x="878" y="1262"/>
                  </a:lnTo>
                  <a:lnTo>
                    <a:pt x="894" y="1303"/>
                  </a:lnTo>
                  <a:lnTo>
                    <a:pt x="911" y="1345"/>
                  </a:lnTo>
                  <a:lnTo>
                    <a:pt x="711" y="1688"/>
                  </a:lnTo>
                  <a:lnTo>
                    <a:pt x="376" y="1487"/>
                  </a:lnTo>
                  <a:lnTo>
                    <a:pt x="368" y="1445"/>
                  </a:lnTo>
                  <a:lnTo>
                    <a:pt x="360" y="1404"/>
                  </a:lnTo>
                  <a:lnTo>
                    <a:pt x="351" y="1362"/>
                  </a:lnTo>
                  <a:lnTo>
                    <a:pt x="335" y="1320"/>
                  </a:lnTo>
                  <a:lnTo>
                    <a:pt x="318" y="1228"/>
                  </a:lnTo>
                  <a:lnTo>
                    <a:pt x="293" y="1145"/>
                  </a:lnTo>
                  <a:lnTo>
                    <a:pt x="268" y="1061"/>
                  </a:lnTo>
                  <a:lnTo>
                    <a:pt x="243" y="978"/>
                  </a:lnTo>
                  <a:lnTo>
                    <a:pt x="218" y="886"/>
                  </a:lnTo>
                  <a:lnTo>
                    <a:pt x="193" y="802"/>
                  </a:lnTo>
                  <a:lnTo>
                    <a:pt x="159" y="719"/>
                  </a:lnTo>
                  <a:lnTo>
                    <a:pt x="134" y="635"/>
                  </a:lnTo>
                  <a:lnTo>
                    <a:pt x="109" y="543"/>
                  </a:lnTo>
                  <a:lnTo>
                    <a:pt x="76" y="460"/>
                  </a:lnTo>
                  <a:lnTo>
                    <a:pt x="51" y="376"/>
                  </a:lnTo>
                  <a:lnTo>
                    <a:pt x="42" y="351"/>
                  </a:lnTo>
                  <a:lnTo>
                    <a:pt x="25" y="284"/>
                  </a:lnTo>
                  <a:lnTo>
                    <a:pt x="9" y="192"/>
                  </a:lnTo>
                  <a:lnTo>
                    <a:pt x="0" y="150"/>
                  </a:lnTo>
                  <a:lnTo>
                    <a:pt x="51" y="92"/>
                  </a:lnTo>
                  <a:lnTo>
                    <a:pt x="92" y="59"/>
                  </a:lnTo>
                  <a:lnTo>
                    <a:pt x="218" y="8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9053803" y="4230369"/>
              <a:ext cx="38377" cy="89036"/>
            </a:xfrm>
            <a:custGeom>
              <a:avLst/>
              <a:gdLst/>
              <a:ahLst/>
              <a:cxnLst/>
              <a:rect l="l" t="t" r="r" b="b"/>
              <a:pathLst>
                <a:path w="778" h="1805" extrusionOk="0">
                  <a:moveTo>
                    <a:pt x="276" y="67"/>
                  </a:moveTo>
                  <a:lnTo>
                    <a:pt x="276" y="67"/>
                  </a:lnTo>
                  <a:lnTo>
                    <a:pt x="318" y="134"/>
                  </a:lnTo>
                  <a:lnTo>
                    <a:pt x="326" y="150"/>
                  </a:lnTo>
                  <a:lnTo>
                    <a:pt x="393" y="234"/>
                  </a:lnTo>
                  <a:lnTo>
                    <a:pt x="393" y="234"/>
                  </a:lnTo>
                  <a:lnTo>
                    <a:pt x="452" y="309"/>
                  </a:lnTo>
                  <a:lnTo>
                    <a:pt x="494" y="359"/>
                  </a:lnTo>
                  <a:lnTo>
                    <a:pt x="519" y="393"/>
                  </a:lnTo>
                  <a:lnTo>
                    <a:pt x="535" y="418"/>
                  </a:lnTo>
                  <a:lnTo>
                    <a:pt x="569" y="476"/>
                  </a:lnTo>
                  <a:lnTo>
                    <a:pt x="569" y="485"/>
                  </a:lnTo>
                  <a:lnTo>
                    <a:pt x="594" y="560"/>
                  </a:lnTo>
                  <a:lnTo>
                    <a:pt x="602" y="593"/>
                  </a:lnTo>
                  <a:lnTo>
                    <a:pt x="619" y="652"/>
                  </a:lnTo>
                  <a:lnTo>
                    <a:pt x="636" y="735"/>
                  </a:lnTo>
                  <a:lnTo>
                    <a:pt x="636" y="735"/>
                  </a:lnTo>
                  <a:lnTo>
                    <a:pt x="652" y="827"/>
                  </a:lnTo>
                  <a:lnTo>
                    <a:pt x="677" y="919"/>
                  </a:lnTo>
                  <a:lnTo>
                    <a:pt x="694" y="1003"/>
                  </a:lnTo>
                  <a:lnTo>
                    <a:pt x="702" y="1053"/>
                  </a:lnTo>
                  <a:lnTo>
                    <a:pt x="711" y="1094"/>
                  </a:lnTo>
                  <a:lnTo>
                    <a:pt x="727" y="1186"/>
                  </a:lnTo>
                  <a:lnTo>
                    <a:pt x="744" y="1270"/>
                  </a:lnTo>
                  <a:lnTo>
                    <a:pt x="761" y="1362"/>
                  </a:lnTo>
                  <a:lnTo>
                    <a:pt x="778" y="1445"/>
                  </a:lnTo>
                  <a:lnTo>
                    <a:pt x="778" y="1454"/>
                  </a:lnTo>
                  <a:lnTo>
                    <a:pt x="569" y="1805"/>
                  </a:lnTo>
                  <a:lnTo>
                    <a:pt x="218" y="1596"/>
                  </a:lnTo>
                  <a:lnTo>
                    <a:pt x="218" y="1587"/>
                  </a:lnTo>
                  <a:lnTo>
                    <a:pt x="193" y="1504"/>
                  </a:lnTo>
                  <a:lnTo>
                    <a:pt x="168" y="1412"/>
                  </a:lnTo>
                  <a:lnTo>
                    <a:pt x="143" y="1320"/>
                  </a:lnTo>
                  <a:lnTo>
                    <a:pt x="118" y="1228"/>
                  </a:lnTo>
                  <a:lnTo>
                    <a:pt x="101" y="1195"/>
                  </a:lnTo>
                  <a:lnTo>
                    <a:pt x="93" y="1136"/>
                  </a:lnTo>
                  <a:lnTo>
                    <a:pt x="68" y="1044"/>
                  </a:lnTo>
                  <a:lnTo>
                    <a:pt x="51" y="952"/>
                  </a:lnTo>
                  <a:lnTo>
                    <a:pt x="26" y="861"/>
                  </a:lnTo>
                  <a:lnTo>
                    <a:pt x="26" y="861"/>
                  </a:lnTo>
                  <a:lnTo>
                    <a:pt x="9" y="769"/>
                  </a:lnTo>
                  <a:lnTo>
                    <a:pt x="1" y="710"/>
                  </a:lnTo>
                  <a:lnTo>
                    <a:pt x="1" y="677"/>
                  </a:lnTo>
                  <a:lnTo>
                    <a:pt x="1" y="593"/>
                  </a:lnTo>
                  <a:lnTo>
                    <a:pt x="1" y="585"/>
                  </a:lnTo>
                  <a:lnTo>
                    <a:pt x="1" y="518"/>
                  </a:lnTo>
                  <a:lnTo>
                    <a:pt x="9" y="485"/>
                  </a:lnTo>
                  <a:lnTo>
                    <a:pt x="17" y="434"/>
                  </a:lnTo>
                  <a:lnTo>
                    <a:pt x="42" y="384"/>
                  </a:lnTo>
                  <a:lnTo>
                    <a:pt x="68" y="284"/>
                  </a:lnTo>
                  <a:lnTo>
                    <a:pt x="68" y="284"/>
                  </a:lnTo>
                  <a:lnTo>
                    <a:pt x="101" y="184"/>
                  </a:lnTo>
                  <a:lnTo>
                    <a:pt x="109" y="159"/>
                  </a:lnTo>
                  <a:lnTo>
                    <a:pt x="126" y="84"/>
                  </a:lnTo>
                  <a:lnTo>
                    <a:pt x="126" y="8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4"/>
            <p:cNvSpPr/>
            <p:nvPr/>
          </p:nvSpPr>
          <p:spPr>
            <a:xfrm>
              <a:off x="9249979" y="4173050"/>
              <a:ext cx="24762" cy="140583"/>
            </a:xfrm>
            <a:custGeom>
              <a:avLst/>
              <a:gdLst/>
              <a:ahLst/>
              <a:cxnLst/>
              <a:rect l="l" t="t" r="r" b="b"/>
              <a:pathLst>
                <a:path w="502" h="2850" extrusionOk="0">
                  <a:moveTo>
                    <a:pt x="217" y="59"/>
                  </a:moveTo>
                  <a:lnTo>
                    <a:pt x="217" y="59"/>
                  </a:lnTo>
                  <a:lnTo>
                    <a:pt x="276" y="218"/>
                  </a:lnTo>
                  <a:lnTo>
                    <a:pt x="334" y="327"/>
                  </a:lnTo>
                  <a:lnTo>
                    <a:pt x="343" y="368"/>
                  </a:lnTo>
                  <a:lnTo>
                    <a:pt x="359" y="410"/>
                  </a:lnTo>
                  <a:lnTo>
                    <a:pt x="393" y="686"/>
                  </a:lnTo>
                  <a:lnTo>
                    <a:pt x="410" y="845"/>
                  </a:lnTo>
                  <a:lnTo>
                    <a:pt x="418" y="928"/>
                  </a:lnTo>
                  <a:lnTo>
                    <a:pt x="426" y="1003"/>
                  </a:lnTo>
                  <a:lnTo>
                    <a:pt x="435" y="1162"/>
                  </a:lnTo>
                  <a:lnTo>
                    <a:pt x="443" y="1321"/>
                  </a:lnTo>
                  <a:lnTo>
                    <a:pt x="460" y="1480"/>
                  </a:lnTo>
                  <a:lnTo>
                    <a:pt x="468" y="1638"/>
                  </a:lnTo>
                  <a:lnTo>
                    <a:pt x="468" y="1663"/>
                  </a:lnTo>
                  <a:lnTo>
                    <a:pt x="476" y="1797"/>
                  </a:lnTo>
                  <a:lnTo>
                    <a:pt x="485" y="1956"/>
                  </a:lnTo>
                  <a:lnTo>
                    <a:pt x="493" y="2114"/>
                  </a:lnTo>
                  <a:lnTo>
                    <a:pt x="501" y="2282"/>
                  </a:lnTo>
                  <a:lnTo>
                    <a:pt x="501" y="2440"/>
                  </a:lnTo>
                  <a:lnTo>
                    <a:pt x="501" y="2591"/>
                  </a:lnTo>
                  <a:lnTo>
                    <a:pt x="501" y="2599"/>
                  </a:lnTo>
                  <a:lnTo>
                    <a:pt x="259" y="2850"/>
                  </a:lnTo>
                  <a:lnTo>
                    <a:pt x="17" y="2607"/>
                  </a:lnTo>
                  <a:lnTo>
                    <a:pt x="17" y="2457"/>
                  </a:lnTo>
                  <a:lnTo>
                    <a:pt x="17" y="2298"/>
                  </a:lnTo>
                  <a:lnTo>
                    <a:pt x="17" y="2140"/>
                  </a:lnTo>
                  <a:lnTo>
                    <a:pt x="17" y="1981"/>
                  </a:lnTo>
                  <a:lnTo>
                    <a:pt x="17" y="1822"/>
                  </a:lnTo>
                  <a:lnTo>
                    <a:pt x="17" y="1688"/>
                  </a:lnTo>
                  <a:lnTo>
                    <a:pt x="17" y="1663"/>
                  </a:lnTo>
                  <a:lnTo>
                    <a:pt x="17" y="1505"/>
                  </a:lnTo>
                  <a:lnTo>
                    <a:pt x="17" y="1346"/>
                  </a:lnTo>
                  <a:lnTo>
                    <a:pt x="9" y="1187"/>
                  </a:lnTo>
                  <a:lnTo>
                    <a:pt x="0" y="1028"/>
                  </a:lnTo>
                  <a:lnTo>
                    <a:pt x="0" y="962"/>
                  </a:lnTo>
                  <a:lnTo>
                    <a:pt x="0" y="870"/>
                  </a:lnTo>
                  <a:lnTo>
                    <a:pt x="0" y="711"/>
                  </a:lnTo>
                  <a:lnTo>
                    <a:pt x="0" y="444"/>
                  </a:lnTo>
                  <a:lnTo>
                    <a:pt x="17" y="394"/>
                  </a:lnTo>
                  <a:lnTo>
                    <a:pt x="25" y="360"/>
                  </a:lnTo>
                  <a:lnTo>
                    <a:pt x="59" y="243"/>
                  </a:lnTo>
                  <a:lnTo>
                    <a:pt x="109" y="76"/>
                  </a:lnTo>
                  <a:lnTo>
                    <a:pt x="109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4"/>
            <p:cNvSpPr/>
            <p:nvPr/>
          </p:nvSpPr>
          <p:spPr>
            <a:xfrm>
              <a:off x="9407777" y="4115781"/>
              <a:ext cx="25601" cy="148426"/>
            </a:xfrm>
            <a:custGeom>
              <a:avLst/>
              <a:gdLst/>
              <a:ahLst/>
              <a:cxnLst/>
              <a:rect l="l" t="t" r="r" b="b"/>
              <a:pathLst>
                <a:path w="519" h="3009" extrusionOk="0">
                  <a:moveTo>
                    <a:pt x="260" y="9"/>
                  </a:moveTo>
                  <a:lnTo>
                    <a:pt x="285" y="34"/>
                  </a:lnTo>
                  <a:lnTo>
                    <a:pt x="285" y="101"/>
                  </a:lnTo>
                  <a:lnTo>
                    <a:pt x="293" y="184"/>
                  </a:lnTo>
                  <a:lnTo>
                    <a:pt x="302" y="268"/>
                  </a:lnTo>
                  <a:lnTo>
                    <a:pt x="310" y="352"/>
                  </a:lnTo>
                  <a:lnTo>
                    <a:pt x="310" y="393"/>
                  </a:lnTo>
                  <a:lnTo>
                    <a:pt x="310" y="435"/>
                  </a:lnTo>
                  <a:lnTo>
                    <a:pt x="318" y="519"/>
                  </a:lnTo>
                  <a:lnTo>
                    <a:pt x="327" y="602"/>
                  </a:lnTo>
                  <a:lnTo>
                    <a:pt x="335" y="686"/>
                  </a:lnTo>
                  <a:lnTo>
                    <a:pt x="352" y="769"/>
                  </a:lnTo>
                  <a:lnTo>
                    <a:pt x="360" y="828"/>
                  </a:lnTo>
                  <a:lnTo>
                    <a:pt x="360" y="853"/>
                  </a:lnTo>
                  <a:lnTo>
                    <a:pt x="360" y="945"/>
                  </a:lnTo>
                  <a:lnTo>
                    <a:pt x="368" y="1028"/>
                  </a:lnTo>
                  <a:lnTo>
                    <a:pt x="377" y="1112"/>
                  </a:lnTo>
                  <a:lnTo>
                    <a:pt x="385" y="1195"/>
                  </a:lnTo>
                  <a:lnTo>
                    <a:pt x="410" y="1371"/>
                  </a:lnTo>
                  <a:lnTo>
                    <a:pt x="427" y="1546"/>
                  </a:lnTo>
                  <a:lnTo>
                    <a:pt x="444" y="1713"/>
                  </a:lnTo>
                  <a:lnTo>
                    <a:pt x="460" y="1889"/>
                  </a:lnTo>
                  <a:lnTo>
                    <a:pt x="469" y="1964"/>
                  </a:lnTo>
                  <a:lnTo>
                    <a:pt x="477" y="2064"/>
                  </a:lnTo>
                  <a:lnTo>
                    <a:pt x="485" y="2156"/>
                  </a:lnTo>
                  <a:lnTo>
                    <a:pt x="494" y="2240"/>
                  </a:lnTo>
                  <a:lnTo>
                    <a:pt x="502" y="2323"/>
                  </a:lnTo>
                  <a:lnTo>
                    <a:pt x="510" y="2415"/>
                  </a:lnTo>
                  <a:lnTo>
                    <a:pt x="519" y="2507"/>
                  </a:lnTo>
                  <a:lnTo>
                    <a:pt x="519" y="2590"/>
                  </a:lnTo>
                  <a:lnTo>
                    <a:pt x="519" y="2682"/>
                  </a:lnTo>
                  <a:lnTo>
                    <a:pt x="519" y="2749"/>
                  </a:lnTo>
                  <a:lnTo>
                    <a:pt x="519" y="2766"/>
                  </a:lnTo>
                  <a:lnTo>
                    <a:pt x="285" y="3008"/>
                  </a:lnTo>
                  <a:lnTo>
                    <a:pt x="43" y="2774"/>
                  </a:lnTo>
                  <a:lnTo>
                    <a:pt x="43" y="2607"/>
                  </a:lnTo>
                  <a:lnTo>
                    <a:pt x="43" y="2524"/>
                  </a:lnTo>
                  <a:lnTo>
                    <a:pt x="43" y="2440"/>
                  </a:lnTo>
                  <a:lnTo>
                    <a:pt x="43" y="2357"/>
                  </a:lnTo>
                  <a:lnTo>
                    <a:pt x="43" y="2273"/>
                  </a:lnTo>
                  <a:lnTo>
                    <a:pt x="43" y="2181"/>
                  </a:lnTo>
                  <a:lnTo>
                    <a:pt x="43" y="2098"/>
                  </a:lnTo>
                  <a:lnTo>
                    <a:pt x="34" y="1997"/>
                  </a:lnTo>
                  <a:lnTo>
                    <a:pt x="34" y="1922"/>
                  </a:lnTo>
                  <a:lnTo>
                    <a:pt x="26" y="1755"/>
                  </a:lnTo>
                  <a:lnTo>
                    <a:pt x="17" y="1580"/>
                  </a:lnTo>
                  <a:lnTo>
                    <a:pt x="9" y="1404"/>
                  </a:lnTo>
                  <a:lnTo>
                    <a:pt x="1" y="1229"/>
                  </a:lnTo>
                  <a:lnTo>
                    <a:pt x="1" y="1145"/>
                  </a:lnTo>
                  <a:lnTo>
                    <a:pt x="1" y="1053"/>
                  </a:lnTo>
                  <a:lnTo>
                    <a:pt x="1" y="970"/>
                  </a:lnTo>
                  <a:lnTo>
                    <a:pt x="1" y="878"/>
                  </a:lnTo>
                  <a:lnTo>
                    <a:pt x="1" y="794"/>
                  </a:lnTo>
                  <a:lnTo>
                    <a:pt x="1" y="702"/>
                  </a:lnTo>
                  <a:lnTo>
                    <a:pt x="1" y="611"/>
                  </a:lnTo>
                  <a:lnTo>
                    <a:pt x="1" y="527"/>
                  </a:lnTo>
                  <a:lnTo>
                    <a:pt x="1" y="435"/>
                  </a:lnTo>
                  <a:lnTo>
                    <a:pt x="1" y="393"/>
                  </a:lnTo>
                  <a:lnTo>
                    <a:pt x="1" y="352"/>
                  </a:lnTo>
                  <a:lnTo>
                    <a:pt x="9" y="260"/>
                  </a:lnTo>
                  <a:lnTo>
                    <a:pt x="17" y="176"/>
                  </a:lnTo>
                  <a:lnTo>
                    <a:pt x="26" y="84"/>
                  </a:lnTo>
                  <a:lnTo>
                    <a:pt x="34" y="26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9537163" y="4122391"/>
              <a:ext cx="27673" cy="122431"/>
            </a:xfrm>
            <a:custGeom>
              <a:avLst/>
              <a:gdLst/>
              <a:ahLst/>
              <a:cxnLst/>
              <a:rect l="l" t="t" r="r" b="b"/>
              <a:pathLst>
                <a:path w="561" h="2482" extrusionOk="0">
                  <a:moveTo>
                    <a:pt x="360" y="17"/>
                  </a:moveTo>
                  <a:lnTo>
                    <a:pt x="427" y="92"/>
                  </a:lnTo>
                  <a:lnTo>
                    <a:pt x="452" y="109"/>
                  </a:lnTo>
                  <a:lnTo>
                    <a:pt x="469" y="159"/>
                  </a:lnTo>
                  <a:lnTo>
                    <a:pt x="485" y="226"/>
                  </a:lnTo>
                  <a:lnTo>
                    <a:pt x="494" y="251"/>
                  </a:lnTo>
                  <a:lnTo>
                    <a:pt x="494" y="301"/>
                  </a:lnTo>
                  <a:lnTo>
                    <a:pt x="494" y="368"/>
                  </a:lnTo>
                  <a:lnTo>
                    <a:pt x="494" y="435"/>
                  </a:lnTo>
                  <a:lnTo>
                    <a:pt x="494" y="903"/>
                  </a:lnTo>
                  <a:lnTo>
                    <a:pt x="494" y="969"/>
                  </a:lnTo>
                  <a:lnTo>
                    <a:pt x="494" y="1036"/>
                  </a:lnTo>
                  <a:lnTo>
                    <a:pt x="494" y="1103"/>
                  </a:lnTo>
                  <a:lnTo>
                    <a:pt x="494" y="1170"/>
                  </a:lnTo>
                  <a:lnTo>
                    <a:pt x="494" y="1237"/>
                  </a:lnTo>
                  <a:lnTo>
                    <a:pt x="502" y="1337"/>
                  </a:lnTo>
                  <a:lnTo>
                    <a:pt x="502" y="1370"/>
                  </a:lnTo>
                  <a:lnTo>
                    <a:pt x="511" y="1504"/>
                  </a:lnTo>
                  <a:lnTo>
                    <a:pt x="519" y="1638"/>
                  </a:lnTo>
                  <a:lnTo>
                    <a:pt x="544" y="1922"/>
                  </a:lnTo>
                  <a:lnTo>
                    <a:pt x="552" y="2055"/>
                  </a:lnTo>
                  <a:lnTo>
                    <a:pt x="561" y="2181"/>
                  </a:lnTo>
                  <a:lnTo>
                    <a:pt x="561" y="2197"/>
                  </a:lnTo>
                  <a:lnTo>
                    <a:pt x="293" y="2481"/>
                  </a:lnTo>
                  <a:lnTo>
                    <a:pt x="1" y="2214"/>
                  </a:lnTo>
                  <a:lnTo>
                    <a:pt x="1" y="2206"/>
                  </a:lnTo>
                  <a:lnTo>
                    <a:pt x="1" y="2080"/>
                  </a:lnTo>
                  <a:lnTo>
                    <a:pt x="1" y="1938"/>
                  </a:lnTo>
                  <a:lnTo>
                    <a:pt x="1" y="1663"/>
                  </a:lnTo>
                  <a:lnTo>
                    <a:pt x="1" y="1036"/>
                  </a:lnTo>
                  <a:lnTo>
                    <a:pt x="1" y="969"/>
                  </a:lnTo>
                  <a:lnTo>
                    <a:pt x="1" y="894"/>
                  </a:lnTo>
                  <a:lnTo>
                    <a:pt x="1" y="827"/>
                  </a:lnTo>
                  <a:lnTo>
                    <a:pt x="1" y="761"/>
                  </a:lnTo>
                  <a:lnTo>
                    <a:pt x="1" y="685"/>
                  </a:lnTo>
                  <a:lnTo>
                    <a:pt x="1" y="619"/>
                  </a:lnTo>
                  <a:lnTo>
                    <a:pt x="1" y="543"/>
                  </a:lnTo>
                  <a:lnTo>
                    <a:pt x="9" y="477"/>
                  </a:lnTo>
                  <a:lnTo>
                    <a:pt x="9" y="401"/>
                  </a:lnTo>
                  <a:lnTo>
                    <a:pt x="18" y="334"/>
                  </a:lnTo>
                  <a:lnTo>
                    <a:pt x="26" y="259"/>
                  </a:lnTo>
                  <a:lnTo>
                    <a:pt x="34" y="218"/>
                  </a:lnTo>
                  <a:lnTo>
                    <a:pt x="43" y="192"/>
                  </a:lnTo>
                  <a:lnTo>
                    <a:pt x="76" y="126"/>
                  </a:lnTo>
                  <a:lnTo>
                    <a:pt x="101" y="76"/>
                  </a:lnTo>
                  <a:lnTo>
                    <a:pt x="126" y="59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4"/>
            <p:cNvSpPr/>
            <p:nvPr/>
          </p:nvSpPr>
          <p:spPr>
            <a:xfrm>
              <a:off x="9697922" y="4071682"/>
              <a:ext cx="23085" cy="143444"/>
            </a:xfrm>
            <a:custGeom>
              <a:avLst/>
              <a:gdLst/>
              <a:ahLst/>
              <a:cxnLst/>
              <a:rect l="l" t="t" r="r" b="b"/>
              <a:pathLst>
                <a:path w="468" h="2908" extrusionOk="0">
                  <a:moveTo>
                    <a:pt x="284" y="68"/>
                  </a:moveTo>
                  <a:lnTo>
                    <a:pt x="284" y="76"/>
                  </a:lnTo>
                  <a:lnTo>
                    <a:pt x="326" y="176"/>
                  </a:lnTo>
                  <a:lnTo>
                    <a:pt x="351" y="226"/>
                  </a:lnTo>
                  <a:lnTo>
                    <a:pt x="384" y="302"/>
                  </a:lnTo>
                  <a:lnTo>
                    <a:pt x="384" y="393"/>
                  </a:lnTo>
                  <a:lnTo>
                    <a:pt x="393" y="552"/>
                  </a:lnTo>
                  <a:lnTo>
                    <a:pt x="401" y="719"/>
                  </a:lnTo>
                  <a:lnTo>
                    <a:pt x="418" y="861"/>
                  </a:lnTo>
                  <a:lnTo>
                    <a:pt x="426" y="1045"/>
                  </a:lnTo>
                  <a:lnTo>
                    <a:pt x="434" y="1371"/>
                  </a:lnTo>
                  <a:lnTo>
                    <a:pt x="451" y="1655"/>
                  </a:lnTo>
                  <a:lnTo>
                    <a:pt x="451" y="1697"/>
                  </a:lnTo>
                  <a:lnTo>
                    <a:pt x="460" y="2022"/>
                  </a:lnTo>
                  <a:lnTo>
                    <a:pt x="468" y="2657"/>
                  </a:lnTo>
                  <a:lnTo>
                    <a:pt x="468" y="2666"/>
                  </a:lnTo>
                  <a:lnTo>
                    <a:pt x="234" y="2908"/>
                  </a:lnTo>
                  <a:lnTo>
                    <a:pt x="0" y="2666"/>
                  </a:lnTo>
                  <a:lnTo>
                    <a:pt x="0" y="2657"/>
                  </a:lnTo>
                  <a:lnTo>
                    <a:pt x="8" y="2022"/>
                  </a:lnTo>
                  <a:lnTo>
                    <a:pt x="17" y="1697"/>
                  </a:lnTo>
                  <a:lnTo>
                    <a:pt x="17" y="1647"/>
                  </a:lnTo>
                  <a:lnTo>
                    <a:pt x="25" y="1371"/>
                  </a:lnTo>
                  <a:lnTo>
                    <a:pt x="33" y="1045"/>
                  </a:lnTo>
                  <a:lnTo>
                    <a:pt x="33" y="861"/>
                  </a:lnTo>
                  <a:lnTo>
                    <a:pt x="33" y="719"/>
                  </a:lnTo>
                  <a:lnTo>
                    <a:pt x="42" y="561"/>
                  </a:lnTo>
                  <a:lnTo>
                    <a:pt x="42" y="393"/>
                  </a:lnTo>
                  <a:lnTo>
                    <a:pt x="42" y="302"/>
                  </a:lnTo>
                  <a:lnTo>
                    <a:pt x="75" y="235"/>
                  </a:lnTo>
                  <a:lnTo>
                    <a:pt x="92" y="176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4"/>
            <p:cNvSpPr/>
            <p:nvPr/>
          </p:nvSpPr>
          <p:spPr>
            <a:xfrm>
              <a:off x="9764673" y="4088158"/>
              <a:ext cx="21901" cy="117103"/>
            </a:xfrm>
            <a:custGeom>
              <a:avLst/>
              <a:gdLst/>
              <a:ahLst/>
              <a:cxnLst/>
              <a:rect l="l" t="t" r="r" b="b"/>
              <a:pathLst>
                <a:path w="444" h="2374" extrusionOk="0">
                  <a:moveTo>
                    <a:pt x="444" y="76"/>
                  </a:moveTo>
                  <a:lnTo>
                    <a:pt x="444" y="761"/>
                  </a:lnTo>
                  <a:lnTo>
                    <a:pt x="444" y="895"/>
                  </a:lnTo>
                  <a:lnTo>
                    <a:pt x="444" y="1028"/>
                  </a:lnTo>
                  <a:lnTo>
                    <a:pt x="444" y="1104"/>
                  </a:lnTo>
                  <a:lnTo>
                    <a:pt x="444" y="1162"/>
                  </a:lnTo>
                  <a:lnTo>
                    <a:pt x="444" y="1304"/>
                  </a:lnTo>
                  <a:lnTo>
                    <a:pt x="435" y="1421"/>
                  </a:lnTo>
                  <a:lnTo>
                    <a:pt x="435" y="1438"/>
                  </a:lnTo>
                  <a:lnTo>
                    <a:pt x="419" y="1572"/>
                  </a:lnTo>
                  <a:lnTo>
                    <a:pt x="410" y="1663"/>
                  </a:lnTo>
                  <a:lnTo>
                    <a:pt x="402" y="1705"/>
                  </a:lnTo>
                  <a:lnTo>
                    <a:pt x="377" y="1839"/>
                  </a:lnTo>
                  <a:lnTo>
                    <a:pt x="360" y="1939"/>
                  </a:lnTo>
                  <a:lnTo>
                    <a:pt x="352" y="1972"/>
                  </a:lnTo>
                  <a:lnTo>
                    <a:pt x="327" y="2115"/>
                  </a:lnTo>
                  <a:lnTo>
                    <a:pt x="302" y="2248"/>
                  </a:lnTo>
                  <a:lnTo>
                    <a:pt x="126" y="2373"/>
                  </a:lnTo>
                  <a:lnTo>
                    <a:pt x="1" y="2198"/>
                  </a:lnTo>
                  <a:lnTo>
                    <a:pt x="18" y="2056"/>
                  </a:lnTo>
                  <a:lnTo>
                    <a:pt x="34" y="1922"/>
                  </a:lnTo>
                  <a:lnTo>
                    <a:pt x="34" y="1889"/>
                  </a:lnTo>
                  <a:lnTo>
                    <a:pt x="43" y="1797"/>
                  </a:lnTo>
                  <a:lnTo>
                    <a:pt x="59" y="1663"/>
                  </a:lnTo>
                  <a:lnTo>
                    <a:pt x="59" y="1622"/>
                  </a:lnTo>
                  <a:lnTo>
                    <a:pt x="76" y="1530"/>
                  </a:lnTo>
                  <a:lnTo>
                    <a:pt x="93" y="1396"/>
                  </a:lnTo>
                  <a:lnTo>
                    <a:pt x="93" y="1379"/>
                  </a:lnTo>
                  <a:lnTo>
                    <a:pt x="118" y="1262"/>
                  </a:lnTo>
                  <a:lnTo>
                    <a:pt x="143" y="1137"/>
                  </a:lnTo>
                  <a:lnTo>
                    <a:pt x="151" y="1070"/>
                  </a:lnTo>
                  <a:lnTo>
                    <a:pt x="168" y="1003"/>
                  </a:lnTo>
                  <a:lnTo>
                    <a:pt x="185" y="870"/>
                  </a:lnTo>
                  <a:lnTo>
                    <a:pt x="210" y="736"/>
                  </a:lnTo>
                  <a:lnTo>
                    <a:pt x="210" y="711"/>
                  </a:lnTo>
                  <a:lnTo>
                    <a:pt x="235" y="602"/>
                  </a:lnTo>
                  <a:lnTo>
                    <a:pt x="252" y="469"/>
                  </a:lnTo>
                  <a:lnTo>
                    <a:pt x="277" y="335"/>
                  </a:lnTo>
                  <a:lnTo>
                    <a:pt x="293" y="201"/>
                  </a:lnTo>
                  <a:lnTo>
                    <a:pt x="310" y="76"/>
                  </a:lnTo>
                  <a:lnTo>
                    <a:pt x="310" y="68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9735027" y="4404643"/>
              <a:ext cx="26440" cy="128646"/>
            </a:xfrm>
            <a:custGeom>
              <a:avLst/>
              <a:gdLst/>
              <a:ahLst/>
              <a:cxnLst/>
              <a:rect l="l" t="t" r="r" b="b"/>
              <a:pathLst>
                <a:path w="536" h="2608" extrusionOk="0">
                  <a:moveTo>
                    <a:pt x="418" y="68"/>
                  </a:moveTo>
                  <a:lnTo>
                    <a:pt x="418" y="76"/>
                  </a:lnTo>
                  <a:lnTo>
                    <a:pt x="468" y="201"/>
                  </a:lnTo>
                  <a:lnTo>
                    <a:pt x="477" y="218"/>
                  </a:lnTo>
                  <a:lnTo>
                    <a:pt x="510" y="293"/>
                  </a:lnTo>
                  <a:lnTo>
                    <a:pt x="535" y="368"/>
                  </a:lnTo>
                  <a:lnTo>
                    <a:pt x="535" y="377"/>
                  </a:lnTo>
                  <a:lnTo>
                    <a:pt x="527" y="519"/>
                  </a:lnTo>
                  <a:lnTo>
                    <a:pt x="518" y="661"/>
                  </a:lnTo>
                  <a:lnTo>
                    <a:pt x="510" y="811"/>
                  </a:lnTo>
                  <a:lnTo>
                    <a:pt x="510" y="853"/>
                  </a:lnTo>
                  <a:lnTo>
                    <a:pt x="502" y="953"/>
                  </a:lnTo>
                  <a:lnTo>
                    <a:pt x="493" y="1095"/>
                  </a:lnTo>
                  <a:lnTo>
                    <a:pt x="485" y="1246"/>
                  </a:lnTo>
                  <a:lnTo>
                    <a:pt x="477" y="1388"/>
                  </a:lnTo>
                  <a:lnTo>
                    <a:pt x="468" y="1530"/>
                  </a:lnTo>
                  <a:lnTo>
                    <a:pt x="468" y="1530"/>
                  </a:lnTo>
                  <a:lnTo>
                    <a:pt x="460" y="1680"/>
                  </a:lnTo>
                  <a:lnTo>
                    <a:pt x="452" y="1822"/>
                  </a:lnTo>
                  <a:lnTo>
                    <a:pt x="443" y="1964"/>
                  </a:lnTo>
                  <a:lnTo>
                    <a:pt x="435" y="2114"/>
                  </a:lnTo>
                  <a:lnTo>
                    <a:pt x="418" y="2390"/>
                  </a:lnTo>
                  <a:lnTo>
                    <a:pt x="418" y="2398"/>
                  </a:lnTo>
                  <a:lnTo>
                    <a:pt x="201" y="2607"/>
                  </a:lnTo>
                  <a:lnTo>
                    <a:pt x="0" y="2390"/>
                  </a:lnTo>
                  <a:lnTo>
                    <a:pt x="0" y="2373"/>
                  </a:lnTo>
                  <a:lnTo>
                    <a:pt x="9" y="2098"/>
                  </a:lnTo>
                  <a:lnTo>
                    <a:pt x="9" y="1947"/>
                  </a:lnTo>
                  <a:lnTo>
                    <a:pt x="9" y="1797"/>
                  </a:lnTo>
                  <a:lnTo>
                    <a:pt x="9" y="1655"/>
                  </a:lnTo>
                  <a:lnTo>
                    <a:pt x="17" y="1505"/>
                  </a:lnTo>
                  <a:lnTo>
                    <a:pt x="17" y="1505"/>
                  </a:lnTo>
                  <a:lnTo>
                    <a:pt x="25" y="1363"/>
                  </a:lnTo>
                  <a:lnTo>
                    <a:pt x="34" y="1221"/>
                  </a:lnTo>
                  <a:lnTo>
                    <a:pt x="42" y="1070"/>
                  </a:lnTo>
                  <a:lnTo>
                    <a:pt x="51" y="920"/>
                  </a:lnTo>
                  <a:lnTo>
                    <a:pt x="59" y="820"/>
                  </a:lnTo>
                  <a:lnTo>
                    <a:pt x="59" y="778"/>
                  </a:lnTo>
                  <a:lnTo>
                    <a:pt x="76" y="627"/>
                  </a:lnTo>
                  <a:lnTo>
                    <a:pt x="92" y="485"/>
                  </a:lnTo>
                  <a:lnTo>
                    <a:pt x="109" y="335"/>
                  </a:lnTo>
                  <a:lnTo>
                    <a:pt x="109" y="335"/>
                  </a:lnTo>
                  <a:lnTo>
                    <a:pt x="142" y="268"/>
                  </a:lnTo>
                  <a:lnTo>
                    <a:pt x="184" y="193"/>
                  </a:lnTo>
                  <a:lnTo>
                    <a:pt x="201" y="185"/>
                  </a:lnTo>
                  <a:lnTo>
                    <a:pt x="268" y="68"/>
                  </a:lnTo>
                  <a:lnTo>
                    <a:pt x="268" y="59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9716419" y="4344069"/>
              <a:ext cx="44987" cy="121642"/>
            </a:xfrm>
            <a:custGeom>
              <a:avLst/>
              <a:gdLst/>
              <a:ahLst/>
              <a:cxnLst/>
              <a:rect l="l" t="t" r="r" b="b"/>
              <a:pathLst>
                <a:path w="912" h="2466" extrusionOk="0">
                  <a:moveTo>
                    <a:pt x="753" y="26"/>
                  </a:moveTo>
                  <a:lnTo>
                    <a:pt x="870" y="118"/>
                  </a:lnTo>
                  <a:lnTo>
                    <a:pt x="886" y="193"/>
                  </a:lnTo>
                  <a:lnTo>
                    <a:pt x="912" y="285"/>
                  </a:lnTo>
                  <a:lnTo>
                    <a:pt x="903" y="335"/>
                  </a:lnTo>
                  <a:lnTo>
                    <a:pt x="878" y="477"/>
                  </a:lnTo>
                  <a:lnTo>
                    <a:pt x="853" y="611"/>
                  </a:lnTo>
                  <a:lnTo>
                    <a:pt x="828" y="753"/>
                  </a:lnTo>
                  <a:lnTo>
                    <a:pt x="803" y="886"/>
                  </a:lnTo>
                  <a:lnTo>
                    <a:pt x="778" y="1028"/>
                  </a:lnTo>
                  <a:lnTo>
                    <a:pt x="753" y="1162"/>
                  </a:lnTo>
                  <a:lnTo>
                    <a:pt x="719" y="1304"/>
                  </a:lnTo>
                  <a:lnTo>
                    <a:pt x="703" y="1404"/>
                  </a:lnTo>
                  <a:lnTo>
                    <a:pt x="694" y="1438"/>
                  </a:lnTo>
                  <a:lnTo>
                    <a:pt x="636" y="1713"/>
                  </a:lnTo>
                  <a:lnTo>
                    <a:pt x="577" y="1981"/>
                  </a:lnTo>
                  <a:lnTo>
                    <a:pt x="519" y="2248"/>
                  </a:lnTo>
                  <a:lnTo>
                    <a:pt x="519" y="2256"/>
                  </a:lnTo>
                  <a:lnTo>
                    <a:pt x="210" y="2465"/>
                  </a:lnTo>
                  <a:lnTo>
                    <a:pt x="1" y="2156"/>
                  </a:lnTo>
                  <a:lnTo>
                    <a:pt x="1" y="2139"/>
                  </a:lnTo>
                  <a:lnTo>
                    <a:pt x="51" y="1880"/>
                  </a:lnTo>
                  <a:lnTo>
                    <a:pt x="101" y="1605"/>
                  </a:lnTo>
                  <a:lnTo>
                    <a:pt x="160" y="1329"/>
                  </a:lnTo>
                  <a:lnTo>
                    <a:pt x="160" y="1304"/>
                  </a:lnTo>
                  <a:lnTo>
                    <a:pt x="185" y="1195"/>
                  </a:lnTo>
                  <a:lnTo>
                    <a:pt x="210" y="1062"/>
                  </a:lnTo>
                  <a:lnTo>
                    <a:pt x="243" y="920"/>
                  </a:lnTo>
                  <a:lnTo>
                    <a:pt x="268" y="786"/>
                  </a:lnTo>
                  <a:lnTo>
                    <a:pt x="293" y="652"/>
                  </a:lnTo>
                  <a:lnTo>
                    <a:pt x="318" y="519"/>
                  </a:lnTo>
                  <a:lnTo>
                    <a:pt x="343" y="377"/>
                  </a:lnTo>
                  <a:lnTo>
                    <a:pt x="369" y="243"/>
                  </a:lnTo>
                  <a:lnTo>
                    <a:pt x="377" y="193"/>
                  </a:lnTo>
                  <a:lnTo>
                    <a:pt x="435" y="118"/>
                  </a:lnTo>
                  <a:lnTo>
                    <a:pt x="477" y="51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9526903" y="4346141"/>
              <a:ext cx="21063" cy="65556"/>
            </a:xfrm>
            <a:custGeom>
              <a:avLst/>
              <a:gdLst/>
              <a:ahLst/>
              <a:cxnLst/>
              <a:rect l="l" t="t" r="r" b="b"/>
              <a:pathLst>
                <a:path w="427" h="1329" extrusionOk="0">
                  <a:moveTo>
                    <a:pt x="92" y="1"/>
                  </a:moveTo>
                  <a:lnTo>
                    <a:pt x="351" y="26"/>
                  </a:lnTo>
                  <a:lnTo>
                    <a:pt x="393" y="34"/>
                  </a:lnTo>
                  <a:lnTo>
                    <a:pt x="418" y="101"/>
                  </a:lnTo>
                  <a:lnTo>
                    <a:pt x="426" y="126"/>
                  </a:lnTo>
                  <a:lnTo>
                    <a:pt x="426" y="176"/>
                  </a:lnTo>
                  <a:lnTo>
                    <a:pt x="418" y="243"/>
                  </a:lnTo>
                  <a:lnTo>
                    <a:pt x="409" y="310"/>
                  </a:lnTo>
                  <a:lnTo>
                    <a:pt x="401" y="385"/>
                  </a:lnTo>
                  <a:lnTo>
                    <a:pt x="401" y="452"/>
                  </a:lnTo>
                  <a:lnTo>
                    <a:pt x="393" y="527"/>
                  </a:lnTo>
                  <a:lnTo>
                    <a:pt x="384" y="594"/>
                  </a:lnTo>
                  <a:lnTo>
                    <a:pt x="376" y="711"/>
                  </a:lnTo>
                  <a:lnTo>
                    <a:pt x="376" y="736"/>
                  </a:lnTo>
                  <a:lnTo>
                    <a:pt x="368" y="878"/>
                  </a:lnTo>
                  <a:lnTo>
                    <a:pt x="351" y="1153"/>
                  </a:lnTo>
                  <a:lnTo>
                    <a:pt x="351" y="1162"/>
                  </a:lnTo>
                  <a:lnTo>
                    <a:pt x="167" y="1329"/>
                  </a:lnTo>
                  <a:lnTo>
                    <a:pt x="0" y="1153"/>
                  </a:lnTo>
                  <a:lnTo>
                    <a:pt x="0" y="1145"/>
                  </a:lnTo>
                  <a:lnTo>
                    <a:pt x="0" y="861"/>
                  </a:lnTo>
                  <a:lnTo>
                    <a:pt x="0" y="719"/>
                  </a:lnTo>
                  <a:lnTo>
                    <a:pt x="0" y="285"/>
                  </a:lnTo>
                  <a:lnTo>
                    <a:pt x="0" y="209"/>
                  </a:lnTo>
                  <a:lnTo>
                    <a:pt x="0" y="134"/>
                  </a:lnTo>
                  <a:lnTo>
                    <a:pt x="0" y="84"/>
                  </a:lnTo>
                  <a:lnTo>
                    <a:pt x="8" y="6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4"/>
            <p:cNvSpPr/>
            <p:nvPr/>
          </p:nvSpPr>
          <p:spPr>
            <a:xfrm>
              <a:off x="9390069" y="4457818"/>
              <a:ext cx="31372" cy="70933"/>
            </a:xfrm>
            <a:custGeom>
              <a:avLst/>
              <a:gdLst/>
              <a:ahLst/>
              <a:cxnLst/>
              <a:rect l="l" t="t" r="r" b="b"/>
              <a:pathLst>
                <a:path w="636" h="1438" extrusionOk="0">
                  <a:moveTo>
                    <a:pt x="310" y="42"/>
                  </a:moveTo>
                  <a:lnTo>
                    <a:pt x="310" y="42"/>
                  </a:lnTo>
                  <a:lnTo>
                    <a:pt x="351" y="84"/>
                  </a:lnTo>
                  <a:lnTo>
                    <a:pt x="427" y="159"/>
                  </a:lnTo>
                  <a:lnTo>
                    <a:pt x="427" y="159"/>
                  </a:lnTo>
                  <a:lnTo>
                    <a:pt x="527" y="251"/>
                  </a:lnTo>
                  <a:lnTo>
                    <a:pt x="552" y="285"/>
                  </a:lnTo>
                  <a:lnTo>
                    <a:pt x="569" y="301"/>
                  </a:lnTo>
                  <a:lnTo>
                    <a:pt x="594" y="351"/>
                  </a:lnTo>
                  <a:lnTo>
                    <a:pt x="619" y="427"/>
                  </a:lnTo>
                  <a:lnTo>
                    <a:pt x="619" y="435"/>
                  </a:lnTo>
                  <a:lnTo>
                    <a:pt x="627" y="502"/>
                  </a:lnTo>
                  <a:lnTo>
                    <a:pt x="635" y="552"/>
                  </a:lnTo>
                  <a:lnTo>
                    <a:pt x="635" y="569"/>
                  </a:lnTo>
                  <a:lnTo>
                    <a:pt x="635" y="644"/>
                  </a:lnTo>
                  <a:lnTo>
                    <a:pt x="635" y="719"/>
                  </a:lnTo>
                  <a:lnTo>
                    <a:pt x="635" y="794"/>
                  </a:lnTo>
                  <a:lnTo>
                    <a:pt x="635" y="1178"/>
                  </a:lnTo>
                  <a:lnTo>
                    <a:pt x="427" y="1437"/>
                  </a:lnTo>
                  <a:lnTo>
                    <a:pt x="159" y="1229"/>
                  </a:lnTo>
                  <a:lnTo>
                    <a:pt x="159" y="1220"/>
                  </a:lnTo>
                  <a:lnTo>
                    <a:pt x="143" y="1153"/>
                  </a:lnTo>
                  <a:lnTo>
                    <a:pt x="126" y="1087"/>
                  </a:lnTo>
                  <a:lnTo>
                    <a:pt x="109" y="1020"/>
                  </a:lnTo>
                  <a:lnTo>
                    <a:pt x="92" y="953"/>
                  </a:lnTo>
                  <a:lnTo>
                    <a:pt x="76" y="911"/>
                  </a:lnTo>
                  <a:lnTo>
                    <a:pt x="76" y="878"/>
                  </a:lnTo>
                  <a:lnTo>
                    <a:pt x="51" y="811"/>
                  </a:lnTo>
                  <a:lnTo>
                    <a:pt x="34" y="744"/>
                  </a:lnTo>
                  <a:lnTo>
                    <a:pt x="17" y="677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52"/>
                  </a:lnTo>
                  <a:lnTo>
                    <a:pt x="1" y="535"/>
                  </a:lnTo>
                  <a:lnTo>
                    <a:pt x="1" y="460"/>
                  </a:lnTo>
                  <a:lnTo>
                    <a:pt x="9" y="410"/>
                  </a:lnTo>
                  <a:lnTo>
                    <a:pt x="17" y="393"/>
                  </a:lnTo>
                  <a:lnTo>
                    <a:pt x="34" y="343"/>
                  </a:lnTo>
                  <a:lnTo>
                    <a:pt x="92" y="234"/>
                  </a:lnTo>
                  <a:lnTo>
                    <a:pt x="92" y="234"/>
                  </a:lnTo>
                  <a:lnTo>
                    <a:pt x="143" y="134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4"/>
            <p:cNvSpPr/>
            <p:nvPr/>
          </p:nvSpPr>
          <p:spPr>
            <a:xfrm>
              <a:off x="9204647" y="4414558"/>
              <a:ext cx="41632" cy="118287"/>
            </a:xfrm>
            <a:custGeom>
              <a:avLst/>
              <a:gdLst/>
              <a:ahLst/>
              <a:cxnLst/>
              <a:rect l="l" t="t" r="r" b="b"/>
              <a:pathLst>
                <a:path w="844" h="2398" extrusionOk="0">
                  <a:moveTo>
                    <a:pt x="176" y="67"/>
                  </a:moveTo>
                  <a:lnTo>
                    <a:pt x="176" y="76"/>
                  </a:lnTo>
                  <a:lnTo>
                    <a:pt x="201" y="134"/>
                  </a:lnTo>
                  <a:lnTo>
                    <a:pt x="234" y="192"/>
                  </a:lnTo>
                  <a:lnTo>
                    <a:pt x="268" y="251"/>
                  </a:lnTo>
                  <a:lnTo>
                    <a:pt x="284" y="276"/>
                  </a:lnTo>
                  <a:lnTo>
                    <a:pt x="301" y="318"/>
                  </a:lnTo>
                  <a:lnTo>
                    <a:pt x="334" y="376"/>
                  </a:lnTo>
                  <a:lnTo>
                    <a:pt x="359" y="418"/>
                  </a:lnTo>
                  <a:lnTo>
                    <a:pt x="376" y="435"/>
                  </a:lnTo>
                  <a:lnTo>
                    <a:pt x="401" y="493"/>
                  </a:lnTo>
                  <a:lnTo>
                    <a:pt x="426" y="543"/>
                  </a:lnTo>
                  <a:lnTo>
                    <a:pt x="426" y="560"/>
                  </a:lnTo>
                  <a:lnTo>
                    <a:pt x="443" y="619"/>
                  </a:lnTo>
                  <a:lnTo>
                    <a:pt x="460" y="685"/>
                  </a:lnTo>
                  <a:lnTo>
                    <a:pt x="476" y="752"/>
                  </a:lnTo>
                  <a:lnTo>
                    <a:pt x="493" y="811"/>
                  </a:lnTo>
                  <a:lnTo>
                    <a:pt x="527" y="928"/>
                  </a:lnTo>
                  <a:lnTo>
                    <a:pt x="527" y="936"/>
                  </a:lnTo>
                  <a:lnTo>
                    <a:pt x="568" y="1070"/>
                  </a:lnTo>
                  <a:lnTo>
                    <a:pt x="602" y="1195"/>
                  </a:lnTo>
                  <a:lnTo>
                    <a:pt x="635" y="1329"/>
                  </a:lnTo>
                  <a:lnTo>
                    <a:pt x="669" y="1446"/>
                  </a:lnTo>
                  <a:lnTo>
                    <a:pt x="710" y="1579"/>
                  </a:lnTo>
                  <a:lnTo>
                    <a:pt x="777" y="1847"/>
                  </a:lnTo>
                  <a:lnTo>
                    <a:pt x="811" y="1972"/>
                  </a:lnTo>
                  <a:lnTo>
                    <a:pt x="844" y="2097"/>
                  </a:lnTo>
                  <a:lnTo>
                    <a:pt x="844" y="2106"/>
                  </a:lnTo>
                  <a:lnTo>
                    <a:pt x="677" y="2398"/>
                  </a:lnTo>
                  <a:lnTo>
                    <a:pt x="393" y="2223"/>
                  </a:lnTo>
                  <a:lnTo>
                    <a:pt x="393" y="2214"/>
                  </a:lnTo>
                  <a:lnTo>
                    <a:pt x="359" y="2089"/>
                  </a:lnTo>
                  <a:lnTo>
                    <a:pt x="326" y="1964"/>
                  </a:lnTo>
                  <a:lnTo>
                    <a:pt x="251" y="1705"/>
                  </a:lnTo>
                  <a:lnTo>
                    <a:pt x="209" y="1571"/>
                  </a:lnTo>
                  <a:lnTo>
                    <a:pt x="184" y="1446"/>
                  </a:lnTo>
                  <a:lnTo>
                    <a:pt x="142" y="1320"/>
                  </a:lnTo>
                  <a:lnTo>
                    <a:pt x="109" y="1187"/>
                  </a:lnTo>
                  <a:lnTo>
                    <a:pt x="75" y="1053"/>
                  </a:lnTo>
                  <a:lnTo>
                    <a:pt x="75" y="1045"/>
                  </a:lnTo>
                  <a:lnTo>
                    <a:pt x="50" y="919"/>
                  </a:lnTo>
                  <a:lnTo>
                    <a:pt x="42" y="852"/>
                  </a:lnTo>
                  <a:lnTo>
                    <a:pt x="25" y="786"/>
                  </a:lnTo>
                  <a:lnTo>
                    <a:pt x="9" y="719"/>
                  </a:lnTo>
                  <a:lnTo>
                    <a:pt x="0" y="652"/>
                  </a:lnTo>
                  <a:lnTo>
                    <a:pt x="0" y="635"/>
                  </a:lnTo>
                  <a:lnTo>
                    <a:pt x="0" y="485"/>
                  </a:lnTo>
                  <a:lnTo>
                    <a:pt x="9" y="435"/>
                  </a:lnTo>
                  <a:lnTo>
                    <a:pt x="17" y="368"/>
                  </a:lnTo>
                  <a:lnTo>
                    <a:pt x="17" y="318"/>
                  </a:lnTo>
                  <a:lnTo>
                    <a:pt x="17" y="293"/>
                  </a:lnTo>
                  <a:lnTo>
                    <a:pt x="25" y="218"/>
                  </a:lnTo>
                  <a:lnTo>
                    <a:pt x="34" y="151"/>
                  </a:lnTo>
                  <a:lnTo>
                    <a:pt x="42" y="92"/>
                  </a:lnTo>
                  <a:lnTo>
                    <a:pt x="42" y="7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8988296" y="4470199"/>
              <a:ext cx="47009" cy="115426"/>
            </a:xfrm>
            <a:custGeom>
              <a:avLst/>
              <a:gdLst/>
              <a:ahLst/>
              <a:cxnLst/>
              <a:rect l="l" t="t" r="r" b="b"/>
              <a:pathLst>
                <a:path w="953" h="2340" extrusionOk="0">
                  <a:moveTo>
                    <a:pt x="218" y="50"/>
                  </a:moveTo>
                  <a:lnTo>
                    <a:pt x="218" y="50"/>
                  </a:lnTo>
                  <a:lnTo>
                    <a:pt x="243" y="75"/>
                  </a:lnTo>
                  <a:lnTo>
                    <a:pt x="276" y="109"/>
                  </a:lnTo>
                  <a:lnTo>
                    <a:pt x="276" y="109"/>
                  </a:lnTo>
                  <a:lnTo>
                    <a:pt x="301" y="134"/>
                  </a:lnTo>
                  <a:lnTo>
                    <a:pt x="343" y="159"/>
                  </a:lnTo>
                  <a:lnTo>
                    <a:pt x="351" y="167"/>
                  </a:lnTo>
                  <a:lnTo>
                    <a:pt x="368" y="217"/>
                  </a:lnTo>
                  <a:lnTo>
                    <a:pt x="376" y="234"/>
                  </a:lnTo>
                  <a:lnTo>
                    <a:pt x="393" y="284"/>
                  </a:lnTo>
                  <a:lnTo>
                    <a:pt x="410" y="343"/>
                  </a:lnTo>
                  <a:lnTo>
                    <a:pt x="410" y="343"/>
                  </a:lnTo>
                  <a:lnTo>
                    <a:pt x="435" y="401"/>
                  </a:lnTo>
                  <a:lnTo>
                    <a:pt x="451" y="468"/>
                  </a:lnTo>
                  <a:lnTo>
                    <a:pt x="477" y="526"/>
                  </a:lnTo>
                  <a:lnTo>
                    <a:pt x="477" y="535"/>
                  </a:lnTo>
                  <a:lnTo>
                    <a:pt x="485" y="593"/>
                  </a:lnTo>
                  <a:lnTo>
                    <a:pt x="510" y="660"/>
                  </a:lnTo>
                  <a:lnTo>
                    <a:pt x="527" y="719"/>
                  </a:lnTo>
                  <a:lnTo>
                    <a:pt x="543" y="785"/>
                  </a:lnTo>
                  <a:lnTo>
                    <a:pt x="568" y="844"/>
                  </a:lnTo>
                  <a:lnTo>
                    <a:pt x="585" y="911"/>
                  </a:lnTo>
                  <a:lnTo>
                    <a:pt x="610" y="978"/>
                  </a:lnTo>
                  <a:lnTo>
                    <a:pt x="627" y="1044"/>
                  </a:lnTo>
                  <a:lnTo>
                    <a:pt x="669" y="1170"/>
                  </a:lnTo>
                  <a:lnTo>
                    <a:pt x="719" y="1303"/>
                  </a:lnTo>
                  <a:lnTo>
                    <a:pt x="761" y="1420"/>
                  </a:lnTo>
                  <a:lnTo>
                    <a:pt x="761" y="1429"/>
                  </a:lnTo>
                  <a:lnTo>
                    <a:pt x="802" y="1562"/>
                  </a:lnTo>
                  <a:lnTo>
                    <a:pt x="819" y="1629"/>
                  </a:lnTo>
                  <a:lnTo>
                    <a:pt x="844" y="1696"/>
                  </a:lnTo>
                  <a:lnTo>
                    <a:pt x="861" y="1763"/>
                  </a:lnTo>
                  <a:lnTo>
                    <a:pt x="886" y="1830"/>
                  </a:lnTo>
                  <a:lnTo>
                    <a:pt x="903" y="1897"/>
                  </a:lnTo>
                  <a:lnTo>
                    <a:pt x="919" y="1963"/>
                  </a:lnTo>
                  <a:lnTo>
                    <a:pt x="936" y="2030"/>
                  </a:lnTo>
                  <a:lnTo>
                    <a:pt x="953" y="2089"/>
                  </a:lnTo>
                  <a:lnTo>
                    <a:pt x="953" y="2097"/>
                  </a:lnTo>
                  <a:lnTo>
                    <a:pt x="819" y="2339"/>
                  </a:lnTo>
                  <a:lnTo>
                    <a:pt x="568" y="2206"/>
                  </a:lnTo>
                  <a:lnTo>
                    <a:pt x="568" y="2197"/>
                  </a:lnTo>
                  <a:lnTo>
                    <a:pt x="560" y="2139"/>
                  </a:lnTo>
                  <a:lnTo>
                    <a:pt x="535" y="2080"/>
                  </a:lnTo>
                  <a:lnTo>
                    <a:pt x="518" y="2013"/>
                  </a:lnTo>
                  <a:lnTo>
                    <a:pt x="493" y="1955"/>
                  </a:lnTo>
                  <a:lnTo>
                    <a:pt x="477" y="1888"/>
                  </a:lnTo>
                  <a:lnTo>
                    <a:pt x="451" y="1821"/>
                  </a:lnTo>
                  <a:lnTo>
                    <a:pt x="435" y="1763"/>
                  </a:lnTo>
                  <a:lnTo>
                    <a:pt x="410" y="1696"/>
                  </a:lnTo>
                  <a:lnTo>
                    <a:pt x="360" y="1571"/>
                  </a:lnTo>
                  <a:lnTo>
                    <a:pt x="360" y="1562"/>
                  </a:lnTo>
                  <a:lnTo>
                    <a:pt x="318" y="1437"/>
                  </a:lnTo>
                  <a:lnTo>
                    <a:pt x="268" y="1312"/>
                  </a:lnTo>
                  <a:lnTo>
                    <a:pt x="226" y="1178"/>
                  </a:lnTo>
                  <a:lnTo>
                    <a:pt x="201" y="1111"/>
                  </a:lnTo>
                  <a:lnTo>
                    <a:pt x="176" y="1044"/>
                  </a:lnTo>
                  <a:lnTo>
                    <a:pt x="151" y="986"/>
                  </a:lnTo>
                  <a:lnTo>
                    <a:pt x="134" y="919"/>
                  </a:lnTo>
                  <a:lnTo>
                    <a:pt x="109" y="852"/>
                  </a:lnTo>
                  <a:lnTo>
                    <a:pt x="92" y="777"/>
                  </a:lnTo>
                  <a:lnTo>
                    <a:pt x="84" y="719"/>
                  </a:lnTo>
                  <a:lnTo>
                    <a:pt x="67" y="652"/>
                  </a:lnTo>
                  <a:lnTo>
                    <a:pt x="67" y="643"/>
                  </a:lnTo>
                  <a:lnTo>
                    <a:pt x="51" y="577"/>
                  </a:lnTo>
                  <a:lnTo>
                    <a:pt x="34" y="510"/>
                  </a:lnTo>
                  <a:lnTo>
                    <a:pt x="17" y="443"/>
                  </a:lnTo>
                  <a:lnTo>
                    <a:pt x="17" y="443"/>
                  </a:lnTo>
                  <a:lnTo>
                    <a:pt x="9" y="368"/>
                  </a:lnTo>
                  <a:lnTo>
                    <a:pt x="0" y="318"/>
                  </a:lnTo>
                  <a:lnTo>
                    <a:pt x="0" y="301"/>
                  </a:lnTo>
                  <a:lnTo>
                    <a:pt x="0" y="242"/>
                  </a:lnTo>
                  <a:lnTo>
                    <a:pt x="9" y="226"/>
                  </a:lnTo>
                  <a:lnTo>
                    <a:pt x="34" y="184"/>
                  </a:lnTo>
                  <a:lnTo>
                    <a:pt x="51" y="151"/>
                  </a:lnTo>
                  <a:lnTo>
                    <a:pt x="51" y="151"/>
                  </a:lnTo>
                  <a:lnTo>
                    <a:pt x="76" y="109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4"/>
            <p:cNvSpPr/>
            <p:nvPr/>
          </p:nvSpPr>
          <p:spPr>
            <a:xfrm>
              <a:off x="8842435" y="4520020"/>
              <a:ext cx="24762" cy="80453"/>
            </a:xfrm>
            <a:custGeom>
              <a:avLst/>
              <a:gdLst/>
              <a:ahLst/>
              <a:cxnLst/>
              <a:rect l="l" t="t" r="r" b="b"/>
              <a:pathLst>
                <a:path w="502" h="1631" extrusionOk="0">
                  <a:moveTo>
                    <a:pt x="368" y="26"/>
                  </a:moveTo>
                  <a:lnTo>
                    <a:pt x="468" y="101"/>
                  </a:lnTo>
                  <a:lnTo>
                    <a:pt x="468" y="101"/>
                  </a:lnTo>
                  <a:lnTo>
                    <a:pt x="476" y="151"/>
                  </a:lnTo>
                  <a:lnTo>
                    <a:pt x="493" y="193"/>
                  </a:lnTo>
                  <a:lnTo>
                    <a:pt x="501" y="227"/>
                  </a:lnTo>
                  <a:lnTo>
                    <a:pt x="501" y="235"/>
                  </a:lnTo>
                  <a:lnTo>
                    <a:pt x="485" y="277"/>
                  </a:lnTo>
                  <a:lnTo>
                    <a:pt x="476" y="318"/>
                  </a:lnTo>
                  <a:lnTo>
                    <a:pt x="468" y="360"/>
                  </a:lnTo>
                  <a:lnTo>
                    <a:pt x="460" y="402"/>
                  </a:lnTo>
                  <a:lnTo>
                    <a:pt x="451" y="444"/>
                  </a:lnTo>
                  <a:lnTo>
                    <a:pt x="443" y="486"/>
                  </a:lnTo>
                  <a:lnTo>
                    <a:pt x="443" y="519"/>
                  </a:lnTo>
                  <a:lnTo>
                    <a:pt x="434" y="561"/>
                  </a:lnTo>
                  <a:lnTo>
                    <a:pt x="426" y="602"/>
                  </a:lnTo>
                  <a:lnTo>
                    <a:pt x="418" y="653"/>
                  </a:lnTo>
                  <a:lnTo>
                    <a:pt x="418" y="686"/>
                  </a:lnTo>
                  <a:lnTo>
                    <a:pt x="418" y="728"/>
                  </a:lnTo>
                  <a:lnTo>
                    <a:pt x="418" y="770"/>
                  </a:lnTo>
                  <a:lnTo>
                    <a:pt x="418" y="811"/>
                  </a:lnTo>
                  <a:lnTo>
                    <a:pt x="418" y="853"/>
                  </a:lnTo>
                  <a:lnTo>
                    <a:pt x="418" y="887"/>
                  </a:lnTo>
                  <a:lnTo>
                    <a:pt x="418" y="903"/>
                  </a:lnTo>
                  <a:lnTo>
                    <a:pt x="418" y="945"/>
                  </a:lnTo>
                  <a:lnTo>
                    <a:pt x="418" y="987"/>
                  </a:lnTo>
                  <a:lnTo>
                    <a:pt x="418" y="1029"/>
                  </a:lnTo>
                  <a:lnTo>
                    <a:pt x="418" y="1070"/>
                  </a:lnTo>
                  <a:lnTo>
                    <a:pt x="418" y="1154"/>
                  </a:lnTo>
                  <a:lnTo>
                    <a:pt x="418" y="1246"/>
                  </a:lnTo>
                  <a:lnTo>
                    <a:pt x="418" y="1329"/>
                  </a:lnTo>
                  <a:lnTo>
                    <a:pt x="418" y="1421"/>
                  </a:lnTo>
                  <a:lnTo>
                    <a:pt x="217" y="1630"/>
                  </a:lnTo>
                  <a:lnTo>
                    <a:pt x="8" y="1430"/>
                  </a:lnTo>
                  <a:lnTo>
                    <a:pt x="8" y="1421"/>
                  </a:lnTo>
                  <a:lnTo>
                    <a:pt x="0" y="1338"/>
                  </a:lnTo>
                  <a:lnTo>
                    <a:pt x="0" y="1246"/>
                  </a:lnTo>
                  <a:lnTo>
                    <a:pt x="0" y="1154"/>
                  </a:lnTo>
                  <a:lnTo>
                    <a:pt x="0" y="1070"/>
                  </a:lnTo>
                  <a:lnTo>
                    <a:pt x="0" y="753"/>
                  </a:lnTo>
                  <a:lnTo>
                    <a:pt x="0" y="703"/>
                  </a:lnTo>
                  <a:lnTo>
                    <a:pt x="0" y="653"/>
                  </a:lnTo>
                  <a:lnTo>
                    <a:pt x="0" y="611"/>
                  </a:lnTo>
                  <a:lnTo>
                    <a:pt x="0" y="561"/>
                  </a:lnTo>
                  <a:lnTo>
                    <a:pt x="0" y="511"/>
                  </a:lnTo>
                  <a:lnTo>
                    <a:pt x="0" y="469"/>
                  </a:lnTo>
                  <a:lnTo>
                    <a:pt x="0" y="419"/>
                  </a:lnTo>
                  <a:lnTo>
                    <a:pt x="0" y="377"/>
                  </a:lnTo>
                  <a:lnTo>
                    <a:pt x="8" y="327"/>
                  </a:lnTo>
                  <a:lnTo>
                    <a:pt x="17" y="277"/>
                  </a:lnTo>
                  <a:lnTo>
                    <a:pt x="25" y="235"/>
                  </a:lnTo>
                  <a:lnTo>
                    <a:pt x="33" y="185"/>
                  </a:lnTo>
                  <a:lnTo>
                    <a:pt x="42" y="135"/>
                  </a:lnTo>
                  <a:lnTo>
                    <a:pt x="42" y="118"/>
                  </a:lnTo>
                  <a:lnTo>
                    <a:pt x="59" y="93"/>
                  </a:lnTo>
                  <a:lnTo>
                    <a:pt x="92" y="51"/>
                  </a:lnTo>
                  <a:lnTo>
                    <a:pt x="125" y="9"/>
                  </a:lnTo>
                  <a:lnTo>
                    <a:pt x="125" y="9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4"/>
            <p:cNvSpPr/>
            <p:nvPr/>
          </p:nvSpPr>
          <p:spPr>
            <a:xfrm>
              <a:off x="9209185" y="4613150"/>
              <a:ext cx="31767" cy="49919"/>
            </a:xfrm>
            <a:custGeom>
              <a:avLst/>
              <a:gdLst/>
              <a:ahLst/>
              <a:cxnLst/>
              <a:rect l="l" t="t" r="r" b="b"/>
              <a:pathLst>
                <a:path w="644" h="1012" extrusionOk="0">
                  <a:moveTo>
                    <a:pt x="460" y="26"/>
                  </a:moveTo>
                  <a:lnTo>
                    <a:pt x="460" y="26"/>
                  </a:lnTo>
                  <a:lnTo>
                    <a:pt x="526" y="85"/>
                  </a:lnTo>
                  <a:lnTo>
                    <a:pt x="543" y="93"/>
                  </a:lnTo>
                  <a:lnTo>
                    <a:pt x="610" y="143"/>
                  </a:lnTo>
                  <a:lnTo>
                    <a:pt x="610" y="143"/>
                  </a:lnTo>
                  <a:lnTo>
                    <a:pt x="635" y="160"/>
                  </a:lnTo>
                  <a:lnTo>
                    <a:pt x="643" y="176"/>
                  </a:lnTo>
                  <a:lnTo>
                    <a:pt x="643" y="193"/>
                  </a:lnTo>
                  <a:lnTo>
                    <a:pt x="643" y="235"/>
                  </a:lnTo>
                  <a:lnTo>
                    <a:pt x="643" y="235"/>
                  </a:lnTo>
                  <a:lnTo>
                    <a:pt x="643" y="277"/>
                  </a:lnTo>
                  <a:lnTo>
                    <a:pt x="643" y="310"/>
                  </a:lnTo>
                  <a:lnTo>
                    <a:pt x="643" y="327"/>
                  </a:lnTo>
                  <a:lnTo>
                    <a:pt x="635" y="360"/>
                  </a:lnTo>
                  <a:lnTo>
                    <a:pt x="635" y="402"/>
                  </a:lnTo>
                  <a:lnTo>
                    <a:pt x="627" y="444"/>
                  </a:lnTo>
                  <a:lnTo>
                    <a:pt x="618" y="486"/>
                  </a:lnTo>
                  <a:lnTo>
                    <a:pt x="618" y="502"/>
                  </a:lnTo>
                  <a:lnTo>
                    <a:pt x="618" y="536"/>
                  </a:lnTo>
                  <a:lnTo>
                    <a:pt x="610" y="577"/>
                  </a:lnTo>
                  <a:lnTo>
                    <a:pt x="602" y="619"/>
                  </a:lnTo>
                  <a:lnTo>
                    <a:pt x="593" y="661"/>
                  </a:lnTo>
                  <a:lnTo>
                    <a:pt x="585" y="703"/>
                  </a:lnTo>
                  <a:lnTo>
                    <a:pt x="585" y="745"/>
                  </a:lnTo>
                  <a:lnTo>
                    <a:pt x="585" y="745"/>
                  </a:lnTo>
                  <a:lnTo>
                    <a:pt x="267" y="1012"/>
                  </a:lnTo>
                  <a:lnTo>
                    <a:pt x="0" y="703"/>
                  </a:lnTo>
                  <a:lnTo>
                    <a:pt x="0" y="511"/>
                  </a:lnTo>
                  <a:lnTo>
                    <a:pt x="0" y="460"/>
                  </a:lnTo>
                  <a:lnTo>
                    <a:pt x="0" y="435"/>
                  </a:lnTo>
                  <a:lnTo>
                    <a:pt x="0" y="410"/>
                  </a:lnTo>
                  <a:lnTo>
                    <a:pt x="0" y="369"/>
                  </a:lnTo>
                  <a:lnTo>
                    <a:pt x="8" y="318"/>
                  </a:lnTo>
                  <a:lnTo>
                    <a:pt x="17" y="268"/>
                  </a:lnTo>
                  <a:lnTo>
                    <a:pt x="25" y="218"/>
                  </a:lnTo>
                  <a:lnTo>
                    <a:pt x="25" y="218"/>
                  </a:lnTo>
                  <a:lnTo>
                    <a:pt x="34" y="176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67" y="85"/>
                  </a:lnTo>
                  <a:lnTo>
                    <a:pt x="75" y="68"/>
                  </a:lnTo>
                  <a:lnTo>
                    <a:pt x="92" y="51"/>
                  </a:lnTo>
                  <a:lnTo>
                    <a:pt x="117" y="43"/>
                  </a:lnTo>
                  <a:lnTo>
                    <a:pt x="125" y="43"/>
                  </a:lnTo>
                  <a:lnTo>
                    <a:pt x="217" y="26"/>
                  </a:lnTo>
                  <a:lnTo>
                    <a:pt x="226" y="26"/>
                  </a:lnTo>
                  <a:lnTo>
                    <a:pt x="318" y="1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9384692" y="4597514"/>
              <a:ext cx="21901" cy="52386"/>
            </a:xfrm>
            <a:custGeom>
              <a:avLst/>
              <a:gdLst/>
              <a:ahLst/>
              <a:cxnLst/>
              <a:rect l="l" t="t" r="r" b="b"/>
              <a:pathLst>
                <a:path w="444" h="1062" extrusionOk="0">
                  <a:moveTo>
                    <a:pt x="260" y="59"/>
                  </a:moveTo>
                  <a:lnTo>
                    <a:pt x="260" y="59"/>
                  </a:lnTo>
                  <a:lnTo>
                    <a:pt x="318" y="193"/>
                  </a:lnTo>
                  <a:lnTo>
                    <a:pt x="327" y="209"/>
                  </a:lnTo>
                  <a:lnTo>
                    <a:pt x="369" y="301"/>
                  </a:lnTo>
                  <a:lnTo>
                    <a:pt x="369" y="310"/>
                  </a:lnTo>
                  <a:lnTo>
                    <a:pt x="377" y="343"/>
                  </a:lnTo>
                  <a:lnTo>
                    <a:pt x="394" y="385"/>
                  </a:lnTo>
                  <a:lnTo>
                    <a:pt x="402" y="402"/>
                  </a:lnTo>
                  <a:lnTo>
                    <a:pt x="402" y="418"/>
                  </a:lnTo>
                  <a:lnTo>
                    <a:pt x="410" y="443"/>
                  </a:lnTo>
                  <a:lnTo>
                    <a:pt x="419" y="477"/>
                  </a:lnTo>
                  <a:lnTo>
                    <a:pt x="419" y="510"/>
                  </a:lnTo>
                  <a:lnTo>
                    <a:pt x="419" y="518"/>
                  </a:lnTo>
                  <a:lnTo>
                    <a:pt x="427" y="594"/>
                  </a:lnTo>
                  <a:lnTo>
                    <a:pt x="435" y="661"/>
                  </a:lnTo>
                  <a:lnTo>
                    <a:pt x="435" y="694"/>
                  </a:lnTo>
                  <a:lnTo>
                    <a:pt x="444" y="836"/>
                  </a:lnTo>
                  <a:lnTo>
                    <a:pt x="277" y="1062"/>
                  </a:lnTo>
                  <a:lnTo>
                    <a:pt x="51" y="886"/>
                  </a:lnTo>
                  <a:lnTo>
                    <a:pt x="26" y="744"/>
                  </a:lnTo>
                  <a:lnTo>
                    <a:pt x="18" y="711"/>
                  </a:lnTo>
                  <a:lnTo>
                    <a:pt x="9" y="644"/>
                  </a:lnTo>
                  <a:lnTo>
                    <a:pt x="1" y="569"/>
                  </a:lnTo>
                  <a:lnTo>
                    <a:pt x="1" y="435"/>
                  </a:lnTo>
                  <a:lnTo>
                    <a:pt x="1" y="410"/>
                  </a:lnTo>
                  <a:lnTo>
                    <a:pt x="18" y="360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59" y="226"/>
                  </a:lnTo>
                  <a:lnTo>
                    <a:pt x="68" y="209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9598181" y="4499451"/>
              <a:ext cx="32162" cy="135207"/>
            </a:xfrm>
            <a:custGeom>
              <a:avLst/>
              <a:gdLst/>
              <a:ahLst/>
              <a:cxnLst/>
              <a:rect l="l" t="t" r="r" b="b"/>
              <a:pathLst>
                <a:path w="652" h="2741" extrusionOk="0">
                  <a:moveTo>
                    <a:pt x="418" y="0"/>
                  </a:moveTo>
                  <a:lnTo>
                    <a:pt x="560" y="101"/>
                  </a:lnTo>
                  <a:lnTo>
                    <a:pt x="585" y="159"/>
                  </a:lnTo>
                  <a:lnTo>
                    <a:pt x="635" y="251"/>
                  </a:lnTo>
                  <a:lnTo>
                    <a:pt x="635" y="318"/>
                  </a:lnTo>
                  <a:lnTo>
                    <a:pt x="635" y="468"/>
                  </a:lnTo>
                  <a:lnTo>
                    <a:pt x="644" y="618"/>
                  </a:lnTo>
                  <a:lnTo>
                    <a:pt x="652" y="777"/>
                  </a:lnTo>
                  <a:lnTo>
                    <a:pt x="652" y="928"/>
                  </a:lnTo>
                  <a:lnTo>
                    <a:pt x="652" y="1078"/>
                  </a:lnTo>
                  <a:lnTo>
                    <a:pt x="652" y="1237"/>
                  </a:lnTo>
                  <a:lnTo>
                    <a:pt x="652" y="1471"/>
                  </a:lnTo>
                  <a:lnTo>
                    <a:pt x="644" y="1546"/>
                  </a:lnTo>
                  <a:lnTo>
                    <a:pt x="627" y="1771"/>
                  </a:lnTo>
                  <a:lnTo>
                    <a:pt x="619" y="1855"/>
                  </a:lnTo>
                  <a:lnTo>
                    <a:pt x="593" y="2097"/>
                  </a:lnTo>
                  <a:lnTo>
                    <a:pt x="552" y="2465"/>
                  </a:lnTo>
                  <a:lnTo>
                    <a:pt x="318" y="2740"/>
                  </a:lnTo>
                  <a:lnTo>
                    <a:pt x="92" y="2465"/>
                  </a:lnTo>
                  <a:lnTo>
                    <a:pt x="50" y="2097"/>
                  </a:lnTo>
                  <a:lnTo>
                    <a:pt x="25" y="1847"/>
                  </a:lnTo>
                  <a:lnTo>
                    <a:pt x="17" y="1771"/>
                  </a:lnTo>
                  <a:lnTo>
                    <a:pt x="0" y="1537"/>
                  </a:lnTo>
                  <a:lnTo>
                    <a:pt x="0" y="1471"/>
                  </a:lnTo>
                  <a:lnTo>
                    <a:pt x="0" y="1153"/>
                  </a:lnTo>
                  <a:lnTo>
                    <a:pt x="0" y="1078"/>
                  </a:lnTo>
                  <a:lnTo>
                    <a:pt x="9" y="919"/>
                  </a:lnTo>
                  <a:lnTo>
                    <a:pt x="9" y="802"/>
                  </a:lnTo>
                  <a:lnTo>
                    <a:pt x="9" y="769"/>
                  </a:lnTo>
                  <a:lnTo>
                    <a:pt x="17" y="610"/>
                  </a:lnTo>
                  <a:lnTo>
                    <a:pt x="34" y="460"/>
                  </a:lnTo>
                  <a:lnTo>
                    <a:pt x="42" y="301"/>
                  </a:lnTo>
                  <a:lnTo>
                    <a:pt x="42" y="243"/>
                  </a:lnTo>
                  <a:lnTo>
                    <a:pt x="92" y="151"/>
                  </a:lnTo>
                  <a:lnTo>
                    <a:pt x="126" y="9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9690534" y="4550948"/>
              <a:ext cx="31372" cy="85781"/>
            </a:xfrm>
            <a:custGeom>
              <a:avLst/>
              <a:gdLst/>
              <a:ahLst/>
              <a:cxnLst/>
              <a:rect l="l" t="t" r="r" b="b"/>
              <a:pathLst>
                <a:path w="636" h="1739" extrusionOk="0">
                  <a:moveTo>
                    <a:pt x="568" y="42"/>
                  </a:moveTo>
                  <a:lnTo>
                    <a:pt x="635" y="92"/>
                  </a:lnTo>
                  <a:lnTo>
                    <a:pt x="635" y="109"/>
                  </a:lnTo>
                  <a:lnTo>
                    <a:pt x="635" y="159"/>
                  </a:lnTo>
                  <a:lnTo>
                    <a:pt x="635" y="209"/>
                  </a:lnTo>
                  <a:lnTo>
                    <a:pt x="627" y="260"/>
                  </a:lnTo>
                  <a:lnTo>
                    <a:pt x="602" y="351"/>
                  </a:lnTo>
                  <a:lnTo>
                    <a:pt x="577" y="443"/>
                  </a:lnTo>
                  <a:lnTo>
                    <a:pt x="552" y="535"/>
                  </a:lnTo>
                  <a:lnTo>
                    <a:pt x="535" y="635"/>
                  </a:lnTo>
                  <a:lnTo>
                    <a:pt x="510" y="727"/>
                  </a:lnTo>
                  <a:lnTo>
                    <a:pt x="493" y="819"/>
                  </a:lnTo>
                  <a:lnTo>
                    <a:pt x="476" y="911"/>
                  </a:lnTo>
                  <a:lnTo>
                    <a:pt x="460" y="978"/>
                  </a:lnTo>
                  <a:lnTo>
                    <a:pt x="451" y="1011"/>
                  </a:lnTo>
                  <a:lnTo>
                    <a:pt x="435" y="1103"/>
                  </a:lnTo>
                  <a:lnTo>
                    <a:pt x="418" y="1195"/>
                  </a:lnTo>
                  <a:lnTo>
                    <a:pt x="401" y="1295"/>
                  </a:lnTo>
                  <a:lnTo>
                    <a:pt x="384" y="1387"/>
                  </a:lnTo>
                  <a:lnTo>
                    <a:pt x="376" y="1488"/>
                  </a:lnTo>
                  <a:lnTo>
                    <a:pt x="359" y="1571"/>
                  </a:lnTo>
                  <a:lnTo>
                    <a:pt x="359" y="1588"/>
                  </a:lnTo>
                  <a:lnTo>
                    <a:pt x="151" y="1738"/>
                  </a:lnTo>
                  <a:lnTo>
                    <a:pt x="0" y="1529"/>
                  </a:lnTo>
                  <a:lnTo>
                    <a:pt x="0" y="1521"/>
                  </a:lnTo>
                  <a:lnTo>
                    <a:pt x="9" y="1429"/>
                  </a:lnTo>
                  <a:lnTo>
                    <a:pt x="25" y="1329"/>
                  </a:lnTo>
                  <a:lnTo>
                    <a:pt x="34" y="1237"/>
                  </a:lnTo>
                  <a:lnTo>
                    <a:pt x="50" y="1137"/>
                  </a:lnTo>
                  <a:lnTo>
                    <a:pt x="67" y="1036"/>
                  </a:lnTo>
                  <a:lnTo>
                    <a:pt x="84" y="936"/>
                  </a:lnTo>
                  <a:lnTo>
                    <a:pt x="84" y="911"/>
                  </a:lnTo>
                  <a:lnTo>
                    <a:pt x="92" y="844"/>
                  </a:lnTo>
                  <a:lnTo>
                    <a:pt x="117" y="744"/>
                  </a:lnTo>
                  <a:lnTo>
                    <a:pt x="134" y="644"/>
                  </a:lnTo>
                  <a:lnTo>
                    <a:pt x="151" y="544"/>
                  </a:lnTo>
                  <a:lnTo>
                    <a:pt x="176" y="452"/>
                  </a:lnTo>
                  <a:lnTo>
                    <a:pt x="201" y="351"/>
                  </a:lnTo>
                  <a:lnTo>
                    <a:pt x="226" y="251"/>
                  </a:lnTo>
                  <a:lnTo>
                    <a:pt x="251" y="159"/>
                  </a:lnTo>
                  <a:lnTo>
                    <a:pt x="259" y="101"/>
                  </a:lnTo>
                  <a:lnTo>
                    <a:pt x="293" y="67"/>
                  </a:lnTo>
                  <a:lnTo>
                    <a:pt x="318" y="17"/>
                  </a:lnTo>
                  <a:lnTo>
                    <a:pt x="326" y="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9737888" y="4290105"/>
              <a:ext cx="12036" cy="35072"/>
            </a:xfrm>
            <a:custGeom>
              <a:avLst/>
              <a:gdLst/>
              <a:ahLst/>
              <a:cxnLst/>
              <a:rect l="l" t="t" r="r" b="b"/>
              <a:pathLst>
                <a:path w="244" h="711" extrusionOk="0">
                  <a:moveTo>
                    <a:pt x="135" y="51"/>
                  </a:moveTo>
                  <a:lnTo>
                    <a:pt x="151" y="159"/>
                  </a:lnTo>
                  <a:lnTo>
                    <a:pt x="168" y="234"/>
                  </a:lnTo>
                  <a:lnTo>
                    <a:pt x="176" y="293"/>
                  </a:lnTo>
                  <a:lnTo>
                    <a:pt x="185" y="351"/>
                  </a:lnTo>
                  <a:lnTo>
                    <a:pt x="193" y="393"/>
                  </a:lnTo>
                  <a:lnTo>
                    <a:pt x="210" y="452"/>
                  </a:lnTo>
                  <a:lnTo>
                    <a:pt x="218" y="518"/>
                  </a:lnTo>
                  <a:lnTo>
                    <a:pt x="243" y="610"/>
                  </a:lnTo>
                  <a:lnTo>
                    <a:pt x="168" y="711"/>
                  </a:lnTo>
                  <a:lnTo>
                    <a:pt x="68" y="644"/>
                  </a:lnTo>
                  <a:lnTo>
                    <a:pt x="51" y="552"/>
                  </a:lnTo>
                  <a:lnTo>
                    <a:pt x="43" y="485"/>
                  </a:lnTo>
                  <a:lnTo>
                    <a:pt x="34" y="426"/>
                  </a:lnTo>
                  <a:lnTo>
                    <a:pt x="34" y="376"/>
                  </a:lnTo>
                  <a:lnTo>
                    <a:pt x="26" y="326"/>
                  </a:lnTo>
                  <a:lnTo>
                    <a:pt x="18" y="259"/>
                  </a:lnTo>
                  <a:lnTo>
                    <a:pt x="9" y="184"/>
                  </a:lnTo>
                  <a:lnTo>
                    <a:pt x="1" y="7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9749036" y="4920609"/>
              <a:ext cx="41238" cy="164014"/>
            </a:xfrm>
            <a:custGeom>
              <a:avLst/>
              <a:gdLst/>
              <a:ahLst/>
              <a:cxnLst/>
              <a:rect l="l" t="t" r="r" b="b"/>
              <a:pathLst>
                <a:path w="836" h="3325" extrusionOk="0">
                  <a:moveTo>
                    <a:pt x="251" y="67"/>
                  </a:moveTo>
                  <a:lnTo>
                    <a:pt x="318" y="150"/>
                  </a:lnTo>
                  <a:lnTo>
                    <a:pt x="410" y="234"/>
                  </a:lnTo>
                  <a:lnTo>
                    <a:pt x="443" y="259"/>
                  </a:lnTo>
                  <a:lnTo>
                    <a:pt x="477" y="409"/>
                  </a:lnTo>
                  <a:lnTo>
                    <a:pt x="502" y="501"/>
                  </a:lnTo>
                  <a:lnTo>
                    <a:pt x="518" y="593"/>
                  </a:lnTo>
                  <a:lnTo>
                    <a:pt x="543" y="777"/>
                  </a:lnTo>
                  <a:lnTo>
                    <a:pt x="569" y="961"/>
                  </a:lnTo>
                  <a:lnTo>
                    <a:pt x="594" y="1153"/>
                  </a:lnTo>
                  <a:lnTo>
                    <a:pt x="619" y="1337"/>
                  </a:lnTo>
                  <a:lnTo>
                    <a:pt x="644" y="1521"/>
                  </a:lnTo>
                  <a:lnTo>
                    <a:pt x="685" y="1888"/>
                  </a:lnTo>
                  <a:lnTo>
                    <a:pt x="736" y="2256"/>
                  </a:lnTo>
                  <a:lnTo>
                    <a:pt x="761" y="2448"/>
                  </a:lnTo>
                  <a:lnTo>
                    <a:pt x="786" y="2632"/>
                  </a:lnTo>
                  <a:lnTo>
                    <a:pt x="811" y="2815"/>
                  </a:lnTo>
                  <a:lnTo>
                    <a:pt x="836" y="2999"/>
                  </a:lnTo>
                  <a:lnTo>
                    <a:pt x="577" y="3325"/>
                  </a:lnTo>
                  <a:lnTo>
                    <a:pt x="251" y="3066"/>
                  </a:lnTo>
                  <a:lnTo>
                    <a:pt x="234" y="2882"/>
                  </a:lnTo>
                  <a:lnTo>
                    <a:pt x="209" y="2698"/>
                  </a:lnTo>
                  <a:lnTo>
                    <a:pt x="193" y="2506"/>
                  </a:lnTo>
                  <a:lnTo>
                    <a:pt x="176" y="2323"/>
                  </a:lnTo>
                  <a:lnTo>
                    <a:pt x="142" y="1955"/>
                  </a:lnTo>
                  <a:lnTo>
                    <a:pt x="101" y="1587"/>
                  </a:lnTo>
                  <a:lnTo>
                    <a:pt x="84" y="1395"/>
                  </a:lnTo>
                  <a:lnTo>
                    <a:pt x="67" y="1211"/>
                  </a:lnTo>
                  <a:lnTo>
                    <a:pt x="51" y="1028"/>
                  </a:lnTo>
                  <a:lnTo>
                    <a:pt x="25" y="844"/>
                  </a:lnTo>
                  <a:lnTo>
                    <a:pt x="9" y="660"/>
                  </a:lnTo>
                  <a:lnTo>
                    <a:pt x="0" y="568"/>
                  </a:lnTo>
                  <a:lnTo>
                    <a:pt x="0" y="326"/>
                  </a:lnTo>
                  <a:lnTo>
                    <a:pt x="25" y="284"/>
                  </a:lnTo>
                  <a:lnTo>
                    <a:pt x="84" y="184"/>
                  </a:lnTo>
                  <a:lnTo>
                    <a:pt x="126" y="7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8193384" y="4366760"/>
              <a:ext cx="92341" cy="82476"/>
            </a:xfrm>
            <a:custGeom>
              <a:avLst/>
              <a:gdLst/>
              <a:ahLst/>
              <a:cxnLst/>
              <a:rect l="l" t="t" r="r" b="b"/>
              <a:pathLst>
                <a:path w="1872" h="1672" extrusionOk="0">
                  <a:moveTo>
                    <a:pt x="201" y="9"/>
                  </a:moveTo>
                  <a:lnTo>
                    <a:pt x="493" y="201"/>
                  </a:lnTo>
                  <a:lnTo>
                    <a:pt x="577" y="251"/>
                  </a:lnTo>
                  <a:lnTo>
                    <a:pt x="727" y="351"/>
                  </a:lnTo>
                  <a:lnTo>
                    <a:pt x="811" y="410"/>
                  </a:lnTo>
                  <a:lnTo>
                    <a:pt x="911" y="476"/>
                  </a:lnTo>
                  <a:lnTo>
                    <a:pt x="995" y="543"/>
                  </a:lnTo>
                  <a:lnTo>
                    <a:pt x="1036" y="577"/>
                  </a:lnTo>
                  <a:lnTo>
                    <a:pt x="1070" y="602"/>
                  </a:lnTo>
                  <a:lnTo>
                    <a:pt x="1145" y="669"/>
                  </a:lnTo>
                  <a:lnTo>
                    <a:pt x="1220" y="727"/>
                  </a:lnTo>
                  <a:lnTo>
                    <a:pt x="1279" y="786"/>
                  </a:lnTo>
                  <a:lnTo>
                    <a:pt x="1387" y="886"/>
                  </a:lnTo>
                  <a:lnTo>
                    <a:pt x="1546" y="1028"/>
                  </a:lnTo>
                  <a:lnTo>
                    <a:pt x="1588" y="1078"/>
                  </a:lnTo>
                  <a:lnTo>
                    <a:pt x="1847" y="1320"/>
                  </a:lnTo>
                  <a:lnTo>
                    <a:pt x="1872" y="1663"/>
                  </a:lnTo>
                  <a:lnTo>
                    <a:pt x="1538" y="1671"/>
                  </a:lnTo>
                  <a:lnTo>
                    <a:pt x="1262" y="1437"/>
                  </a:lnTo>
                  <a:lnTo>
                    <a:pt x="1212" y="1395"/>
                  </a:lnTo>
                  <a:lnTo>
                    <a:pt x="1053" y="1262"/>
                  </a:lnTo>
                  <a:lnTo>
                    <a:pt x="944" y="1161"/>
                  </a:lnTo>
                  <a:lnTo>
                    <a:pt x="886" y="1111"/>
                  </a:lnTo>
                  <a:lnTo>
                    <a:pt x="811" y="1045"/>
                  </a:lnTo>
                  <a:lnTo>
                    <a:pt x="744" y="978"/>
                  </a:lnTo>
                  <a:lnTo>
                    <a:pt x="711" y="953"/>
                  </a:lnTo>
                  <a:lnTo>
                    <a:pt x="669" y="911"/>
                  </a:lnTo>
                  <a:lnTo>
                    <a:pt x="602" y="844"/>
                  </a:lnTo>
                  <a:lnTo>
                    <a:pt x="518" y="760"/>
                  </a:lnTo>
                  <a:lnTo>
                    <a:pt x="443" y="677"/>
                  </a:lnTo>
                  <a:lnTo>
                    <a:pt x="326" y="552"/>
                  </a:lnTo>
                  <a:lnTo>
                    <a:pt x="259" y="476"/>
                  </a:lnTo>
                  <a:lnTo>
                    <a:pt x="25" y="226"/>
                  </a:lnTo>
                  <a:lnTo>
                    <a:pt x="17" y="217"/>
                  </a:lnTo>
                  <a:lnTo>
                    <a:pt x="0" y="17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8410967" y="4254244"/>
              <a:ext cx="94413" cy="118337"/>
            </a:xfrm>
            <a:custGeom>
              <a:avLst/>
              <a:gdLst/>
              <a:ahLst/>
              <a:cxnLst/>
              <a:rect l="l" t="t" r="r" b="b"/>
              <a:pathLst>
                <a:path w="1914" h="2399" extrusionOk="0">
                  <a:moveTo>
                    <a:pt x="318" y="34"/>
                  </a:moveTo>
                  <a:lnTo>
                    <a:pt x="468" y="93"/>
                  </a:lnTo>
                  <a:lnTo>
                    <a:pt x="477" y="118"/>
                  </a:lnTo>
                  <a:lnTo>
                    <a:pt x="577" y="243"/>
                  </a:lnTo>
                  <a:lnTo>
                    <a:pt x="677" y="377"/>
                  </a:lnTo>
                  <a:lnTo>
                    <a:pt x="769" y="502"/>
                  </a:lnTo>
                  <a:lnTo>
                    <a:pt x="802" y="552"/>
                  </a:lnTo>
                  <a:lnTo>
                    <a:pt x="961" y="761"/>
                  </a:lnTo>
                  <a:lnTo>
                    <a:pt x="1145" y="1028"/>
                  </a:lnTo>
                  <a:lnTo>
                    <a:pt x="1245" y="1153"/>
                  </a:lnTo>
                  <a:lnTo>
                    <a:pt x="1279" y="1212"/>
                  </a:lnTo>
                  <a:lnTo>
                    <a:pt x="1337" y="1287"/>
                  </a:lnTo>
                  <a:lnTo>
                    <a:pt x="1429" y="1412"/>
                  </a:lnTo>
                  <a:lnTo>
                    <a:pt x="1521" y="1538"/>
                  </a:lnTo>
                  <a:lnTo>
                    <a:pt x="1571" y="1605"/>
                  </a:lnTo>
                  <a:lnTo>
                    <a:pt x="1621" y="1663"/>
                  </a:lnTo>
                  <a:lnTo>
                    <a:pt x="1671" y="1730"/>
                  </a:lnTo>
                  <a:lnTo>
                    <a:pt x="1721" y="1797"/>
                  </a:lnTo>
                  <a:lnTo>
                    <a:pt x="1763" y="1855"/>
                  </a:lnTo>
                  <a:lnTo>
                    <a:pt x="1813" y="1922"/>
                  </a:lnTo>
                  <a:lnTo>
                    <a:pt x="1863" y="1981"/>
                  </a:lnTo>
                  <a:lnTo>
                    <a:pt x="1905" y="2031"/>
                  </a:lnTo>
                  <a:lnTo>
                    <a:pt x="1913" y="2039"/>
                  </a:lnTo>
                  <a:lnTo>
                    <a:pt x="1880" y="2398"/>
                  </a:lnTo>
                  <a:lnTo>
                    <a:pt x="1529" y="2365"/>
                  </a:lnTo>
                  <a:lnTo>
                    <a:pt x="1521" y="2356"/>
                  </a:lnTo>
                  <a:lnTo>
                    <a:pt x="1471" y="2306"/>
                  </a:lnTo>
                  <a:lnTo>
                    <a:pt x="1421" y="2240"/>
                  </a:lnTo>
                  <a:lnTo>
                    <a:pt x="1370" y="2181"/>
                  </a:lnTo>
                  <a:lnTo>
                    <a:pt x="1320" y="2114"/>
                  </a:lnTo>
                  <a:lnTo>
                    <a:pt x="1262" y="2047"/>
                  </a:lnTo>
                  <a:lnTo>
                    <a:pt x="1212" y="1989"/>
                  </a:lnTo>
                  <a:lnTo>
                    <a:pt x="1162" y="1922"/>
                  </a:lnTo>
                  <a:lnTo>
                    <a:pt x="1111" y="1864"/>
                  </a:lnTo>
                  <a:lnTo>
                    <a:pt x="1011" y="1730"/>
                  </a:lnTo>
                  <a:lnTo>
                    <a:pt x="903" y="1605"/>
                  </a:lnTo>
                  <a:lnTo>
                    <a:pt x="844" y="1529"/>
                  </a:lnTo>
                  <a:lnTo>
                    <a:pt x="802" y="1479"/>
                  </a:lnTo>
                  <a:lnTo>
                    <a:pt x="702" y="1346"/>
                  </a:lnTo>
                  <a:lnTo>
                    <a:pt x="510" y="1087"/>
                  </a:lnTo>
                  <a:lnTo>
                    <a:pt x="351" y="878"/>
                  </a:lnTo>
                  <a:lnTo>
                    <a:pt x="318" y="836"/>
                  </a:lnTo>
                  <a:lnTo>
                    <a:pt x="226" y="711"/>
                  </a:lnTo>
                  <a:lnTo>
                    <a:pt x="126" y="577"/>
                  </a:lnTo>
                  <a:lnTo>
                    <a:pt x="34" y="452"/>
                  </a:lnTo>
                  <a:lnTo>
                    <a:pt x="17" y="435"/>
                  </a:lnTo>
                  <a:lnTo>
                    <a:pt x="0" y="276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8678816" y="4108382"/>
              <a:ext cx="51547" cy="127364"/>
            </a:xfrm>
            <a:custGeom>
              <a:avLst/>
              <a:gdLst/>
              <a:ahLst/>
              <a:cxnLst/>
              <a:rect l="l" t="t" r="r" b="b"/>
              <a:pathLst>
                <a:path w="1045" h="2582" extrusionOk="0">
                  <a:moveTo>
                    <a:pt x="201" y="50"/>
                  </a:moveTo>
                  <a:lnTo>
                    <a:pt x="201" y="50"/>
                  </a:lnTo>
                  <a:lnTo>
                    <a:pt x="251" y="101"/>
                  </a:lnTo>
                  <a:lnTo>
                    <a:pt x="259" y="109"/>
                  </a:lnTo>
                  <a:lnTo>
                    <a:pt x="318" y="159"/>
                  </a:lnTo>
                  <a:lnTo>
                    <a:pt x="318" y="167"/>
                  </a:lnTo>
                  <a:lnTo>
                    <a:pt x="343" y="243"/>
                  </a:lnTo>
                  <a:lnTo>
                    <a:pt x="360" y="309"/>
                  </a:lnTo>
                  <a:lnTo>
                    <a:pt x="385" y="385"/>
                  </a:lnTo>
                  <a:lnTo>
                    <a:pt x="401" y="451"/>
                  </a:lnTo>
                  <a:lnTo>
                    <a:pt x="427" y="518"/>
                  </a:lnTo>
                  <a:lnTo>
                    <a:pt x="452" y="593"/>
                  </a:lnTo>
                  <a:lnTo>
                    <a:pt x="468" y="652"/>
                  </a:lnTo>
                  <a:lnTo>
                    <a:pt x="468" y="660"/>
                  </a:lnTo>
                  <a:lnTo>
                    <a:pt x="493" y="735"/>
                  </a:lnTo>
                  <a:lnTo>
                    <a:pt x="518" y="802"/>
                  </a:lnTo>
                  <a:lnTo>
                    <a:pt x="535" y="869"/>
                  </a:lnTo>
                  <a:lnTo>
                    <a:pt x="560" y="944"/>
                  </a:lnTo>
                  <a:lnTo>
                    <a:pt x="585" y="1011"/>
                  </a:lnTo>
                  <a:lnTo>
                    <a:pt x="610" y="1086"/>
                  </a:lnTo>
                  <a:lnTo>
                    <a:pt x="635" y="1153"/>
                  </a:lnTo>
                  <a:lnTo>
                    <a:pt x="660" y="1220"/>
                  </a:lnTo>
                  <a:lnTo>
                    <a:pt x="686" y="1295"/>
                  </a:lnTo>
                  <a:lnTo>
                    <a:pt x="702" y="1354"/>
                  </a:lnTo>
                  <a:lnTo>
                    <a:pt x="736" y="1429"/>
                  </a:lnTo>
                  <a:lnTo>
                    <a:pt x="786" y="1571"/>
                  </a:lnTo>
                  <a:lnTo>
                    <a:pt x="836" y="1705"/>
                  </a:lnTo>
                  <a:lnTo>
                    <a:pt x="886" y="1847"/>
                  </a:lnTo>
                  <a:lnTo>
                    <a:pt x="944" y="1980"/>
                  </a:lnTo>
                  <a:lnTo>
                    <a:pt x="995" y="2122"/>
                  </a:lnTo>
                  <a:lnTo>
                    <a:pt x="1045" y="2248"/>
                  </a:lnTo>
                  <a:lnTo>
                    <a:pt x="1045" y="2256"/>
                  </a:lnTo>
                  <a:lnTo>
                    <a:pt x="894" y="2582"/>
                  </a:lnTo>
                  <a:lnTo>
                    <a:pt x="569" y="2431"/>
                  </a:lnTo>
                  <a:lnTo>
                    <a:pt x="569" y="2415"/>
                  </a:lnTo>
                  <a:lnTo>
                    <a:pt x="527" y="2289"/>
                  </a:lnTo>
                  <a:lnTo>
                    <a:pt x="485" y="2147"/>
                  </a:lnTo>
                  <a:lnTo>
                    <a:pt x="435" y="1997"/>
                  </a:lnTo>
                  <a:lnTo>
                    <a:pt x="393" y="1855"/>
                  </a:lnTo>
                  <a:lnTo>
                    <a:pt x="351" y="1713"/>
                  </a:lnTo>
                  <a:lnTo>
                    <a:pt x="310" y="1562"/>
                  </a:lnTo>
                  <a:lnTo>
                    <a:pt x="293" y="1487"/>
                  </a:lnTo>
                  <a:lnTo>
                    <a:pt x="268" y="1420"/>
                  </a:lnTo>
                  <a:lnTo>
                    <a:pt x="251" y="1345"/>
                  </a:lnTo>
                  <a:lnTo>
                    <a:pt x="234" y="1270"/>
                  </a:lnTo>
                  <a:lnTo>
                    <a:pt x="218" y="1203"/>
                  </a:lnTo>
                  <a:lnTo>
                    <a:pt x="193" y="1128"/>
                  </a:lnTo>
                  <a:lnTo>
                    <a:pt x="176" y="1053"/>
                  </a:lnTo>
                  <a:lnTo>
                    <a:pt x="159" y="978"/>
                  </a:lnTo>
                  <a:lnTo>
                    <a:pt x="143" y="911"/>
                  </a:lnTo>
                  <a:lnTo>
                    <a:pt x="126" y="836"/>
                  </a:lnTo>
                  <a:lnTo>
                    <a:pt x="109" y="761"/>
                  </a:lnTo>
                  <a:lnTo>
                    <a:pt x="109" y="752"/>
                  </a:lnTo>
                  <a:lnTo>
                    <a:pt x="92" y="685"/>
                  </a:lnTo>
                  <a:lnTo>
                    <a:pt x="76" y="610"/>
                  </a:lnTo>
                  <a:lnTo>
                    <a:pt x="59" y="535"/>
                  </a:lnTo>
                  <a:lnTo>
                    <a:pt x="42" y="468"/>
                  </a:lnTo>
                  <a:lnTo>
                    <a:pt x="34" y="393"/>
                  </a:lnTo>
                  <a:lnTo>
                    <a:pt x="17" y="318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34" y="159"/>
                  </a:lnTo>
                  <a:lnTo>
                    <a:pt x="34" y="151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8999839" y="3987628"/>
              <a:ext cx="50314" cy="104722"/>
            </a:xfrm>
            <a:custGeom>
              <a:avLst/>
              <a:gdLst/>
              <a:ahLst/>
              <a:cxnLst/>
              <a:rect l="l" t="t" r="r" b="b"/>
              <a:pathLst>
                <a:path w="1020" h="2123" extrusionOk="0">
                  <a:moveTo>
                    <a:pt x="476" y="59"/>
                  </a:moveTo>
                  <a:lnTo>
                    <a:pt x="518" y="109"/>
                  </a:lnTo>
                  <a:lnTo>
                    <a:pt x="535" y="134"/>
                  </a:lnTo>
                  <a:lnTo>
                    <a:pt x="543" y="159"/>
                  </a:lnTo>
                  <a:lnTo>
                    <a:pt x="560" y="218"/>
                  </a:lnTo>
                  <a:lnTo>
                    <a:pt x="577" y="276"/>
                  </a:lnTo>
                  <a:lnTo>
                    <a:pt x="585" y="343"/>
                  </a:lnTo>
                  <a:lnTo>
                    <a:pt x="602" y="402"/>
                  </a:lnTo>
                  <a:lnTo>
                    <a:pt x="618" y="460"/>
                  </a:lnTo>
                  <a:lnTo>
                    <a:pt x="644" y="577"/>
                  </a:lnTo>
                  <a:lnTo>
                    <a:pt x="677" y="694"/>
                  </a:lnTo>
                  <a:lnTo>
                    <a:pt x="702" y="811"/>
                  </a:lnTo>
                  <a:lnTo>
                    <a:pt x="735" y="928"/>
                  </a:lnTo>
                  <a:lnTo>
                    <a:pt x="769" y="1045"/>
                  </a:lnTo>
                  <a:lnTo>
                    <a:pt x="794" y="1120"/>
                  </a:lnTo>
                  <a:lnTo>
                    <a:pt x="802" y="1162"/>
                  </a:lnTo>
                  <a:lnTo>
                    <a:pt x="844" y="1279"/>
                  </a:lnTo>
                  <a:lnTo>
                    <a:pt x="877" y="1396"/>
                  </a:lnTo>
                  <a:lnTo>
                    <a:pt x="911" y="1513"/>
                  </a:lnTo>
                  <a:lnTo>
                    <a:pt x="953" y="1630"/>
                  </a:lnTo>
                  <a:lnTo>
                    <a:pt x="986" y="1747"/>
                  </a:lnTo>
                  <a:lnTo>
                    <a:pt x="1019" y="1847"/>
                  </a:lnTo>
                  <a:lnTo>
                    <a:pt x="1019" y="1864"/>
                  </a:lnTo>
                  <a:lnTo>
                    <a:pt x="903" y="2122"/>
                  </a:lnTo>
                  <a:lnTo>
                    <a:pt x="644" y="2006"/>
                  </a:lnTo>
                  <a:lnTo>
                    <a:pt x="644" y="1997"/>
                  </a:lnTo>
                  <a:lnTo>
                    <a:pt x="593" y="1889"/>
                  </a:lnTo>
                  <a:lnTo>
                    <a:pt x="552" y="1780"/>
                  </a:lnTo>
                  <a:lnTo>
                    <a:pt x="502" y="1663"/>
                  </a:lnTo>
                  <a:lnTo>
                    <a:pt x="451" y="1546"/>
                  </a:lnTo>
                  <a:lnTo>
                    <a:pt x="410" y="1429"/>
                  </a:lnTo>
                  <a:lnTo>
                    <a:pt x="360" y="1312"/>
                  </a:lnTo>
                  <a:lnTo>
                    <a:pt x="343" y="1270"/>
                  </a:lnTo>
                  <a:lnTo>
                    <a:pt x="318" y="1195"/>
                  </a:lnTo>
                  <a:lnTo>
                    <a:pt x="268" y="1078"/>
                  </a:lnTo>
                  <a:lnTo>
                    <a:pt x="226" y="961"/>
                  </a:lnTo>
                  <a:lnTo>
                    <a:pt x="184" y="836"/>
                  </a:lnTo>
                  <a:lnTo>
                    <a:pt x="142" y="719"/>
                  </a:lnTo>
                  <a:lnTo>
                    <a:pt x="109" y="602"/>
                  </a:lnTo>
                  <a:lnTo>
                    <a:pt x="84" y="544"/>
                  </a:lnTo>
                  <a:lnTo>
                    <a:pt x="67" y="477"/>
                  </a:lnTo>
                  <a:lnTo>
                    <a:pt x="50" y="418"/>
                  </a:lnTo>
                  <a:lnTo>
                    <a:pt x="25" y="360"/>
                  </a:lnTo>
                  <a:lnTo>
                    <a:pt x="9" y="301"/>
                  </a:lnTo>
                  <a:lnTo>
                    <a:pt x="0" y="268"/>
                  </a:lnTo>
                  <a:lnTo>
                    <a:pt x="9" y="234"/>
                  </a:lnTo>
                  <a:lnTo>
                    <a:pt x="17" y="168"/>
                  </a:lnTo>
                  <a:lnTo>
                    <a:pt x="34" y="101"/>
                  </a:lnTo>
                  <a:lnTo>
                    <a:pt x="92" y="84"/>
                  </a:lnTo>
                  <a:lnTo>
                    <a:pt x="376" y="9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9212440" y="3904808"/>
              <a:ext cx="37144" cy="142211"/>
            </a:xfrm>
            <a:custGeom>
              <a:avLst/>
              <a:gdLst/>
              <a:ahLst/>
              <a:cxnLst/>
              <a:rect l="l" t="t" r="r" b="b"/>
              <a:pathLst>
                <a:path w="753" h="2883" extrusionOk="0">
                  <a:moveTo>
                    <a:pt x="402" y="193"/>
                  </a:moveTo>
                  <a:lnTo>
                    <a:pt x="410" y="234"/>
                  </a:lnTo>
                  <a:lnTo>
                    <a:pt x="419" y="268"/>
                  </a:lnTo>
                  <a:lnTo>
                    <a:pt x="427" y="301"/>
                  </a:lnTo>
                  <a:lnTo>
                    <a:pt x="435" y="326"/>
                  </a:lnTo>
                  <a:lnTo>
                    <a:pt x="435" y="335"/>
                  </a:lnTo>
                  <a:lnTo>
                    <a:pt x="435" y="376"/>
                  </a:lnTo>
                  <a:lnTo>
                    <a:pt x="435" y="410"/>
                  </a:lnTo>
                  <a:lnTo>
                    <a:pt x="435" y="443"/>
                  </a:lnTo>
                  <a:lnTo>
                    <a:pt x="435" y="769"/>
                  </a:lnTo>
                  <a:lnTo>
                    <a:pt x="435" y="802"/>
                  </a:lnTo>
                  <a:lnTo>
                    <a:pt x="435" y="844"/>
                  </a:lnTo>
                  <a:lnTo>
                    <a:pt x="435" y="878"/>
                  </a:lnTo>
                  <a:lnTo>
                    <a:pt x="435" y="919"/>
                  </a:lnTo>
                  <a:lnTo>
                    <a:pt x="435" y="953"/>
                  </a:lnTo>
                  <a:lnTo>
                    <a:pt x="435" y="995"/>
                  </a:lnTo>
                  <a:lnTo>
                    <a:pt x="435" y="1028"/>
                  </a:lnTo>
                  <a:lnTo>
                    <a:pt x="435" y="1070"/>
                  </a:lnTo>
                  <a:lnTo>
                    <a:pt x="444" y="1145"/>
                  </a:lnTo>
                  <a:lnTo>
                    <a:pt x="460" y="1220"/>
                  </a:lnTo>
                  <a:lnTo>
                    <a:pt x="469" y="1304"/>
                  </a:lnTo>
                  <a:lnTo>
                    <a:pt x="486" y="1379"/>
                  </a:lnTo>
                  <a:lnTo>
                    <a:pt x="494" y="1454"/>
                  </a:lnTo>
                  <a:lnTo>
                    <a:pt x="511" y="1529"/>
                  </a:lnTo>
                  <a:lnTo>
                    <a:pt x="519" y="1596"/>
                  </a:lnTo>
                  <a:lnTo>
                    <a:pt x="519" y="1613"/>
                  </a:lnTo>
                  <a:lnTo>
                    <a:pt x="536" y="1688"/>
                  </a:lnTo>
                  <a:lnTo>
                    <a:pt x="552" y="1763"/>
                  </a:lnTo>
                  <a:lnTo>
                    <a:pt x="569" y="1838"/>
                  </a:lnTo>
                  <a:lnTo>
                    <a:pt x="586" y="1922"/>
                  </a:lnTo>
                  <a:lnTo>
                    <a:pt x="602" y="1997"/>
                  </a:lnTo>
                  <a:lnTo>
                    <a:pt x="653" y="2156"/>
                  </a:lnTo>
                  <a:lnTo>
                    <a:pt x="686" y="2306"/>
                  </a:lnTo>
                  <a:lnTo>
                    <a:pt x="719" y="2448"/>
                  </a:lnTo>
                  <a:lnTo>
                    <a:pt x="753" y="2582"/>
                  </a:lnTo>
                  <a:lnTo>
                    <a:pt x="753" y="2599"/>
                  </a:lnTo>
                  <a:lnTo>
                    <a:pt x="561" y="2883"/>
                  </a:lnTo>
                  <a:lnTo>
                    <a:pt x="268" y="2690"/>
                  </a:lnTo>
                  <a:lnTo>
                    <a:pt x="268" y="2682"/>
                  </a:lnTo>
                  <a:lnTo>
                    <a:pt x="243" y="2548"/>
                  </a:lnTo>
                  <a:lnTo>
                    <a:pt x="210" y="2398"/>
                  </a:lnTo>
                  <a:lnTo>
                    <a:pt x="176" y="2248"/>
                  </a:lnTo>
                  <a:lnTo>
                    <a:pt x="151" y="2089"/>
                  </a:lnTo>
                  <a:lnTo>
                    <a:pt x="135" y="2014"/>
                  </a:lnTo>
                  <a:lnTo>
                    <a:pt x="118" y="1930"/>
                  </a:lnTo>
                  <a:lnTo>
                    <a:pt x="101" y="1855"/>
                  </a:lnTo>
                  <a:lnTo>
                    <a:pt x="85" y="1771"/>
                  </a:lnTo>
                  <a:lnTo>
                    <a:pt x="76" y="1688"/>
                  </a:lnTo>
                  <a:lnTo>
                    <a:pt x="76" y="1671"/>
                  </a:lnTo>
                  <a:lnTo>
                    <a:pt x="68" y="1604"/>
                  </a:lnTo>
                  <a:lnTo>
                    <a:pt x="51" y="1529"/>
                  </a:lnTo>
                  <a:lnTo>
                    <a:pt x="43" y="1446"/>
                  </a:lnTo>
                  <a:lnTo>
                    <a:pt x="26" y="1362"/>
                  </a:lnTo>
                  <a:lnTo>
                    <a:pt x="18" y="1279"/>
                  </a:lnTo>
                  <a:lnTo>
                    <a:pt x="9" y="1195"/>
                  </a:lnTo>
                  <a:lnTo>
                    <a:pt x="1" y="1111"/>
                  </a:lnTo>
                  <a:lnTo>
                    <a:pt x="1" y="1070"/>
                  </a:lnTo>
                  <a:lnTo>
                    <a:pt x="1" y="1028"/>
                  </a:lnTo>
                  <a:lnTo>
                    <a:pt x="1" y="986"/>
                  </a:lnTo>
                  <a:lnTo>
                    <a:pt x="1" y="944"/>
                  </a:lnTo>
                  <a:lnTo>
                    <a:pt x="1" y="903"/>
                  </a:lnTo>
                  <a:lnTo>
                    <a:pt x="1" y="535"/>
                  </a:lnTo>
                  <a:lnTo>
                    <a:pt x="1" y="493"/>
                  </a:lnTo>
                  <a:lnTo>
                    <a:pt x="1" y="452"/>
                  </a:lnTo>
                  <a:lnTo>
                    <a:pt x="1" y="410"/>
                  </a:lnTo>
                  <a:lnTo>
                    <a:pt x="1" y="368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" y="276"/>
                  </a:lnTo>
                  <a:lnTo>
                    <a:pt x="18" y="251"/>
                  </a:lnTo>
                  <a:lnTo>
                    <a:pt x="34" y="218"/>
                  </a:lnTo>
                  <a:lnTo>
                    <a:pt x="59" y="176"/>
                  </a:lnTo>
                  <a:lnTo>
                    <a:pt x="76" y="14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9416459" y="3858637"/>
              <a:ext cx="27229" cy="124108"/>
            </a:xfrm>
            <a:custGeom>
              <a:avLst/>
              <a:gdLst/>
              <a:ahLst/>
              <a:cxnLst/>
              <a:rect l="l" t="t" r="r" b="b"/>
              <a:pathLst>
                <a:path w="552" h="2516" extrusionOk="0">
                  <a:moveTo>
                    <a:pt x="359" y="9"/>
                  </a:moveTo>
                  <a:lnTo>
                    <a:pt x="468" y="93"/>
                  </a:lnTo>
                  <a:lnTo>
                    <a:pt x="476" y="93"/>
                  </a:lnTo>
                  <a:lnTo>
                    <a:pt x="501" y="168"/>
                  </a:lnTo>
                  <a:lnTo>
                    <a:pt x="535" y="235"/>
                  </a:lnTo>
                  <a:lnTo>
                    <a:pt x="535" y="235"/>
                  </a:lnTo>
                  <a:lnTo>
                    <a:pt x="535" y="301"/>
                  </a:lnTo>
                  <a:lnTo>
                    <a:pt x="535" y="368"/>
                  </a:lnTo>
                  <a:lnTo>
                    <a:pt x="535" y="444"/>
                  </a:lnTo>
                  <a:lnTo>
                    <a:pt x="535" y="510"/>
                  </a:lnTo>
                  <a:lnTo>
                    <a:pt x="535" y="577"/>
                  </a:lnTo>
                  <a:lnTo>
                    <a:pt x="535" y="644"/>
                  </a:lnTo>
                  <a:lnTo>
                    <a:pt x="535" y="1195"/>
                  </a:lnTo>
                  <a:lnTo>
                    <a:pt x="535" y="1262"/>
                  </a:lnTo>
                  <a:lnTo>
                    <a:pt x="535" y="1329"/>
                  </a:lnTo>
                  <a:lnTo>
                    <a:pt x="535" y="1404"/>
                  </a:lnTo>
                  <a:lnTo>
                    <a:pt x="535" y="1471"/>
                  </a:lnTo>
                  <a:lnTo>
                    <a:pt x="535" y="1538"/>
                  </a:lnTo>
                  <a:lnTo>
                    <a:pt x="535" y="1605"/>
                  </a:lnTo>
                  <a:lnTo>
                    <a:pt x="535" y="1680"/>
                  </a:lnTo>
                  <a:lnTo>
                    <a:pt x="535" y="1747"/>
                  </a:lnTo>
                  <a:lnTo>
                    <a:pt x="535" y="1814"/>
                  </a:lnTo>
                  <a:lnTo>
                    <a:pt x="535" y="1880"/>
                  </a:lnTo>
                  <a:lnTo>
                    <a:pt x="535" y="1956"/>
                  </a:lnTo>
                  <a:lnTo>
                    <a:pt x="535" y="2022"/>
                  </a:lnTo>
                  <a:lnTo>
                    <a:pt x="543" y="2089"/>
                  </a:lnTo>
                  <a:lnTo>
                    <a:pt x="552" y="2156"/>
                  </a:lnTo>
                  <a:lnTo>
                    <a:pt x="552" y="2223"/>
                  </a:lnTo>
                  <a:lnTo>
                    <a:pt x="552" y="2231"/>
                  </a:lnTo>
                  <a:lnTo>
                    <a:pt x="318" y="2515"/>
                  </a:lnTo>
                  <a:lnTo>
                    <a:pt x="34" y="2281"/>
                  </a:lnTo>
                  <a:lnTo>
                    <a:pt x="34" y="2273"/>
                  </a:lnTo>
                  <a:lnTo>
                    <a:pt x="34" y="2215"/>
                  </a:lnTo>
                  <a:lnTo>
                    <a:pt x="25" y="2139"/>
                  </a:lnTo>
                  <a:lnTo>
                    <a:pt x="17" y="2064"/>
                  </a:lnTo>
                  <a:lnTo>
                    <a:pt x="9" y="1997"/>
                  </a:lnTo>
                  <a:lnTo>
                    <a:pt x="0" y="1922"/>
                  </a:lnTo>
                  <a:lnTo>
                    <a:pt x="0" y="1855"/>
                  </a:lnTo>
                  <a:lnTo>
                    <a:pt x="0" y="1780"/>
                  </a:lnTo>
                  <a:lnTo>
                    <a:pt x="0" y="1705"/>
                  </a:lnTo>
                  <a:lnTo>
                    <a:pt x="0" y="1638"/>
                  </a:lnTo>
                  <a:lnTo>
                    <a:pt x="0" y="1563"/>
                  </a:lnTo>
                  <a:lnTo>
                    <a:pt x="0" y="1488"/>
                  </a:lnTo>
                  <a:lnTo>
                    <a:pt x="0" y="1421"/>
                  </a:lnTo>
                  <a:lnTo>
                    <a:pt x="0" y="1346"/>
                  </a:lnTo>
                  <a:lnTo>
                    <a:pt x="0" y="1279"/>
                  </a:lnTo>
                  <a:lnTo>
                    <a:pt x="0" y="769"/>
                  </a:lnTo>
                  <a:lnTo>
                    <a:pt x="0" y="702"/>
                  </a:lnTo>
                  <a:lnTo>
                    <a:pt x="0" y="627"/>
                  </a:lnTo>
                  <a:lnTo>
                    <a:pt x="0" y="552"/>
                  </a:lnTo>
                  <a:lnTo>
                    <a:pt x="0" y="485"/>
                  </a:lnTo>
                  <a:lnTo>
                    <a:pt x="0" y="410"/>
                  </a:lnTo>
                  <a:lnTo>
                    <a:pt x="0" y="343"/>
                  </a:lnTo>
                  <a:lnTo>
                    <a:pt x="0" y="26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42" y="126"/>
                  </a:lnTo>
                  <a:lnTo>
                    <a:pt x="84" y="68"/>
                  </a:lnTo>
                  <a:lnTo>
                    <a:pt x="92" y="68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9606814" y="3854099"/>
              <a:ext cx="24812" cy="146355"/>
            </a:xfrm>
            <a:custGeom>
              <a:avLst/>
              <a:gdLst/>
              <a:ahLst/>
              <a:cxnLst/>
              <a:rect l="l" t="t" r="r" b="b"/>
              <a:pathLst>
                <a:path w="503" h="2967" extrusionOk="0">
                  <a:moveTo>
                    <a:pt x="193" y="1"/>
                  </a:moveTo>
                  <a:lnTo>
                    <a:pt x="410" y="9"/>
                  </a:lnTo>
                  <a:lnTo>
                    <a:pt x="444" y="9"/>
                  </a:lnTo>
                  <a:lnTo>
                    <a:pt x="469" y="51"/>
                  </a:lnTo>
                  <a:lnTo>
                    <a:pt x="469" y="1028"/>
                  </a:lnTo>
                  <a:lnTo>
                    <a:pt x="469" y="1195"/>
                  </a:lnTo>
                  <a:lnTo>
                    <a:pt x="469" y="1363"/>
                  </a:lnTo>
                  <a:lnTo>
                    <a:pt x="469" y="1538"/>
                  </a:lnTo>
                  <a:lnTo>
                    <a:pt x="469" y="1622"/>
                  </a:lnTo>
                  <a:lnTo>
                    <a:pt x="469" y="1705"/>
                  </a:lnTo>
                  <a:lnTo>
                    <a:pt x="469" y="1789"/>
                  </a:lnTo>
                  <a:lnTo>
                    <a:pt x="469" y="1872"/>
                  </a:lnTo>
                  <a:lnTo>
                    <a:pt x="469" y="1956"/>
                  </a:lnTo>
                  <a:lnTo>
                    <a:pt x="469" y="2039"/>
                  </a:lnTo>
                  <a:lnTo>
                    <a:pt x="469" y="2123"/>
                  </a:lnTo>
                  <a:lnTo>
                    <a:pt x="469" y="2206"/>
                  </a:lnTo>
                  <a:lnTo>
                    <a:pt x="469" y="2290"/>
                  </a:lnTo>
                  <a:lnTo>
                    <a:pt x="477" y="2373"/>
                  </a:lnTo>
                  <a:lnTo>
                    <a:pt x="477" y="2457"/>
                  </a:lnTo>
                  <a:lnTo>
                    <a:pt x="485" y="2540"/>
                  </a:lnTo>
                  <a:lnTo>
                    <a:pt x="494" y="2624"/>
                  </a:lnTo>
                  <a:lnTo>
                    <a:pt x="502" y="2708"/>
                  </a:lnTo>
                  <a:lnTo>
                    <a:pt x="260" y="2967"/>
                  </a:lnTo>
                  <a:lnTo>
                    <a:pt x="1" y="2733"/>
                  </a:lnTo>
                  <a:lnTo>
                    <a:pt x="1" y="2649"/>
                  </a:lnTo>
                  <a:lnTo>
                    <a:pt x="1" y="1964"/>
                  </a:lnTo>
                  <a:lnTo>
                    <a:pt x="1" y="1872"/>
                  </a:lnTo>
                  <a:lnTo>
                    <a:pt x="1" y="1789"/>
                  </a:lnTo>
                  <a:lnTo>
                    <a:pt x="1" y="1705"/>
                  </a:lnTo>
                  <a:lnTo>
                    <a:pt x="1" y="1622"/>
                  </a:lnTo>
                  <a:lnTo>
                    <a:pt x="1" y="1530"/>
                  </a:lnTo>
                  <a:lnTo>
                    <a:pt x="9" y="1363"/>
                  </a:lnTo>
                  <a:lnTo>
                    <a:pt x="18" y="1187"/>
                  </a:lnTo>
                  <a:lnTo>
                    <a:pt x="26" y="1020"/>
                  </a:lnTo>
                  <a:lnTo>
                    <a:pt x="34" y="845"/>
                  </a:lnTo>
                  <a:lnTo>
                    <a:pt x="43" y="678"/>
                  </a:lnTo>
                  <a:lnTo>
                    <a:pt x="51" y="510"/>
                  </a:lnTo>
                  <a:lnTo>
                    <a:pt x="59" y="335"/>
                  </a:lnTo>
                  <a:lnTo>
                    <a:pt x="76" y="168"/>
                  </a:lnTo>
                  <a:lnTo>
                    <a:pt x="84" y="34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9714852" y="3820753"/>
              <a:ext cx="31323" cy="144283"/>
            </a:xfrm>
            <a:custGeom>
              <a:avLst/>
              <a:gdLst/>
              <a:ahLst/>
              <a:cxnLst/>
              <a:rect l="l" t="t" r="r" b="b"/>
              <a:pathLst>
                <a:path w="635" h="2925" extrusionOk="0">
                  <a:moveTo>
                    <a:pt x="443" y="75"/>
                  </a:moveTo>
                  <a:lnTo>
                    <a:pt x="568" y="242"/>
                  </a:lnTo>
                  <a:lnTo>
                    <a:pt x="618" y="293"/>
                  </a:lnTo>
                  <a:lnTo>
                    <a:pt x="627" y="401"/>
                  </a:lnTo>
                  <a:lnTo>
                    <a:pt x="627" y="443"/>
                  </a:lnTo>
                  <a:lnTo>
                    <a:pt x="635" y="560"/>
                  </a:lnTo>
                  <a:lnTo>
                    <a:pt x="635" y="602"/>
                  </a:lnTo>
                  <a:lnTo>
                    <a:pt x="635" y="719"/>
                  </a:lnTo>
                  <a:lnTo>
                    <a:pt x="635" y="877"/>
                  </a:lnTo>
                  <a:lnTo>
                    <a:pt x="635" y="1036"/>
                  </a:lnTo>
                  <a:lnTo>
                    <a:pt x="635" y="1153"/>
                  </a:lnTo>
                  <a:lnTo>
                    <a:pt x="635" y="1203"/>
                  </a:lnTo>
                  <a:lnTo>
                    <a:pt x="635" y="1362"/>
                  </a:lnTo>
                  <a:lnTo>
                    <a:pt x="635" y="1479"/>
                  </a:lnTo>
                  <a:lnTo>
                    <a:pt x="635" y="1780"/>
                  </a:lnTo>
                  <a:lnTo>
                    <a:pt x="627" y="2005"/>
                  </a:lnTo>
                  <a:lnTo>
                    <a:pt x="627" y="2039"/>
                  </a:lnTo>
                  <a:lnTo>
                    <a:pt x="593" y="2323"/>
                  </a:lnTo>
                  <a:lnTo>
                    <a:pt x="593" y="2323"/>
                  </a:lnTo>
                  <a:lnTo>
                    <a:pt x="560" y="2640"/>
                  </a:lnTo>
                  <a:lnTo>
                    <a:pt x="318" y="2924"/>
                  </a:lnTo>
                  <a:lnTo>
                    <a:pt x="67" y="2640"/>
                  </a:lnTo>
                  <a:lnTo>
                    <a:pt x="33" y="2323"/>
                  </a:lnTo>
                  <a:lnTo>
                    <a:pt x="33" y="2323"/>
                  </a:lnTo>
                  <a:lnTo>
                    <a:pt x="8" y="2030"/>
                  </a:lnTo>
                  <a:lnTo>
                    <a:pt x="8" y="1997"/>
                  </a:lnTo>
                  <a:lnTo>
                    <a:pt x="0" y="1771"/>
                  </a:lnTo>
                  <a:lnTo>
                    <a:pt x="0" y="1679"/>
                  </a:lnTo>
                  <a:lnTo>
                    <a:pt x="0" y="1512"/>
                  </a:lnTo>
                  <a:lnTo>
                    <a:pt x="0" y="1479"/>
                  </a:lnTo>
                  <a:lnTo>
                    <a:pt x="8" y="1354"/>
                  </a:lnTo>
                  <a:lnTo>
                    <a:pt x="8" y="1195"/>
                  </a:lnTo>
                  <a:lnTo>
                    <a:pt x="8" y="1145"/>
                  </a:lnTo>
                  <a:lnTo>
                    <a:pt x="17" y="1028"/>
                  </a:lnTo>
                  <a:lnTo>
                    <a:pt x="33" y="869"/>
                  </a:lnTo>
                  <a:lnTo>
                    <a:pt x="42" y="702"/>
                  </a:lnTo>
                  <a:lnTo>
                    <a:pt x="50" y="585"/>
                  </a:lnTo>
                  <a:lnTo>
                    <a:pt x="50" y="543"/>
                  </a:lnTo>
                  <a:lnTo>
                    <a:pt x="67" y="426"/>
                  </a:lnTo>
                  <a:lnTo>
                    <a:pt x="75" y="384"/>
                  </a:lnTo>
                  <a:lnTo>
                    <a:pt x="92" y="276"/>
                  </a:lnTo>
                  <a:lnTo>
                    <a:pt x="150" y="226"/>
                  </a:lnTo>
                  <a:lnTo>
                    <a:pt x="284" y="67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9833534" y="3833085"/>
              <a:ext cx="21852" cy="111332"/>
            </a:xfrm>
            <a:custGeom>
              <a:avLst/>
              <a:gdLst/>
              <a:ahLst/>
              <a:cxnLst/>
              <a:rect l="l" t="t" r="r" b="b"/>
              <a:pathLst>
                <a:path w="443" h="2257" extrusionOk="0">
                  <a:moveTo>
                    <a:pt x="443" y="76"/>
                  </a:moveTo>
                  <a:lnTo>
                    <a:pt x="443" y="84"/>
                  </a:lnTo>
                  <a:lnTo>
                    <a:pt x="443" y="201"/>
                  </a:lnTo>
                  <a:lnTo>
                    <a:pt x="443" y="586"/>
                  </a:lnTo>
                  <a:lnTo>
                    <a:pt x="443" y="719"/>
                  </a:lnTo>
                  <a:lnTo>
                    <a:pt x="443" y="736"/>
                  </a:lnTo>
                  <a:lnTo>
                    <a:pt x="434" y="836"/>
                  </a:lnTo>
                  <a:lnTo>
                    <a:pt x="418" y="1095"/>
                  </a:lnTo>
                  <a:lnTo>
                    <a:pt x="418" y="1220"/>
                  </a:lnTo>
                  <a:lnTo>
                    <a:pt x="409" y="1346"/>
                  </a:lnTo>
                  <a:lnTo>
                    <a:pt x="401" y="1479"/>
                  </a:lnTo>
                  <a:lnTo>
                    <a:pt x="393" y="1546"/>
                  </a:lnTo>
                  <a:lnTo>
                    <a:pt x="393" y="1605"/>
                  </a:lnTo>
                  <a:lnTo>
                    <a:pt x="384" y="1730"/>
                  </a:lnTo>
                  <a:lnTo>
                    <a:pt x="368" y="1864"/>
                  </a:lnTo>
                  <a:lnTo>
                    <a:pt x="359" y="1922"/>
                  </a:lnTo>
                  <a:lnTo>
                    <a:pt x="351" y="1989"/>
                  </a:lnTo>
                  <a:lnTo>
                    <a:pt x="343" y="2048"/>
                  </a:lnTo>
                  <a:lnTo>
                    <a:pt x="343" y="2106"/>
                  </a:lnTo>
                  <a:lnTo>
                    <a:pt x="343" y="2114"/>
                  </a:lnTo>
                  <a:lnTo>
                    <a:pt x="150" y="2256"/>
                  </a:lnTo>
                  <a:lnTo>
                    <a:pt x="0" y="2064"/>
                  </a:lnTo>
                  <a:lnTo>
                    <a:pt x="0" y="2056"/>
                  </a:lnTo>
                  <a:lnTo>
                    <a:pt x="8" y="2006"/>
                  </a:lnTo>
                  <a:lnTo>
                    <a:pt x="25" y="1947"/>
                  </a:lnTo>
                  <a:lnTo>
                    <a:pt x="33" y="1880"/>
                  </a:lnTo>
                  <a:lnTo>
                    <a:pt x="42" y="1822"/>
                  </a:lnTo>
                  <a:lnTo>
                    <a:pt x="58" y="1697"/>
                  </a:lnTo>
                  <a:lnTo>
                    <a:pt x="75" y="1571"/>
                  </a:lnTo>
                  <a:lnTo>
                    <a:pt x="84" y="1513"/>
                  </a:lnTo>
                  <a:lnTo>
                    <a:pt x="92" y="1446"/>
                  </a:lnTo>
                  <a:lnTo>
                    <a:pt x="117" y="1321"/>
                  </a:lnTo>
                  <a:lnTo>
                    <a:pt x="134" y="1195"/>
                  </a:lnTo>
                  <a:lnTo>
                    <a:pt x="150" y="1062"/>
                  </a:lnTo>
                  <a:lnTo>
                    <a:pt x="175" y="811"/>
                  </a:lnTo>
                  <a:lnTo>
                    <a:pt x="192" y="711"/>
                  </a:lnTo>
                  <a:lnTo>
                    <a:pt x="192" y="686"/>
                  </a:lnTo>
                  <a:lnTo>
                    <a:pt x="217" y="561"/>
                  </a:lnTo>
                  <a:lnTo>
                    <a:pt x="217" y="527"/>
                  </a:lnTo>
                  <a:lnTo>
                    <a:pt x="242" y="435"/>
                  </a:lnTo>
                  <a:lnTo>
                    <a:pt x="259" y="335"/>
                  </a:lnTo>
                  <a:lnTo>
                    <a:pt x="267" y="310"/>
                  </a:lnTo>
                  <a:lnTo>
                    <a:pt x="292" y="185"/>
                  </a:lnTo>
                  <a:lnTo>
                    <a:pt x="317" y="68"/>
                  </a:lnTo>
                  <a:lnTo>
                    <a:pt x="317" y="59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7932934" y="4147943"/>
              <a:ext cx="83314" cy="58946"/>
            </a:xfrm>
            <a:custGeom>
              <a:avLst/>
              <a:gdLst/>
              <a:ahLst/>
              <a:cxnLst/>
              <a:rect l="l" t="t" r="r" b="b"/>
              <a:pathLst>
                <a:path w="1689" h="1195" extrusionOk="0">
                  <a:moveTo>
                    <a:pt x="93" y="9"/>
                  </a:moveTo>
                  <a:lnTo>
                    <a:pt x="193" y="42"/>
                  </a:lnTo>
                  <a:lnTo>
                    <a:pt x="293" y="84"/>
                  </a:lnTo>
                  <a:lnTo>
                    <a:pt x="352" y="101"/>
                  </a:lnTo>
                  <a:lnTo>
                    <a:pt x="402" y="117"/>
                  </a:lnTo>
                  <a:lnTo>
                    <a:pt x="502" y="151"/>
                  </a:lnTo>
                  <a:lnTo>
                    <a:pt x="535" y="159"/>
                  </a:lnTo>
                  <a:lnTo>
                    <a:pt x="602" y="184"/>
                  </a:lnTo>
                  <a:lnTo>
                    <a:pt x="711" y="226"/>
                  </a:lnTo>
                  <a:lnTo>
                    <a:pt x="719" y="226"/>
                  </a:lnTo>
                  <a:lnTo>
                    <a:pt x="803" y="268"/>
                  </a:lnTo>
                  <a:lnTo>
                    <a:pt x="895" y="326"/>
                  </a:lnTo>
                  <a:lnTo>
                    <a:pt x="961" y="360"/>
                  </a:lnTo>
                  <a:lnTo>
                    <a:pt x="986" y="376"/>
                  </a:lnTo>
                  <a:lnTo>
                    <a:pt x="1070" y="435"/>
                  </a:lnTo>
                  <a:lnTo>
                    <a:pt x="1162" y="493"/>
                  </a:lnTo>
                  <a:lnTo>
                    <a:pt x="1245" y="543"/>
                  </a:lnTo>
                  <a:lnTo>
                    <a:pt x="1254" y="543"/>
                  </a:lnTo>
                  <a:lnTo>
                    <a:pt x="1337" y="602"/>
                  </a:lnTo>
                  <a:lnTo>
                    <a:pt x="1421" y="660"/>
                  </a:lnTo>
                  <a:lnTo>
                    <a:pt x="1513" y="719"/>
                  </a:lnTo>
                  <a:lnTo>
                    <a:pt x="1605" y="777"/>
                  </a:lnTo>
                  <a:lnTo>
                    <a:pt x="1688" y="1120"/>
                  </a:lnTo>
                  <a:lnTo>
                    <a:pt x="1346" y="1195"/>
                  </a:lnTo>
                  <a:lnTo>
                    <a:pt x="1254" y="1145"/>
                  </a:lnTo>
                  <a:lnTo>
                    <a:pt x="1162" y="1095"/>
                  </a:lnTo>
                  <a:lnTo>
                    <a:pt x="1062" y="1036"/>
                  </a:lnTo>
                  <a:lnTo>
                    <a:pt x="978" y="986"/>
                  </a:lnTo>
                  <a:lnTo>
                    <a:pt x="970" y="986"/>
                  </a:lnTo>
                  <a:lnTo>
                    <a:pt x="878" y="936"/>
                  </a:lnTo>
                  <a:lnTo>
                    <a:pt x="794" y="877"/>
                  </a:lnTo>
                  <a:lnTo>
                    <a:pt x="702" y="819"/>
                  </a:lnTo>
                  <a:lnTo>
                    <a:pt x="677" y="802"/>
                  </a:lnTo>
                  <a:lnTo>
                    <a:pt x="611" y="752"/>
                  </a:lnTo>
                  <a:lnTo>
                    <a:pt x="527" y="694"/>
                  </a:lnTo>
                  <a:lnTo>
                    <a:pt x="452" y="635"/>
                  </a:lnTo>
                  <a:lnTo>
                    <a:pt x="443" y="627"/>
                  </a:lnTo>
                  <a:lnTo>
                    <a:pt x="368" y="543"/>
                  </a:lnTo>
                  <a:lnTo>
                    <a:pt x="310" y="493"/>
                  </a:lnTo>
                  <a:lnTo>
                    <a:pt x="293" y="460"/>
                  </a:lnTo>
                  <a:lnTo>
                    <a:pt x="218" y="376"/>
                  </a:lnTo>
                  <a:lnTo>
                    <a:pt x="184" y="334"/>
                  </a:lnTo>
                  <a:lnTo>
                    <a:pt x="151" y="284"/>
                  </a:lnTo>
                  <a:lnTo>
                    <a:pt x="84" y="192"/>
                  </a:lnTo>
                  <a:lnTo>
                    <a:pt x="17" y="117"/>
                  </a:lnTo>
                  <a:lnTo>
                    <a:pt x="17" y="109"/>
                  </a:lnTo>
                  <a:lnTo>
                    <a:pt x="1" y="1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8153823" y="4012341"/>
              <a:ext cx="79565" cy="96485"/>
            </a:xfrm>
            <a:custGeom>
              <a:avLst/>
              <a:gdLst/>
              <a:ahLst/>
              <a:cxnLst/>
              <a:rect l="l" t="t" r="r" b="b"/>
              <a:pathLst>
                <a:path w="1613" h="1956" extrusionOk="0">
                  <a:moveTo>
                    <a:pt x="101" y="34"/>
                  </a:moveTo>
                  <a:lnTo>
                    <a:pt x="109" y="34"/>
                  </a:lnTo>
                  <a:lnTo>
                    <a:pt x="226" y="101"/>
                  </a:lnTo>
                  <a:lnTo>
                    <a:pt x="301" y="134"/>
                  </a:lnTo>
                  <a:lnTo>
                    <a:pt x="360" y="168"/>
                  </a:lnTo>
                  <a:lnTo>
                    <a:pt x="443" y="210"/>
                  </a:lnTo>
                  <a:lnTo>
                    <a:pt x="502" y="251"/>
                  </a:lnTo>
                  <a:lnTo>
                    <a:pt x="552" y="285"/>
                  </a:lnTo>
                  <a:lnTo>
                    <a:pt x="594" y="335"/>
                  </a:lnTo>
                  <a:lnTo>
                    <a:pt x="677" y="419"/>
                  </a:lnTo>
                  <a:lnTo>
                    <a:pt x="777" y="535"/>
                  </a:lnTo>
                  <a:lnTo>
                    <a:pt x="836" y="602"/>
                  </a:lnTo>
                  <a:lnTo>
                    <a:pt x="953" y="753"/>
                  </a:lnTo>
                  <a:lnTo>
                    <a:pt x="1036" y="861"/>
                  </a:lnTo>
                  <a:lnTo>
                    <a:pt x="1120" y="962"/>
                  </a:lnTo>
                  <a:lnTo>
                    <a:pt x="1187" y="1045"/>
                  </a:lnTo>
                  <a:lnTo>
                    <a:pt x="1203" y="1070"/>
                  </a:lnTo>
                  <a:lnTo>
                    <a:pt x="1287" y="1187"/>
                  </a:lnTo>
                  <a:lnTo>
                    <a:pt x="1371" y="1296"/>
                  </a:lnTo>
                  <a:lnTo>
                    <a:pt x="1446" y="1413"/>
                  </a:lnTo>
                  <a:lnTo>
                    <a:pt x="1529" y="1521"/>
                  </a:lnTo>
                  <a:lnTo>
                    <a:pt x="1604" y="1630"/>
                  </a:lnTo>
                  <a:lnTo>
                    <a:pt x="1613" y="1638"/>
                  </a:lnTo>
                  <a:lnTo>
                    <a:pt x="1563" y="1956"/>
                  </a:lnTo>
                  <a:lnTo>
                    <a:pt x="1245" y="1914"/>
                  </a:lnTo>
                  <a:lnTo>
                    <a:pt x="1237" y="1906"/>
                  </a:lnTo>
                  <a:lnTo>
                    <a:pt x="1153" y="1814"/>
                  </a:lnTo>
                  <a:lnTo>
                    <a:pt x="1070" y="1705"/>
                  </a:lnTo>
                  <a:lnTo>
                    <a:pt x="978" y="1605"/>
                  </a:lnTo>
                  <a:lnTo>
                    <a:pt x="894" y="1496"/>
                  </a:lnTo>
                  <a:lnTo>
                    <a:pt x="802" y="1396"/>
                  </a:lnTo>
                  <a:lnTo>
                    <a:pt x="786" y="1371"/>
                  </a:lnTo>
                  <a:lnTo>
                    <a:pt x="719" y="1287"/>
                  </a:lnTo>
                  <a:lnTo>
                    <a:pt x="627" y="1187"/>
                  </a:lnTo>
                  <a:lnTo>
                    <a:pt x="535" y="1078"/>
                  </a:lnTo>
                  <a:lnTo>
                    <a:pt x="418" y="936"/>
                  </a:lnTo>
                  <a:lnTo>
                    <a:pt x="360" y="870"/>
                  </a:lnTo>
                  <a:lnTo>
                    <a:pt x="268" y="744"/>
                  </a:lnTo>
                  <a:lnTo>
                    <a:pt x="193" y="652"/>
                  </a:lnTo>
                  <a:lnTo>
                    <a:pt x="159" y="602"/>
                  </a:lnTo>
                  <a:lnTo>
                    <a:pt x="134" y="544"/>
                  </a:lnTo>
                  <a:lnTo>
                    <a:pt x="109" y="477"/>
                  </a:lnTo>
                  <a:lnTo>
                    <a:pt x="84" y="385"/>
                  </a:lnTo>
                  <a:lnTo>
                    <a:pt x="59" y="318"/>
                  </a:lnTo>
                  <a:lnTo>
                    <a:pt x="42" y="243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8311671" y="3919211"/>
              <a:ext cx="103884" cy="112565"/>
            </a:xfrm>
            <a:custGeom>
              <a:avLst/>
              <a:gdLst/>
              <a:ahLst/>
              <a:cxnLst/>
              <a:rect l="l" t="t" r="r" b="b"/>
              <a:pathLst>
                <a:path w="2106" h="2282" extrusionOk="0">
                  <a:moveTo>
                    <a:pt x="1696" y="2148"/>
                  </a:moveTo>
                  <a:lnTo>
                    <a:pt x="1646" y="2081"/>
                  </a:lnTo>
                  <a:lnTo>
                    <a:pt x="1587" y="2014"/>
                  </a:lnTo>
                  <a:lnTo>
                    <a:pt x="1587" y="2014"/>
                  </a:lnTo>
                  <a:lnTo>
                    <a:pt x="1537" y="1956"/>
                  </a:lnTo>
                  <a:lnTo>
                    <a:pt x="1479" y="1889"/>
                  </a:lnTo>
                  <a:lnTo>
                    <a:pt x="1420" y="1822"/>
                  </a:lnTo>
                  <a:lnTo>
                    <a:pt x="1370" y="1755"/>
                  </a:lnTo>
                  <a:lnTo>
                    <a:pt x="1353" y="1747"/>
                  </a:lnTo>
                  <a:lnTo>
                    <a:pt x="1312" y="1697"/>
                  </a:lnTo>
                  <a:lnTo>
                    <a:pt x="1262" y="1630"/>
                  </a:lnTo>
                  <a:lnTo>
                    <a:pt x="1211" y="1563"/>
                  </a:lnTo>
                  <a:lnTo>
                    <a:pt x="1153" y="1496"/>
                  </a:lnTo>
                  <a:lnTo>
                    <a:pt x="1103" y="1429"/>
                  </a:lnTo>
                  <a:lnTo>
                    <a:pt x="1044" y="1362"/>
                  </a:lnTo>
                  <a:lnTo>
                    <a:pt x="994" y="1296"/>
                  </a:lnTo>
                  <a:lnTo>
                    <a:pt x="936" y="1237"/>
                  </a:lnTo>
                  <a:lnTo>
                    <a:pt x="877" y="1170"/>
                  </a:lnTo>
                  <a:lnTo>
                    <a:pt x="827" y="1112"/>
                  </a:lnTo>
                  <a:lnTo>
                    <a:pt x="794" y="1070"/>
                  </a:lnTo>
                  <a:lnTo>
                    <a:pt x="769" y="1045"/>
                  </a:lnTo>
                  <a:lnTo>
                    <a:pt x="710" y="987"/>
                  </a:lnTo>
                  <a:lnTo>
                    <a:pt x="652" y="920"/>
                  </a:lnTo>
                  <a:lnTo>
                    <a:pt x="593" y="861"/>
                  </a:lnTo>
                  <a:lnTo>
                    <a:pt x="535" y="794"/>
                  </a:lnTo>
                  <a:lnTo>
                    <a:pt x="476" y="736"/>
                  </a:lnTo>
                  <a:lnTo>
                    <a:pt x="460" y="719"/>
                  </a:lnTo>
                  <a:lnTo>
                    <a:pt x="418" y="669"/>
                  </a:lnTo>
                  <a:lnTo>
                    <a:pt x="359" y="611"/>
                  </a:lnTo>
                  <a:lnTo>
                    <a:pt x="301" y="544"/>
                  </a:lnTo>
                  <a:lnTo>
                    <a:pt x="242" y="485"/>
                  </a:lnTo>
                  <a:lnTo>
                    <a:pt x="209" y="452"/>
                  </a:lnTo>
                  <a:lnTo>
                    <a:pt x="184" y="418"/>
                  </a:lnTo>
                  <a:lnTo>
                    <a:pt x="159" y="377"/>
                  </a:lnTo>
                  <a:lnTo>
                    <a:pt x="142" y="335"/>
                  </a:lnTo>
                  <a:lnTo>
                    <a:pt x="100" y="260"/>
                  </a:lnTo>
                  <a:lnTo>
                    <a:pt x="100" y="260"/>
                  </a:lnTo>
                  <a:lnTo>
                    <a:pt x="50" y="185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0" y="9"/>
                  </a:lnTo>
                  <a:lnTo>
                    <a:pt x="92" y="1"/>
                  </a:lnTo>
                  <a:lnTo>
                    <a:pt x="100" y="1"/>
                  </a:lnTo>
                  <a:lnTo>
                    <a:pt x="175" y="34"/>
                  </a:lnTo>
                  <a:lnTo>
                    <a:pt x="259" y="76"/>
                  </a:lnTo>
                  <a:lnTo>
                    <a:pt x="259" y="76"/>
                  </a:lnTo>
                  <a:lnTo>
                    <a:pt x="343" y="109"/>
                  </a:lnTo>
                  <a:lnTo>
                    <a:pt x="384" y="126"/>
                  </a:lnTo>
                  <a:lnTo>
                    <a:pt x="426" y="151"/>
                  </a:lnTo>
                  <a:lnTo>
                    <a:pt x="468" y="168"/>
                  </a:lnTo>
                  <a:lnTo>
                    <a:pt x="501" y="193"/>
                  </a:lnTo>
                  <a:lnTo>
                    <a:pt x="576" y="251"/>
                  </a:lnTo>
                  <a:lnTo>
                    <a:pt x="643" y="310"/>
                  </a:lnTo>
                  <a:lnTo>
                    <a:pt x="710" y="368"/>
                  </a:lnTo>
                  <a:lnTo>
                    <a:pt x="760" y="402"/>
                  </a:lnTo>
                  <a:lnTo>
                    <a:pt x="777" y="418"/>
                  </a:lnTo>
                  <a:lnTo>
                    <a:pt x="844" y="477"/>
                  </a:lnTo>
                  <a:lnTo>
                    <a:pt x="911" y="544"/>
                  </a:lnTo>
                  <a:lnTo>
                    <a:pt x="977" y="602"/>
                  </a:lnTo>
                  <a:lnTo>
                    <a:pt x="1044" y="661"/>
                  </a:lnTo>
                  <a:lnTo>
                    <a:pt x="1103" y="719"/>
                  </a:lnTo>
                  <a:lnTo>
                    <a:pt x="1136" y="744"/>
                  </a:lnTo>
                  <a:lnTo>
                    <a:pt x="1170" y="786"/>
                  </a:lnTo>
                  <a:lnTo>
                    <a:pt x="1228" y="845"/>
                  </a:lnTo>
                  <a:lnTo>
                    <a:pt x="1295" y="911"/>
                  </a:lnTo>
                  <a:lnTo>
                    <a:pt x="1353" y="978"/>
                  </a:lnTo>
                  <a:lnTo>
                    <a:pt x="1412" y="1045"/>
                  </a:lnTo>
                  <a:lnTo>
                    <a:pt x="1470" y="1104"/>
                  </a:lnTo>
                  <a:lnTo>
                    <a:pt x="1529" y="1170"/>
                  </a:lnTo>
                  <a:lnTo>
                    <a:pt x="1587" y="1237"/>
                  </a:lnTo>
                  <a:lnTo>
                    <a:pt x="1646" y="1312"/>
                  </a:lnTo>
                  <a:lnTo>
                    <a:pt x="1704" y="1379"/>
                  </a:lnTo>
                  <a:lnTo>
                    <a:pt x="1754" y="1429"/>
                  </a:lnTo>
                  <a:lnTo>
                    <a:pt x="1763" y="1446"/>
                  </a:lnTo>
                  <a:lnTo>
                    <a:pt x="1813" y="1521"/>
                  </a:lnTo>
                  <a:lnTo>
                    <a:pt x="1863" y="1596"/>
                  </a:lnTo>
                  <a:lnTo>
                    <a:pt x="1913" y="1672"/>
                  </a:lnTo>
                  <a:lnTo>
                    <a:pt x="1963" y="1747"/>
                  </a:lnTo>
                  <a:lnTo>
                    <a:pt x="1963" y="1747"/>
                  </a:lnTo>
                  <a:lnTo>
                    <a:pt x="2013" y="1822"/>
                  </a:lnTo>
                  <a:lnTo>
                    <a:pt x="2055" y="1897"/>
                  </a:lnTo>
                  <a:lnTo>
                    <a:pt x="2105" y="1972"/>
                  </a:lnTo>
                  <a:lnTo>
                    <a:pt x="2055" y="2281"/>
                  </a:lnTo>
                  <a:lnTo>
                    <a:pt x="1754" y="221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8197922" y="4197369"/>
              <a:ext cx="50314" cy="56529"/>
            </a:xfrm>
            <a:custGeom>
              <a:avLst/>
              <a:gdLst/>
              <a:ahLst/>
              <a:cxnLst/>
              <a:rect l="l" t="t" r="r" b="b"/>
              <a:pathLst>
                <a:path w="1020" h="1146" extrusionOk="0">
                  <a:moveTo>
                    <a:pt x="276" y="17"/>
                  </a:moveTo>
                  <a:lnTo>
                    <a:pt x="301" y="17"/>
                  </a:lnTo>
                  <a:lnTo>
                    <a:pt x="309" y="34"/>
                  </a:lnTo>
                  <a:lnTo>
                    <a:pt x="334" y="59"/>
                  </a:lnTo>
                  <a:lnTo>
                    <a:pt x="351" y="93"/>
                  </a:lnTo>
                  <a:lnTo>
                    <a:pt x="376" y="118"/>
                  </a:lnTo>
                  <a:lnTo>
                    <a:pt x="401" y="143"/>
                  </a:lnTo>
                  <a:lnTo>
                    <a:pt x="418" y="176"/>
                  </a:lnTo>
                  <a:lnTo>
                    <a:pt x="443" y="201"/>
                  </a:lnTo>
                  <a:lnTo>
                    <a:pt x="460" y="226"/>
                  </a:lnTo>
                  <a:lnTo>
                    <a:pt x="485" y="251"/>
                  </a:lnTo>
                  <a:lnTo>
                    <a:pt x="535" y="310"/>
                  </a:lnTo>
                  <a:lnTo>
                    <a:pt x="577" y="360"/>
                  </a:lnTo>
                  <a:lnTo>
                    <a:pt x="627" y="418"/>
                  </a:lnTo>
                  <a:lnTo>
                    <a:pt x="677" y="469"/>
                  </a:lnTo>
                  <a:lnTo>
                    <a:pt x="694" y="494"/>
                  </a:lnTo>
                  <a:lnTo>
                    <a:pt x="719" y="527"/>
                  </a:lnTo>
                  <a:lnTo>
                    <a:pt x="769" y="577"/>
                  </a:lnTo>
                  <a:lnTo>
                    <a:pt x="819" y="636"/>
                  </a:lnTo>
                  <a:lnTo>
                    <a:pt x="928" y="736"/>
                  </a:lnTo>
                  <a:lnTo>
                    <a:pt x="1020" y="845"/>
                  </a:lnTo>
                  <a:lnTo>
                    <a:pt x="1020" y="845"/>
                  </a:lnTo>
                  <a:lnTo>
                    <a:pt x="1003" y="1145"/>
                  </a:lnTo>
                  <a:lnTo>
                    <a:pt x="694" y="1129"/>
                  </a:lnTo>
                  <a:lnTo>
                    <a:pt x="694" y="1129"/>
                  </a:lnTo>
                  <a:lnTo>
                    <a:pt x="602" y="1020"/>
                  </a:lnTo>
                  <a:lnTo>
                    <a:pt x="510" y="911"/>
                  </a:lnTo>
                  <a:lnTo>
                    <a:pt x="460" y="853"/>
                  </a:lnTo>
                  <a:lnTo>
                    <a:pt x="410" y="794"/>
                  </a:lnTo>
                  <a:lnTo>
                    <a:pt x="385" y="753"/>
                  </a:lnTo>
                  <a:lnTo>
                    <a:pt x="368" y="736"/>
                  </a:lnTo>
                  <a:lnTo>
                    <a:pt x="318" y="677"/>
                  </a:lnTo>
                  <a:lnTo>
                    <a:pt x="276" y="611"/>
                  </a:lnTo>
                  <a:lnTo>
                    <a:pt x="226" y="552"/>
                  </a:lnTo>
                  <a:lnTo>
                    <a:pt x="184" y="494"/>
                  </a:lnTo>
                  <a:lnTo>
                    <a:pt x="159" y="460"/>
                  </a:lnTo>
                  <a:lnTo>
                    <a:pt x="142" y="427"/>
                  </a:lnTo>
                  <a:lnTo>
                    <a:pt x="117" y="393"/>
                  </a:lnTo>
                  <a:lnTo>
                    <a:pt x="92" y="368"/>
                  </a:lnTo>
                  <a:lnTo>
                    <a:pt x="76" y="335"/>
                  </a:lnTo>
                  <a:lnTo>
                    <a:pt x="50" y="302"/>
                  </a:lnTo>
                  <a:lnTo>
                    <a:pt x="34" y="268"/>
                  </a:lnTo>
                  <a:lnTo>
                    <a:pt x="9" y="235"/>
                  </a:lnTo>
                  <a:lnTo>
                    <a:pt x="0" y="210"/>
                  </a:lnTo>
                  <a:lnTo>
                    <a:pt x="9" y="193"/>
                  </a:lnTo>
                  <a:lnTo>
                    <a:pt x="25" y="134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7752050" y="4290499"/>
              <a:ext cx="126130" cy="47848"/>
            </a:xfrm>
            <a:custGeom>
              <a:avLst/>
              <a:gdLst/>
              <a:ahLst/>
              <a:cxnLst/>
              <a:rect l="l" t="t" r="r" b="b"/>
              <a:pathLst>
                <a:path w="2557" h="970" extrusionOk="0">
                  <a:moveTo>
                    <a:pt x="393" y="9"/>
                  </a:moveTo>
                  <a:lnTo>
                    <a:pt x="468" y="17"/>
                  </a:lnTo>
                  <a:lnTo>
                    <a:pt x="543" y="34"/>
                  </a:lnTo>
                  <a:lnTo>
                    <a:pt x="618" y="51"/>
                  </a:lnTo>
                  <a:lnTo>
                    <a:pt x="694" y="68"/>
                  </a:lnTo>
                  <a:lnTo>
                    <a:pt x="769" y="93"/>
                  </a:lnTo>
                  <a:lnTo>
                    <a:pt x="844" y="109"/>
                  </a:lnTo>
                  <a:lnTo>
                    <a:pt x="844" y="109"/>
                  </a:lnTo>
                  <a:lnTo>
                    <a:pt x="911" y="126"/>
                  </a:lnTo>
                  <a:lnTo>
                    <a:pt x="986" y="151"/>
                  </a:lnTo>
                  <a:lnTo>
                    <a:pt x="1061" y="176"/>
                  </a:lnTo>
                  <a:lnTo>
                    <a:pt x="1128" y="193"/>
                  </a:lnTo>
                  <a:lnTo>
                    <a:pt x="1203" y="218"/>
                  </a:lnTo>
                  <a:lnTo>
                    <a:pt x="1278" y="243"/>
                  </a:lnTo>
                  <a:lnTo>
                    <a:pt x="1420" y="285"/>
                  </a:lnTo>
                  <a:lnTo>
                    <a:pt x="1546" y="327"/>
                  </a:lnTo>
                  <a:lnTo>
                    <a:pt x="1571" y="335"/>
                  </a:lnTo>
                  <a:lnTo>
                    <a:pt x="1713" y="385"/>
                  </a:lnTo>
                  <a:lnTo>
                    <a:pt x="1855" y="427"/>
                  </a:lnTo>
                  <a:lnTo>
                    <a:pt x="1997" y="477"/>
                  </a:lnTo>
                  <a:lnTo>
                    <a:pt x="2064" y="502"/>
                  </a:lnTo>
                  <a:lnTo>
                    <a:pt x="2139" y="519"/>
                  </a:lnTo>
                  <a:lnTo>
                    <a:pt x="2206" y="544"/>
                  </a:lnTo>
                  <a:lnTo>
                    <a:pt x="2281" y="569"/>
                  </a:lnTo>
                  <a:lnTo>
                    <a:pt x="2348" y="586"/>
                  </a:lnTo>
                  <a:lnTo>
                    <a:pt x="2406" y="602"/>
                  </a:lnTo>
                  <a:lnTo>
                    <a:pt x="2423" y="602"/>
                  </a:lnTo>
                  <a:lnTo>
                    <a:pt x="2557" y="836"/>
                  </a:lnTo>
                  <a:lnTo>
                    <a:pt x="2323" y="970"/>
                  </a:lnTo>
                  <a:lnTo>
                    <a:pt x="2306" y="970"/>
                  </a:lnTo>
                  <a:lnTo>
                    <a:pt x="2247" y="953"/>
                  </a:lnTo>
                  <a:lnTo>
                    <a:pt x="2172" y="928"/>
                  </a:lnTo>
                  <a:lnTo>
                    <a:pt x="2097" y="911"/>
                  </a:lnTo>
                  <a:lnTo>
                    <a:pt x="2030" y="886"/>
                  </a:lnTo>
                  <a:lnTo>
                    <a:pt x="1955" y="870"/>
                  </a:lnTo>
                  <a:lnTo>
                    <a:pt x="1880" y="845"/>
                  </a:lnTo>
                  <a:lnTo>
                    <a:pt x="1738" y="803"/>
                  </a:lnTo>
                  <a:lnTo>
                    <a:pt x="1588" y="761"/>
                  </a:lnTo>
                  <a:lnTo>
                    <a:pt x="1446" y="719"/>
                  </a:lnTo>
                  <a:lnTo>
                    <a:pt x="1420" y="711"/>
                  </a:lnTo>
                  <a:lnTo>
                    <a:pt x="1303" y="669"/>
                  </a:lnTo>
                  <a:lnTo>
                    <a:pt x="1161" y="627"/>
                  </a:lnTo>
                  <a:lnTo>
                    <a:pt x="1086" y="602"/>
                  </a:lnTo>
                  <a:lnTo>
                    <a:pt x="1011" y="586"/>
                  </a:lnTo>
                  <a:lnTo>
                    <a:pt x="944" y="560"/>
                  </a:lnTo>
                  <a:lnTo>
                    <a:pt x="877" y="544"/>
                  </a:lnTo>
                  <a:lnTo>
                    <a:pt x="802" y="519"/>
                  </a:lnTo>
                  <a:lnTo>
                    <a:pt x="735" y="502"/>
                  </a:lnTo>
                  <a:lnTo>
                    <a:pt x="735" y="502"/>
                  </a:lnTo>
                  <a:lnTo>
                    <a:pt x="660" y="477"/>
                  </a:lnTo>
                  <a:lnTo>
                    <a:pt x="593" y="460"/>
                  </a:lnTo>
                  <a:lnTo>
                    <a:pt x="518" y="435"/>
                  </a:lnTo>
                  <a:lnTo>
                    <a:pt x="451" y="418"/>
                  </a:lnTo>
                  <a:lnTo>
                    <a:pt x="376" y="402"/>
                  </a:lnTo>
                  <a:lnTo>
                    <a:pt x="309" y="385"/>
                  </a:lnTo>
                  <a:lnTo>
                    <a:pt x="259" y="368"/>
                  </a:lnTo>
                  <a:lnTo>
                    <a:pt x="243" y="360"/>
                  </a:lnTo>
                  <a:lnTo>
                    <a:pt x="209" y="335"/>
                  </a:lnTo>
                  <a:lnTo>
                    <a:pt x="176" y="302"/>
                  </a:lnTo>
                  <a:lnTo>
                    <a:pt x="142" y="276"/>
                  </a:lnTo>
                  <a:lnTo>
                    <a:pt x="109" y="251"/>
                  </a:lnTo>
                  <a:lnTo>
                    <a:pt x="50" y="201"/>
                  </a:lnTo>
                  <a:lnTo>
                    <a:pt x="50" y="201"/>
                  </a:lnTo>
                  <a:lnTo>
                    <a:pt x="0" y="126"/>
                  </a:lnTo>
                  <a:lnTo>
                    <a:pt x="75" y="68"/>
                  </a:lnTo>
                  <a:lnTo>
                    <a:pt x="84" y="68"/>
                  </a:lnTo>
                  <a:lnTo>
                    <a:pt x="159" y="51"/>
                  </a:lnTo>
                  <a:lnTo>
                    <a:pt x="201" y="34"/>
                  </a:lnTo>
                  <a:lnTo>
                    <a:pt x="243" y="26"/>
                  </a:lnTo>
                  <a:lnTo>
                    <a:pt x="284" y="9"/>
                  </a:lnTo>
                  <a:lnTo>
                    <a:pt x="318" y="1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8564277" y="3960844"/>
              <a:ext cx="49870" cy="90713"/>
            </a:xfrm>
            <a:custGeom>
              <a:avLst/>
              <a:gdLst/>
              <a:ahLst/>
              <a:cxnLst/>
              <a:rect l="l" t="t" r="r" b="b"/>
              <a:pathLst>
                <a:path w="1011" h="1839" extrusionOk="0">
                  <a:moveTo>
                    <a:pt x="384" y="42"/>
                  </a:moveTo>
                  <a:lnTo>
                    <a:pt x="401" y="42"/>
                  </a:lnTo>
                  <a:lnTo>
                    <a:pt x="426" y="84"/>
                  </a:lnTo>
                  <a:lnTo>
                    <a:pt x="460" y="134"/>
                  </a:lnTo>
                  <a:lnTo>
                    <a:pt x="493" y="168"/>
                  </a:lnTo>
                  <a:lnTo>
                    <a:pt x="493" y="176"/>
                  </a:lnTo>
                  <a:lnTo>
                    <a:pt x="501" y="226"/>
                  </a:lnTo>
                  <a:lnTo>
                    <a:pt x="510" y="276"/>
                  </a:lnTo>
                  <a:lnTo>
                    <a:pt x="526" y="326"/>
                  </a:lnTo>
                  <a:lnTo>
                    <a:pt x="543" y="376"/>
                  </a:lnTo>
                  <a:lnTo>
                    <a:pt x="551" y="418"/>
                  </a:lnTo>
                  <a:lnTo>
                    <a:pt x="568" y="468"/>
                  </a:lnTo>
                  <a:lnTo>
                    <a:pt x="585" y="518"/>
                  </a:lnTo>
                  <a:lnTo>
                    <a:pt x="602" y="569"/>
                  </a:lnTo>
                  <a:lnTo>
                    <a:pt x="618" y="619"/>
                  </a:lnTo>
                  <a:lnTo>
                    <a:pt x="635" y="661"/>
                  </a:lnTo>
                  <a:lnTo>
                    <a:pt x="652" y="711"/>
                  </a:lnTo>
                  <a:lnTo>
                    <a:pt x="668" y="761"/>
                  </a:lnTo>
                  <a:lnTo>
                    <a:pt x="685" y="811"/>
                  </a:lnTo>
                  <a:lnTo>
                    <a:pt x="710" y="853"/>
                  </a:lnTo>
                  <a:lnTo>
                    <a:pt x="727" y="903"/>
                  </a:lnTo>
                  <a:lnTo>
                    <a:pt x="744" y="945"/>
                  </a:lnTo>
                  <a:lnTo>
                    <a:pt x="744" y="953"/>
                  </a:lnTo>
                  <a:lnTo>
                    <a:pt x="769" y="1003"/>
                  </a:lnTo>
                  <a:lnTo>
                    <a:pt x="785" y="1045"/>
                  </a:lnTo>
                  <a:lnTo>
                    <a:pt x="810" y="1095"/>
                  </a:lnTo>
                  <a:lnTo>
                    <a:pt x="827" y="1145"/>
                  </a:lnTo>
                  <a:lnTo>
                    <a:pt x="852" y="1195"/>
                  </a:lnTo>
                  <a:lnTo>
                    <a:pt x="877" y="1237"/>
                  </a:lnTo>
                  <a:lnTo>
                    <a:pt x="919" y="1337"/>
                  </a:lnTo>
                  <a:lnTo>
                    <a:pt x="961" y="1429"/>
                  </a:lnTo>
                  <a:lnTo>
                    <a:pt x="1011" y="1521"/>
                  </a:lnTo>
                  <a:lnTo>
                    <a:pt x="1011" y="1529"/>
                  </a:lnTo>
                  <a:lnTo>
                    <a:pt x="902" y="1838"/>
                  </a:lnTo>
                  <a:lnTo>
                    <a:pt x="593" y="1738"/>
                  </a:lnTo>
                  <a:lnTo>
                    <a:pt x="593" y="1730"/>
                  </a:lnTo>
                  <a:lnTo>
                    <a:pt x="543" y="1638"/>
                  </a:lnTo>
                  <a:lnTo>
                    <a:pt x="493" y="1546"/>
                  </a:lnTo>
                  <a:lnTo>
                    <a:pt x="443" y="1446"/>
                  </a:lnTo>
                  <a:lnTo>
                    <a:pt x="418" y="1396"/>
                  </a:lnTo>
                  <a:lnTo>
                    <a:pt x="393" y="1346"/>
                  </a:lnTo>
                  <a:lnTo>
                    <a:pt x="368" y="1295"/>
                  </a:lnTo>
                  <a:lnTo>
                    <a:pt x="343" y="1245"/>
                  </a:lnTo>
                  <a:lnTo>
                    <a:pt x="318" y="1195"/>
                  </a:lnTo>
                  <a:lnTo>
                    <a:pt x="301" y="1145"/>
                  </a:lnTo>
                  <a:lnTo>
                    <a:pt x="301" y="1137"/>
                  </a:lnTo>
                  <a:lnTo>
                    <a:pt x="276" y="1095"/>
                  </a:lnTo>
                  <a:lnTo>
                    <a:pt x="259" y="1036"/>
                  </a:lnTo>
                  <a:lnTo>
                    <a:pt x="234" y="986"/>
                  </a:lnTo>
                  <a:lnTo>
                    <a:pt x="217" y="936"/>
                  </a:lnTo>
                  <a:lnTo>
                    <a:pt x="192" y="886"/>
                  </a:lnTo>
                  <a:lnTo>
                    <a:pt x="176" y="828"/>
                  </a:lnTo>
                  <a:lnTo>
                    <a:pt x="150" y="777"/>
                  </a:lnTo>
                  <a:lnTo>
                    <a:pt x="134" y="727"/>
                  </a:lnTo>
                  <a:lnTo>
                    <a:pt x="117" y="669"/>
                  </a:lnTo>
                  <a:lnTo>
                    <a:pt x="100" y="619"/>
                  </a:lnTo>
                  <a:lnTo>
                    <a:pt x="75" y="560"/>
                  </a:lnTo>
                  <a:lnTo>
                    <a:pt x="59" y="510"/>
                  </a:lnTo>
                  <a:lnTo>
                    <a:pt x="42" y="452"/>
                  </a:lnTo>
                  <a:lnTo>
                    <a:pt x="33" y="393"/>
                  </a:lnTo>
                  <a:lnTo>
                    <a:pt x="17" y="343"/>
                  </a:lnTo>
                  <a:lnTo>
                    <a:pt x="0" y="285"/>
                  </a:lnTo>
                  <a:lnTo>
                    <a:pt x="0" y="276"/>
                  </a:lnTo>
                  <a:lnTo>
                    <a:pt x="8" y="226"/>
                  </a:lnTo>
                  <a:lnTo>
                    <a:pt x="25" y="159"/>
                  </a:lnTo>
                  <a:lnTo>
                    <a:pt x="25" y="109"/>
                  </a:lnTo>
                  <a:lnTo>
                    <a:pt x="42" y="101"/>
                  </a:lnTo>
                  <a:lnTo>
                    <a:pt x="134" y="26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8662340" y="3688457"/>
              <a:ext cx="72166" cy="133579"/>
            </a:xfrm>
            <a:custGeom>
              <a:avLst/>
              <a:gdLst/>
              <a:ahLst/>
              <a:cxnLst/>
              <a:rect l="l" t="t" r="r" b="b"/>
              <a:pathLst>
                <a:path w="1463" h="2708" extrusionOk="0">
                  <a:moveTo>
                    <a:pt x="167" y="34"/>
                  </a:moveTo>
                  <a:lnTo>
                    <a:pt x="351" y="126"/>
                  </a:lnTo>
                  <a:lnTo>
                    <a:pt x="502" y="301"/>
                  </a:lnTo>
                  <a:lnTo>
                    <a:pt x="627" y="552"/>
                  </a:lnTo>
                  <a:lnTo>
                    <a:pt x="769" y="853"/>
                  </a:lnTo>
                  <a:lnTo>
                    <a:pt x="911" y="1153"/>
                  </a:lnTo>
                  <a:lnTo>
                    <a:pt x="1053" y="1454"/>
                  </a:lnTo>
                  <a:lnTo>
                    <a:pt x="1053" y="1471"/>
                  </a:lnTo>
                  <a:lnTo>
                    <a:pt x="1187" y="1755"/>
                  </a:lnTo>
                  <a:lnTo>
                    <a:pt x="1253" y="1905"/>
                  </a:lnTo>
                  <a:lnTo>
                    <a:pt x="1329" y="2064"/>
                  </a:lnTo>
                  <a:lnTo>
                    <a:pt x="1395" y="2214"/>
                  </a:lnTo>
                  <a:lnTo>
                    <a:pt x="1454" y="2356"/>
                  </a:lnTo>
                  <a:lnTo>
                    <a:pt x="1462" y="2365"/>
                  </a:lnTo>
                  <a:lnTo>
                    <a:pt x="1329" y="2707"/>
                  </a:lnTo>
                  <a:lnTo>
                    <a:pt x="994" y="2582"/>
                  </a:lnTo>
                  <a:lnTo>
                    <a:pt x="986" y="2565"/>
                  </a:lnTo>
                  <a:lnTo>
                    <a:pt x="928" y="2423"/>
                  </a:lnTo>
                  <a:lnTo>
                    <a:pt x="852" y="2273"/>
                  </a:lnTo>
                  <a:lnTo>
                    <a:pt x="786" y="2122"/>
                  </a:lnTo>
                  <a:lnTo>
                    <a:pt x="719" y="1972"/>
                  </a:lnTo>
                  <a:lnTo>
                    <a:pt x="585" y="1688"/>
                  </a:lnTo>
                  <a:lnTo>
                    <a:pt x="577" y="1671"/>
                  </a:lnTo>
                  <a:lnTo>
                    <a:pt x="435" y="1371"/>
                  </a:lnTo>
                  <a:lnTo>
                    <a:pt x="293" y="1070"/>
                  </a:lnTo>
                  <a:lnTo>
                    <a:pt x="159" y="769"/>
                  </a:lnTo>
                  <a:lnTo>
                    <a:pt x="34" y="518"/>
                  </a:lnTo>
                  <a:lnTo>
                    <a:pt x="0" y="285"/>
                  </a:lnTo>
                  <a:lnTo>
                    <a:pt x="42" y="84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8878691" y="3538058"/>
              <a:ext cx="76260" cy="180933"/>
            </a:xfrm>
            <a:custGeom>
              <a:avLst/>
              <a:gdLst/>
              <a:ahLst/>
              <a:cxnLst/>
              <a:rect l="l" t="t" r="r" b="b"/>
              <a:pathLst>
                <a:path w="1546" h="3668" extrusionOk="0">
                  <a:moveTo>
                    <a:pt x="201" y="17"/>
                  </a:moveTo>
                  <a:lnTo>
                    <a:pt x="201" y="25"/>
                  </a:lnTo>
                  <a:lnTo>
                    <a:pt x="226" y="67"/>
                  </a:lnTo>
                  <a:lnTo>
                    <a:pt x="259" y="117"/>
                  </a:lnTo>
                  <a:lnTo>
                    <a:pt x="276" y="134"/>
                  </a:lnTo>
                  <a:lnTo>
                    <a:pt x="301" y="167"/>
                  </a:lnTo>
                  <a:lnTo>
                    <a:pt x="334" y="218"/>
                  </a:lnTo>
                  <a:lnTo>
                    <a:pt x="376" y="251"/>
                  </a:lnTo>
                  <a:lnTo>
                    <a:pt x="376" y="259"/>
                  </a:lnTo>
                  <a:lnTo>
                    <a:pt x="393" y="318"/>
                  </a:lnTo>
                  <a:lnTo>
                    <a:pt x="410" y="368"/>
                  </a:lnTo>
                  <a:lnTo>
                    <a:pt x="426" y="418"/>
                  </a:lnTo>
                  <a:lnTo>
                    <a:pt x="443" y="468"/>
                  </a:lnTo>
                  <a:lnTo>
                    <a:pt x="460" y="527"/>
                  </a:lnTo>
                  <a:lnTo>
                    <a:pt x="460" y="527"/>
                  </a:lnTo>
                  <a:lnTo>
                    <a:pt x="476" y="577"/>
                  </a:lnTo>
                  <a:lnTo>
                    <a:pt x="493" y="627"/>
                  </a:lnTo>
                  <a:lnTo>
                    <a:pt x="518" y="677"/>
                  </a:lnTo>
                  <a:lnTo>
                    <a:pt x="535" y="735"/>
                  </a:lnTo>
                  <a:lnTo>
                    <a:pt x="552" y="786"/>
                  </a:lnTo>
                  <a:lnTo>
                    <a:pt x="560" y="811"/>
                  </a:lnTo>
                  <a:lnTo>
                    <a:pt x="568" y="836"/>
                  </a:lnTo>
                  <a:lnTo>
                    <a:pt x="585" y="886"/>
                  </a:lnTo>
                  <a:lnTo>
                    <a:pt x="602" y="944"/>
                  </a:lnTo>
                  <a:lnTo>
                    <a:pt x="635" y="1045"/>
                  </a:lnTo>
                  <a:lnTo>
                    <a:pt x="677" y="1153"/>
                  </a:lnTo>
                  <a:lnTo>
                    <a:pt x="710" y="1253"/>
                  </a:lnTo>
                  <a:lnTo>
                    <a:pt x="752" y="1362"/>
                  </a:lnTo>
                  <a:lnTo>
                    <a:pt x="794" y="1462"/>
                  </a:lnTo>
                  <a:lnTo>
                    <a:pt x="827" y="1571"/>
                  </a:lnTo>
                  <a:lnTo>
                    <a:pt x="869" y="1671"/>
                  </a:lnTo>
                  <a:lnTo>
                    <a:pt x="911" y="1780"/>
                  </a:lnTo>
                  <a:lnTo>
                    <a:pt x="953" y="1880"/>
                  </a:lnTo>
                  <a:lnTo>
                    <a:pt x="994" y="1989"/>
                  </a:lnTo>
                  <a:lnTo>
                    <a:pt x="1036" y="2089"/>
                  </a:lnTo>
                  <a:lnTo>
                    <a:pt x="1111" y="2264"/>
                  </a:lnTo>
                  <a:lnTo>
                    <a:pt x="1120" y="2298"/>
                  </a:lnTo>
                  <a:lnTo>
                    <a:pt x="1212" y="2507"/>
                  </a:lnTo>
                  <a:lnTo>
                    <a:pt x="1295" y="2715"/>
                  </a:lnTo>
                  <a:lnTo>
                    <a:pt x="1379" y="2924"/>
                  </a:lnTo>
                  <a:lnTo>
                    <a:pt x="1420" y="3033"/>
                  </a:lnTo>
                  <a:lnTo>
                    <a:pt x="1462" y="3133"/>
                  </a:lnTo>
                  <a:lnTo>
                    <a:pt x="1504" y="3242"/>
                  </a:lnTo>
                  <a:lnTo>
                    <a:pt x="1537" y="3325"/>
                  </a:lnTo>
                  <a:lnTo>
                    <a:pt x="1546" y="3342"/>
                  </a:lnTo>
                  <a:lnTo>
                    <a:pt x="1395" y="3668"/>
                  </a:lnTo>
                  <a:lnTo>
                    <a:pt x="1070" y="3526"/>
                  </a:lnTo>
                  <a:lnTo>
                    <a:pt x="1061" y="3509"/>
                  </a:lnTo>
                  <a:lnTo>
                    <a:pt x="1028" y="3417"/>
                  </a:lnTo>
                  <a:lnTo>
                    <a:pt x="986" y="3317"/>
                  </a:lnTo>
                  <a:lnTo>
                    <a:pt x="953" y="3208"/>
                  </a:lnTo>
                  <a:lnTo>
                    <a:pt x="911" y="3108"/>
                  </a:lnTo>
                  <a:lnTo>
                    <a:pt x="827" y="2899"/>
                  </a:lnTo>
                  <a:lnTo>
                    <a:pt x="752" y="2690"/>
                  </a:lnTo>
                  <a:lnTo>
                    <a:pt x="669" y="2481"/>
                  </a:lnTo>
                  <a:lnTo>
                    <a:pt x="652" y="2448"/>
                  </a:lnTo>
                  <a:lnTo>
                    <a:pt x="585" y="2264"/>
                  </a:lnTo>
                  <a:lnTo>
                    <a:pt x="543" y="2164"/>
                  </a:lnTo>
                  <a:lnTo>
                    <a:pt x="501" y="2055"/>
                  </a:lnTo>
                  <a:lnTo>
                    <a:pt x="460" y="1955"/>
                  </a:lnTo>
                  <a:lnTo>
                    <a:pt x="426" y="1847"/>
                  </a:lnTo>
                  <a:lnTo>
                    <a:pt x="384" y="1746"/>
                  </a:lnTo>
                  <a:lnTo>
                    <a:pt x="343" y="1638"/>
                  </a:lnTo>
                  <a:lnTo>
                    <a:pt x="309" y="1537"/>
                  </a:lnTo>
                  <a:lnTo>
                    <a:pt x="268" y="1429"/>
                  </a:lnTo>
                  <a:lnTo>
                    <a:pt x="234" y="1329"/>
                  </a:lnTo>
                  <a:lnTo>
                    <a:pt x="201" y="1220"/>
                  </a:lnTo>
                  <a:lnTo>
                    <a:pt x="167" y="1111"/>
                  </a:lnTo>
                  <a:lnTo>
                    <a:pt x="151" y="1061"/>
                  </a:lnTo>
                  <a:lnTo>
                    <a:pt x="126" y="1003"/>
                  </a:lnTo>
                  <a:lnTo>
                    <a:pt x="126" y="978"/>
                  </a:lnTo>
                  <a:lnTo>
                    <a:pt x="117" y="944"/>
                  </a:lnTo>
                  <a:lnTo>
                    <a:pt x="100" y="886"/>
                  </a:lnTo>
                  <a:lnTo>
                    <a:pt x="84" y="836"/>
                  </a:lnTo>
                  <a:lnTo>
                    <a:pt x="75" y="777"/>
                  </a:lnTo>
                  <a:lnTo>
                    <a:pt x="59" y="719"/>
                  </a:lnTo>
                  <a:lnTo>
                    <a:pt x="50" y="669"/>
                  </a:lnTo>
                  <a:lnTo>
                    <a:pt x="50" y="669"/>
                  </a:lnTo>
                  <a:lnTo>
                    <a:pt x="34" y="610"/>
                  </a:lnTo>
                  <a:lnTo>
                    <a:pt x="25" y="552"/>
                  </a:lnTo>
                  <a:lnTo>
                    <a:pt x="17" y="493"/>
                  </a:lnTo>
                  <a:lnTo>
                    <a:pt x="9" y="435"/>
                  </a:lnTo>
                  <a:lnTo>
                    <a:pt x="0" y="385"/>
                  </a:lnTo>
                  <a:lnTo>
                    <a:pt x="0" y="368"/>
                  </a:lnTo>
                  <a:lnTo>
                    <a:pt x="9" y="318"/>
                  </a:lnTo>
                  <a:lnTo>
                    <a:pt x="25" y="259"/>
                  </a:lnTo>
                  <a:lnTo>
                    <a:pt x="34" y="218"/>
                  </a:lnTo>
                  <a:lnTo>
                    <a:pt x="34" y="192"/>
                  </a:lnTo>
                  <a:lnTo>
                    <a:pt x="50" y="134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8845296" y="3918422"/>
              <a:ext cx="28906" cy="91946"/>
            </a:xfrm>
            <a:custGeom>
              <a:avLst/>
              <a:gdLst/>
              <a:ahLst/>
              <a:cxnLst/>
              <a:rect l="l" t="t" r="r" b="b"/>
              <a:pathLst>
                <a:path w="586" h="1864" extrusionOk="0">
                  <a:moveTo>
                    <a:pt x="168" y="67"/>
                  </a:moveTo>
                  <a:lnTo>
                    <a:pt x="168" y="75"/>
                  </a:lnTo>
                  <a:lnTo>
                    <a:pt x="184" y="117"/>
                  </a:lnTo>
                  <a:lnTo>
                    <a:pt x="201" y="176"/>
                  </a:lnTo>
                  <a:lnTo>
                    <a:pt x="218" y="226"/>
                  </a:lnTo>
                  <a:lnTo>
                    <a:pt x="226" y="267"/>
                  </a:lnTo>
                  <a:lnTo>
                    <a:pt x="226" y="267"/>
                  </a:lnTo>
                  <a:lnTo>
                    <a:pt x="251" y="318"/>
                  </a:lnTo>
                  <a:lnTo>
                    <a:pt x="268" y="368"/>
                  </a:lnTo>
                  <a:lnTo>
                    <a:pt x="276" y="401"/>
                  </a:lnTo>
                  <a:lnTo>
                    <a:pt x="285" y="418"/>
                  </a:lnTo>
                  <a:lnTo>
                    <a:pt x="293" y="468"/>
                  </a:lnTo>
                  <a:lnTo>
                    <a:pt x="310" y="510"/>
                  </a:lnTo>
                  <a:lnTo>
                    <a:pt x="310" y="510"/>
                  </a:lnTo>
                  <a:lnTo>
                    <a:pt x="318" y="560"/>
                  </a:lnTo>
                  <a:lnTo>
                    <a:pt x="335" y="610"/>
                  </a:lnTo>
                  <a:lnTo>
                    <a:pt x="343" y="652"/>
                  </a:lnTo>
                  <a:lnTo>
                    <a:pt x="351" y="702"/>
                  </a:lnTo>
                  <a:lnTo>
                    <a:pt x="368" y="752"/>
                  </a:lnTo>
                  <a:lnTo>
                    <a:pt x="376" y="802"/>
                  </a:lnTo>
                  <a:lnTo>
                    <a:pt x="376" y="802"/>
                  </a:lnTo>
                  <a:lnTo>
                    <a:pt x="385" y="844"/>
                  </a:lnTo>
                  <a:lnTo>
                    <a:pt x="402" y="894"/>
                  </a:lnTo>
                  <a:lnTo>
                    <a:pt x="410" y="944"/>
                  </a:lnTo>
                  <a:lnTo>
                    <a:pt x="418" y="994"/>
                  </a:lnTo>
                  <a:lnTo>
                    <a:pt x="435" y="1044"/>
                  </a:lnTo>
                  <a:lnTo>
                    <a:pt x="460" y="1136"/>
                  </a:lnTo>
                  <a:lnTo>
                    <a:pt x="468" y="1170"/>
                  </a:lnTo>
                  <a:lnTo>
                    <a:pt x="485" y="1236"/>
                  </a:lnTo>
                  <a:lnTo>
                    <a:pt x="510" y="1337"/>
                  </a:lnTo>
                  <a:lnTo>
                    <a:pt x="535" y="1437"/>
                  </a:lnTo>
                  <a:lnTo>
                    <a:pt x="560" y="1546"/>
                  </a:lnTo>
                  <a:lnTo>
                    <a:pt x="585" y="1637"/>
                  </a:lnTo>
                  <a:lnTo>
                    <a:pt x="585" y="1646"/>
                  </a:lnTo>
                  <a:lnTo>
                    <a:pt x="477" y="1863"/>
                  </a:lnTo>
                  <a:lnTo>
                    <a:pt x="259" y="1746"/>
                  </a:lnTo>
                  <a:lnTo>
                    <a:pt x="259" y="1738"/>
                  </a:lnTo>
                  <a:lnTo>
                    <a:pt x="234" y="1637"/>
                  </a:lnTo>
                  <a:lnTo>
                    <a:pt x="209" y="1537"/>
                  </a:lnTo>
                  <a:lnTo>
                    <a:pt x="176" y="1429"/>
                  </a:lnTo>
                  <a:lnTo>
                    <a:pt x="151" y="1328"/>
                  </a:lnTo>
                  <a:lnTo>
                    <a:pt x="134" y="1262"/>
                  </a:lnTo>
                  <a:lnTo>
                    <a:pt x="126" y="1228"/>
                  </a:lnTo>
                  <a:lnTo>
                    <a:pt x="101" y="1120"/>
                  </a:lnTo>
                  <a:lnTo>
                    <a:pt x="92" y="1069"/>
                  </a:lnTo>
                  <a:lnTo>
                    <a:pt x="84" y="1019"/>
                  </a:lnTo>
                  <a:lnTo>
                    <a:pt x="67" y="969"/>
                  </a:lnTo>
                  <a:lnTo>
                    <a:pt x="59" y="919"/>
                  </a:lnTo>
                  <a:lnTo>
                    <a:pt x="51" y="869"/>
                  </a:lnTo>
                  <a:lnTo>
                    <a:pt x="51" y="869"/>
                  </a:lnTo>
                  <a:lnTo>
                    <a:pt x="42" y="810"/>
                  </a:lnTo>
                  <a:lnTo>
                    <a:pt x="34" y="760"/>
                  </a:lnTo>
                  <a:lnTo>
                    <a:pt x="26" y="710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60"/>
                  </a:lnTo>
                  <a:lnTo>
                    <a:pt x="1" y="426"/>
                  </a:lnTo>
                  <a:lnTo>
                    <a:pt x="1" y="393"/>
                  </a:lnTo>
                  <a:lnTo>
                    <a:pt x="1" y="343"/>
                  </a:lnTo>
                  <a:lnTo>
                    <a:pt x="1" y="284"/>
                  </a:lnTo>
                  <a:lnTo>
                    <a:pt x="1" y="284"/>
                  </a:lnTo>
                  <a:lnTo>
                    <a:pt x="9" y="234"/>
                  </a:lnTo>
                  <a:lnTo>
                    <a:pt x="17" y="184"/>
                  </a:lnTo>
                  <a:lnTo>
                    <a:pt x="26" y="125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9124687" y="3704933"/>
              <a:ext cx="39215" cy="101023"/>
            </a:xfrm>
            <a:custGeom>
              <a:avLst/>
              <a:gdLst/>
              <a:ahLst/>
              <a:cxnLst/>
              <a:rect l="l" t="t" r="r" b="b"/>
              <a:pathLst>
                <a:path w="795" h="2048" extrusionOk="0">
                  <a:moveTo>
                    <a:pt x="209" y="51"/>
                  </a:moveTo>
                  <a:lnTo>
                    <a:pt x="268" y="101"/>
                  </a:lnTo>
                  <a:lnTo>
                    <a:pt x="310" y="134"/>
                  </a:lnTo>
                  <a:lnTo>
                    <a:pt x="318" y="151"/>
                  </a:lnTo>
                  <a:lnTo>
                    <a:pt x="343" y="210"/>
                  </a:lnTo>
                  <a:lnTo>
                    <a:pt x="360" y="260"/>
                  </a:lnTo>
                  <a:lnTo>
                    <a:pt x="376" y="293"/>
                  </a:lnTo>
                  <a:lnTo>
                    <a:pt x="376" y="310"/>
                  </a:lnTo>
                  <a:lnTo>
                    <a:pt x="393" y="368"/>
                  </a:lnTo>
                  <a:lnTo>
                    <a:pt x="402" y="418"/>
                  </a:lnTo>
                  <a:lnTo>
                    <a:pt x="418" y="477"/>
                  </a:lnTo>
                  <a:lnTo>
                    <a:pt x="427" y="535"/>
                  </a:lnTo>
                  <a:lnTo>
                    <a:pt x="443" y="585"/>
                  </a:lnTo>
                  <a:lnTo>
                    <a:pt x="452" y="636"/>
                  </a:lnTo>
                  <a:lnTo>
                    <a:pt x="468" y="694"/>
                  </a:lnTo>
                  <a:lnTo>
                    <a:pt x="485" y="753"/>
                  </a:lnTo>
                  <a:lnTo>
                    <a:pt x="502" y="803"/>
                  </a:lnTo>
                  <a:lnTo>
                    <a:pt x="510" y="861"/>
                  </a:lnTo>
                  <a:lnTo>
                    <a:pt x="527" y="911"/>
                  </a:lnTo>
                  <a:lnTo>
                    <a:pt x="560" y="1020"/>
                  </a:lnTo>
                  <a:lnTo>
                    <a:pt x="594" y="1128"/>
                  </a:lnTo>
                  <a:lnTo>
                    <a:pt x="594" y="1137"/>
                  </a:lnTo>
                  <a:lnTo>
                    <a:pt x="619" y="1237"/>
                  </a:lnTo>
                  <a:lnTo>
                    <a:pt x="661" y="1346"/>
                  </a:lnTo>
                  <a:lnTo>
                    <a:pt x="727" y="1563"/>
                  </a:lnTo>
                  <a:lnTo>
                    <a:pt x="761" y="1680"/>
                  </a:lnTo>
                  <a:lnTo>
                    <a:pt x="794" y="1780"/>
                  </a:lnTo>
                  <a:lnTo>
                    <a:pt x="794" y="1788"/>
                  </a:lnTo>
                  <a:lnTo>
                    <a:pt x="652" y="2047"/>
                  </a:lnTo>
                  <a:lnTo>
                    <a:pt x="402" y="1914"/>
                  </a:lnTo>
                  <a:lnTo>
                    <a:pt x="402" y="1905"/>
                  </a:lnTo>
                  <a:lnTo>
                    <a:pt x="368" y="1797"/>
                  </a:lnTo>
                  <a:lnTo>
                    <a:pt x="335" y="1688"/>
                  </a:lnTo>
                  <a:lnTo>
                    <a:pt x="268" y="1463"/>
                  </a:lnTo>
                  <a:lnTo>
                    <a:pt x="234" y="1354"/>
                  </a:lnTo>
                  <a:lnTo>
                    <a:pt x="201" y="1245"/>
                  </a:lnTo>
                  <a:lnTo>
                    <a:pt x="201" y="1237"/>
                  </a:lnTo>
                  <a:lnTo>
                    <a:pt x="176" y="1120"/>
                  </a:lnTo>
                  <a:lnTo>
                    <a:pt x="143" y="1012"/>
                  </a:lnTo>
                  <a:lnTo>
                    <a:pt x="126" y="953"/>
                  </a:lnTo>
                  <a:lnTo>
                    <a:pt x="109" y="895"/>
                  </a:lnTo>
                  <a:lnTo>
                    <a:pt x="101" y="836"/>
                  </a:lnTo>
                  <a:lnTo>
                    <a:pt x="84" y="778"/>
                  </a:lnTo>
                  <a:lnTo>
                    <a:pt x="67" y="727"/>
                  </a:lnTo>
                  <a:lnTo>
                    <a:pt x="59" y="669"/>
                  </a:lnTo>
                  <a:lnTo>
                    <a:pt x="42" y="611"/>
                  </a:lnTo>
                  <a:lnTo>
                    <a:pt x="34" y="569"/>
                  </a:lnTo>
                  <a:lnTo>
                    <a:pt x="17" y="510"/>
                  </a:lnTo>
                  <a:lnTo>
                    <a:pt x="9" y="452"/>
                  </a:lnTo>
                  <a:lnTo>
                    <a:pt x="1" y="393"/>
                  </a:lnTo>
                  <a:lnTo>
                    <a:pt x="1" y="368"/>
                  </a:lnTo>
                  <a:lnTo>
                    <a:pt x="1" y="326"/>
                  </a:lnTo>
                  <a:lnTo>
                    <a:pt x="1" y="268"/>
                  </a:lnTo>
                  <a:lnTo>
                    <a:pt x="1" y="210"/>
                  </a:lnTo>
                  <a:lnTo>
                    <a:pt x="1" y="184"/>
                  </a:lnTo>
                  <a:lnTo>
                    <a:pt x="34" y="143"/>
                  </a:lnTo>
                  <a:lnTo>
                    <a:pt x="67" y="76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9347647" y="3547923"/>
              <a:ext cx="28067" cy="130274"/>
            </a:xfrm>
            <a:custGeom>
              <a:avLst/>
              <a:gdLst/>
              <a:ahLst/>
              <a:cxnLst/>
              <a:rect l="l" t="t" r="r" b="b"/>
              <a:pathLst>
                <a:path w="569" h="2641" extrusionOk="0">
                  <a:moveTo>
                    <a:pt x="318" y="34"/>
                  </a:moveTo>
                  <a:lnTo>
                    <a:pt x="343" y="68"/>
                  </a:lnTo>
                  <a:lnTo>
                    <a:pt x="343" y="84"/>
                  </a:lnTo>
                  <a:lnTo>
                    <a:pt x="343" y="118"/>
                  </a:lnTo>
                  <a:lnTo>
                    <a:pt x="343" y="151"/>
                  </a:lnTo>
                  <a:lnTo>
                    <a:pt x="343" y="302"/>
                  </a:lnTo>
                  <a:lnTo>
                    <a:pt x="343" y="335"/>
                  </a:lnTo>
                  <a:lnTo>
                    <a:pt x="343" y="368"/>
                  </a:lnTo>
                  <a:lnTo>
                    <a:pt x="343" y="402"/>
                  </a:lnTo>
                  <a:lnTo>
                    <a:pt x="343" y="435"/>
                  </a:lnTo>
                  <a:lnTo>
                    <a:pt x="343" y="477"/>
                  </a:lnTo>
                  <a:lnTo>
                    <a:pt x="343" y="510"/>
                  </a:lnTo>
                  <a:lnTo>
                    <a:pt x="343" y="552"/>
                  </a:lnTo>
                  <a:lnTo>
                    <a:pt x="343" y="845"/>
                  </a:lnTo>
                  <a:lnTo>
                    <a:pt x="343" y="886"/>
                  </a:lnTo>
                  <a:lnTo>
                    <a:pt x="343" y="920"/>
                  </a:lnTo>
                  <a:lnTo>
                    <a:pt x="343" y="962"/>
                  </a:lnTo>
                  <a:lnTo>
                    <a:pt x="343" y="995"/>
                  </a:lnTo>
                  <a:lnTo>
                    <a:pt x="343" y="1037"/>
                  </a:lnTo>
                  <a:lnTo>
                    <a:pt x="343" y="1070"/>
                  </a:lnTo>
                  <a:lnTo>
                    <a:pt x="351" y="1145"/>
                  </a:lnTo>
                  <a:lnTo>
                    <a:pt x="359" y="1220"/>
                  </a:lnTo>
                  <a:lnTo>
                    <a:pt x="368" y="1304"/>
                  </a:lnTo>
                  <a:lnTo>
                    <a:pt x="376" y="1379"/>
                  </a:lnTo>
                  <a:lnTo>
                    <a:pt x="384" y="1454"/>
                  </a:lnTo>
                  <a:lnTo>
                    <a:pt x="393" y="1505"/>
                  </a:lnTo>
                  <a:lnTo>
                    <a:pt x="393" y="1530"/>
                  </a:lnTo>
                  <a:lnTo>
                    <a:pt x="409" y="1605"/>
                  </a:lnTo>
                  <a:lnTo>
                    <a:pt x="418" y="1680"/>
                  </a:lnTo>
                  <a:lnTo>
                    <a:pt x="435" y="1755"/>
                  </a:lnTo>
                  <a:lnTo>
                    <a:pt x="451" y="1830"/>
                  </a:lnTo>
                  <a:lnTo>
                    <a:pt x="460" y="1906"/>
                  </a:lnTo>
                  <a:lnTo>
                    <a:pt x="476" y="1981"/>
                  </a:lnTo>
                  <a:lnTo>
                    <a:pt x="493" y="2056"/>
                  </a:lnTo>
                  <a:lnTo>
                    <a:pt x="510" y="2131"/>
                  </a:lnTo>
                  <a:lnTo>
                    <a:pt x="543" y="2281"/>
                  </a:lnTo>
                  <a:lnTo>
                    <a:pt x="568" y="2415"/>
                  </a:lnTo>
                  <a:lnTo>
                    <a:pt x="568" y="2432"/>
                  </a:lnTo>
                  <a:lnTo>
                    <a:pt x="426" y="2641"/>
                  </a:lnTo>
                  <a:lnTo>
                    <a:pt x="209" y="2499"/>
                  </a:lnTo>
                  <a:lnTo>
                    <a:pt x="209" y="2490"/>
                  </a:lnTo>
                  <a:lnTo>
                    <a:pt x="184" y="2357"/>
                  </a:lnTo>
                  <a:lnTo>
                    <a:pt x="159" y="2206"/>
                  </a:lnTo>
                  <a:lnTo>
                    <a:pt x="142" y="2123"/>
                  </a:lnTo>
                  <a:lnTo>
                    <a:pt x="125" y="2048"/>
                  </a:lnTo>
                  <a:lnTo>
                    <a:pt x="109" y="1972"/>
                  </a:lnTo>
                  <a:lnTo>
                    <a:pt x="92" y="1897"/>
                  </a:lnTo>
                  <a:lnTo>
                    <a:pt x="84" y="1814"/>
                  </a:lnTo>
                  <a:lnTo>
                    <a:pt x="67" y="1738"/>
                  </a:lnTo>
                  <a:lnTo>
                    <a:pt x="59" y="1663"/>
                  </a:lnTo>
                  <a:lnTo>
                    <a:pt x="42" y="1580"/>
                  </a:lnTo>
                  <a:lnTo>
                    <a:pt x="42" y="1555"/>
                  </a:lnTo>
                  <a:lnTo>
                    <a:pt x="34" y="1505"/>
                  </a:lnTo>
                  <a:lnTo>
                    <a:pt x="25" y="1421"/>
                  </a:lnTo>
                  <a:lnTo>
                    <a:pt x="17" y="1337"/>
                  </a:lnTo>
                  <a:lnTo>
                    <a:pt x="8" y="1262"/>
                  </a:lnTo>
                  <a:lnTo>
                    <a:pt x="0" y="1179"/>
                  </a:lnTo>
                  <a:lnTo>
                    <a:pt x="0" y="1095"/>
                  </a:lnTo>
                  <a:lnTo>
                    <a:pt x="0" y="1062"/>
                  </a:lnTo>
                  <a:lnTo>
                    <a:pt x="0" y="1020"/>
                  </a:lnTo>
                  <a:lnTo>
                    <a:pt x="0" y="619"/>
                  </a:lnTo>
                  <a:lnTo>
                    <a:pt x="0" y="577"/>
                  </a:lnTo>
                  <a:lnTo>
                    <a:pt x="0" y="535"/>
                  </a:lnTo>
                  <a:lnTo>
                    <a:pt x="0" y="494"/>
                  </a:lnTo>
                  <a:lnTo>
                    <a:pt x="0" y="460"/>
                  </a:lnTo>
                  <a:lnTo>
                    <a:pt x="0" y="418"/>
                  </a:lnTo>
                  <a:lnTo>
                    <a:pt x="0" y="377"/>
                  </a:lnTo>
                  <a:lnTo>
                    <a:pt x="0" y="335"/>
                  </a:lnTo>
                  <a:lnTo>
                    <a:pt x="0" y="302"/>
                  </a:lnTo>
                  <a:lnTo>
                    <a:pt x="0" y="268"/>
                  </a:lnTo>
                  <a:lnTo>
                    <a:pt x="0" y="260"/>
                  </a:lnTo>
                  <a:lnTo>
                    <a:pt x="17" y="218"/>
                  </a:lnTo>
                  <a:lnTo>
                    <a:pt x="25" y="185"/>
                  </a:lnTo>
                  <a:lnTo>
                    <a:pt x="34" y="143"/>
                  </a:lnTo>
                  <a:lnTo>
                    <a:pt x="50" y="101"/>
                  </a:lnTo>
                  <a:lnTo>
                    <a:pt x="59" y="68"/>
                  </a:lnTo>
                  <a:lnTo>
                    <a:pt x="75" y="26"/>
                  </a:lnTo>
                  <a:lnTo>
                    <a:pt x="75" y="18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9599020" y="3489026"/>
              <a:ext cx="41238" cy="156220"/>
            </a:xfrm>
            <a:custGeom>
              <a:avLst/>
              <a:gdLst/>
              <a:ahLst/>
              <a:cxnLst/>
              <a:rect l="l" t="t" r="r" b="b"/>
              <a:pathLst>
                <a:path w="836" h="3167" extrusionOk="0">
                  <a:moveTo>
                    <a:pt x="384" y="9"/>
                  </a:moveTo>
                  <a:lnTo>
                    <a:pt x="418" y="67"/>
                  </a:lnTo>
                  <a:lnTo>
                    <a:pt x="468" y="151"/>
                  </a:lnTo>
                  <a:lnTo>
                    <a:pt x="485" y="176"/>
                  </a:lnTo>
                  <a:lnTo>
                    <a:pt x="493" y="242"/>
                  </a:lnTo>
                  <a:lnTo>
                    <a:pt x="510" y="334"/>
                  </a:lnTo>
                  <a:lnTo>
                    <a:pt x="526" y="435"/>
                  </a:lnTo>
                  <a:lnTo>
                    <a:pt x="543" y="526"/>
                  </a:lnTo>
                  <a:lnTo>
                    <a:pt x="560" y="618"/>
                  </a:lnTo>
                  <a:lnTo>
                    <a:pt x="576" y="710"/>
                  </a:lnTo>
                  <a:lnTo>
                    <a:pt x="593" y="802"/>
                  </a:lnTo>
                  <a:lnTo>
                    <a:pt x="610" y="902"/>
                  </a:lnTo>
                  <a:lnTo>
                    <a:pt x="635" y="1086"/>
                  </a:lnTo>
                  <a:lnTo>
                    <a:pt x="643" y="1145"/>
                  </a:lnTo>
                  <a:lnTo>
                    <a:pt x="660" y="1270"/>
                  </a:lnTo>
                  <a:lnTo>
                    <a:pt x="685" y="1462"/>
                  </a:lnTo>
                  <a:lnTo>
                    <a:pt x="710" y="1646"/>
                  </a:lnTo>
                  <a:lnTo>
                    <a:pt x="727" y="1830"/>
                  </a:lnTo>
                  <a:lnTo>
                    <a:pt x="752" y="2022"/>
                  </a:lnTo>
                  <a:lnTo>
                    <a:pt x="769" y="2114"/>
                  </a:lnTo>
                  <a:lnTo>
                    <a:pt x="777" y="2181"/>
                  </a:lnTo>
                  <a:lnTo>
                    <a:pt x="777" y="2206"/>
                  </a:lnTo>
                  <a:lnTo>
                    <a:pt x="785" y="2298"/>
                  </a:lnTo>
                  <a:lnTo>
                    <a:pt x="794" y="2389"/>
                  </a:lnTo>
                  <a:lnTo>
                    <a:pt x="794" y="2481"/>
                  </a:lnTo>
                  <a:lnTo>
                    <a:pt x="802" y="2573"/>
                  </a:lnTo>
                  <a:lnTo>
                    <a:pt x="810" y="2640"/>
                  </a:lnTo>
                  <a:lnTo>
                    <a:pt x="810" y="2665"/>
                  </a:lnTo>
                  <a:lnTo>
                    <a:pt x="819" y="2757"/>
                  </a:lnTo>
                  <a:lnTo>
                    <a:pt x="827" y="2849"/>
                  </a:lnTo>
                  <a:lnTo>
                    <a:pt x="835" y="2941"/>
                  </a:lnTo>
                  <a:lnTo>
                    <a:pt x="693" y="3166"/>
                  </a:lnTo>
                  <a:lnTo>
                    <a:pt x="468" y="3008"/>
                  </a:lnTo>
                  <a:lnTo>
                    <a:pt x="443" y="2916"/>
                  </a:lnTo>
                  <a:lnTo>
                    <a:pt x="418" y="2824"/>
                  </a:lnTo>
                  <a:lnTo>
                    <a:pt x="393" y="2732"/>
                  </a:lnTo>
                  <a:lnTo>
                    <a:pt x="384" y="2707"/>
                  </a:lnTo>
                  <a:lnTo>
                    <a:pt x="368" y="2640"/>
                  </a:lnTo>
                  <a:lnTo>
                    <a:pt x="343" y="2548"/>
                  </a:lnTo>
                  <a:lnTo>
                    <a:pt x="326" y="2456"/>
                  </a:lnTo>
                  <a:lnTo>
                    <a:pt x="301" y="2364"/>
                  </a:lnTo>
                  <a:lnTo>
                    <a:pt x="284" y="2272"/>
                  </a:lnTo>
                  <a:lnTo>
                    <a:pt x="284" y="2256"/>
                  </a:lnTo>
                  <a:lnTo>
                    <a:pt x="267" y="2181"/>
                  </a:lnTo>
                  <a:lnTo>
                    <a:pt x="259" y="2080"/>
                  </a:lnTo>
                  <a:lnTo>
                    <a:pt x="226" y="1897"/>
                  </a:lnTo>
                  <a:lnTo>
                    <a:pt x="201" y="1713"/>
                  </a:lnTo>
                  <a:lnTo>
                    <a:pt x="176" y="1529"/>
                  </a:lnTo>
                  <a:lnTo>
                    <a:pt x="150" y="1337"/>
                  </a:lnTo>
                  <a:lnTo>
                    <a:pt x="134" y="1220"/>
                  </a:lnTo>
                  <a:lnTo>
                    <a:pt x="125" y="1153"/>
                  </a:lnTo>
                  <a:lnTo>
                    <a:pt x="100" y="969"/>
                  </a:lnTo>
                  <a:lnTo>
                    <a:pt x="92" y="877"/>
                  </a:lnTo>
                  <a:lnTo>
                    <a:pt x="75" y="785"/>
                  </a:lnTo>
                  <a:lnTo>
                    <a:pt x="67" y="694"/>
                  </a:lnTo>
                  <a:lnTo>
                    <a:pt x="50" y="602"/>
                  </a:lnTo>
                  <a:lnTo>
                    <a:pt x="33" y="510"/>
                  </a:lnTo>
                  <a:lnTo>
                    <a:pt x="25" y="426"/>
                  </a:lnTo>
                  <a:lnTo>
                    <a:pt x="8" y="334"/>
                  </a:lnTo>
                  <a:lnTo>
                    <a:pt x="0" y="267"/>
                  </a:lnTo>
                  <a:lnTo>
                    <a:pt x="0" y="242"/>
                  </a:lnTo>
                  <a:lnTo>
                    <a:pt x="17" y="142"/>
                  </a:lnTo>
                  <a:lnTo>
                    <a:pt x="25" y="75"/>
                  </a:lnTo>
                  <a:lnTo>
                    <a:pt x="75" y="42"/>
                  </a:lnTo>
                  <a:lnTo>
                    <a:pt x="134" y="25"/>
                  </a:lnTo>
                  <a:lnTo>
                    <a:pt x="267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9517827" y="3669910"/>
              <a:ext cx="17758" cy="59785"/>
            </a:xfrm>
            <a:custGeom>
              <a:avLst/>
              <a:gdLst/>
              <a:ahLst/>
              <a:cxnLst/>
              <a:rect l="l" t="t" r="r" b="b"/>
              <a:pathLst>
                <a:path w="360" h="1212" extrusionOk="0">
                  <a:moveTo>
                    <a:pt x="351" y="34"/>
                  </a:moveTo>
                  <a:lnTo>
                    <a:pt x="351" y="67"/>
                  </a:lnTo>
                  <a:lnTo>
                    <a:pt x="351" y="101"/>
                  </a:lnTo>
                  <a:lnTo>
                    <a:pt x="351" y="134"/>
                  </a:lnTo>
                  <a:lnTo>
                    <a:pt x="351" y="168"/>
                  </a:lnTo>
                  <a:lnTo>
                    <a:pt x="351" y="168"/>
                  </a:lnTo>
                  <a:lnTo>
                    <a:pt x="351" y="201"/>
                  </a:lnTo>
                  <a:lnTo>
                    <a:pt x="351" y="235"/>
                  </a:lnTo>
                  <a:lnTo>
                    <a:pt x="360" y="260"/>
                  </a:lnTo>
                  <a:lnTo>
                    <a:pt x="360" y="268"/>
                  </a:lnTo>
                  <a:lnTo>
                    <a:pt x="360" y="301"/>
                  </a:lnTo>
                  <a:lnTo>
                    <a:pt x="360" y="326"/>
                  </a:lnTo>
                  <a:lnTo>
                    <a:pt x="360" y="343"/>
                  </a:lnTo>
                  <a:lnTo>
                    <a:pt x="360" y="360"/>
                  </a:lnTo>
                  <a:lnTo>
                    <a:pt x="360" y="393"/>
                  </a:lnTo>
                  <a:lnTo>
                    <a:pt x="360" y="418"/>
                  </a:lnTo>
                  <a:lnTo>
                    <a:pt x="360" y="485"/>
                  </a:lnTo>
                  <a:lnTo>
                    <a:pt x="360" y="544"/>
                  </a:lnTo>
                  <a:lnTo>
                    <a:pt x="360" y="602"/>
                  </a:lnTo>
                  <a:lnTo>
                    <a:pt x="360" y="661"/>
                  </a:lnTo>
                  <a:lnTo>
                    <a:pt x="360" y="727"/>
                  </a:lnTo>
                  <a:lnTo>
                    <a:pt x="360" y="752"/>
                  </a:lnTo>
                  <a:lnTo>
                    <a:pt x="360" y="786"/>
                  </a:lnTo>
                  <a:lnTo>
                    <a:pt x="360" y="844"/>
                  </a:lnTo>
                  <a:lnTo>
                    <a:pt x="360" y="911"/>
                  </a:lnTo>
                  <a:lnTo>
                    <a:pt x="360" y="1036"/>
                  </a:lnTo>
                  <a:lnTo>
                    <a:pt x="167" y="1212"/>
                  </a:lnTo>
                  <a:lnTo>
                    <a:pt x="0" y="1028"/>
                  </a:lnTo>
                  <a:lnTo>
                    <a:pt x="0" y="1020"/>
                  </a:lnTo>
                  <a:lnTo>
                    <a:pt x="0" y="961"/>
                  </a:lnTo>
                  <a:lnTo>
                    <a:pt x="0" y="886"/>
                  </a:lnTo>
                  <a:lnTo>
                    <a:pt x="9" y="819"/>
                  </a:lnTo>
                  <a:lnTo>
                    <a:pt x="17" y="752"/>
                  </a:lnTo>
                  <a:lnTo>
                    <a:pt x="17" y="719"/>
                  </a:lnTo>
                  <a:lnTo>
                    <a:pt x="17" y="694"/>
                  </a:lnTo>
                  <a:lnTo>
                    <a:pt x="25" y="627"/>
                  </a:lnTo>
                  <a:lnTo>
                    <a:pt x="34" y="560"/>
                  </a:lnTo>
                  <a:lnTo>
                    <a:pt x="50" y="493"/>
                  </a:lnTo>
                  <a:lnTo>
                    <a:pt x="50" y="477"/>
                  </a:lnTo>
                  <a:lnTo>
                    <a:pt x="59" y="435"/>
                  </a:lnTo>
                  <a:lnTo>
                    <a:pt x="76" y="368"/>
                  </a:lnTo>
                  <a:lnTo>
                    <a:pt x="84" y="335"/>
                  </a:lnTo>
                  <a:lnTo>
                    <a:pt x="101" y="310"/>
                  </a:lnTo>
                  <a:lnTo>
                    <a:pt x="101" y="293"/>
                  </a:lnTo>
                  <a:lnTo>
                    <a:pt x="109" y="276"/>
                  </a:lnTo>
                  <a:lnTo>
                    <a:pt x="126" y="243"/>
                  </a:lnTo>
                  <a:lnTo>
                    <a:pt x="142" y="218"/>
                  </a:lnTo>
                  <a:lnTo>
                    <a:pt x="142" y="209"/>
                  </a:lnTo>
                  <a:lnTo>
                    <a:pt x="159" y="184"/>
                  </a:lnTo>
                  <a:lnTo>
                    <a:pt x="176" y="159"/>
                  </a:lnTo>
                  <a:lnTo>
                    <a:pt x="201" y="126"/>
                  </a:lnTo>
                  <a:lnTo>
                    <a:pt x="201" y="126"/>
                  </a:lnTo>
                  <a:lnTo>
                    <a:pt x="218" y="101"/>
                  </a:lnTo>
                  <a:lnTo>
                    <a:pt x="234" y="76"/>
                  </a:lnTo>
                  <a:lnTo>
                    <a:pt x="259" y="42"/>
                  </a:lnTo>
                  <a:lnTo>
                    <a:pt x="276" y="17"/>
                  </a:lnTo>
                  <a:lnTo>
                    <a:pt x="276" y="17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9739960" y="3556999"/>
              <a:ext cx="16969" cy="135651"/>
            </a:xfrm>
            <a:custGeom>
              <a:avLst/>
              <a:gdLst/>
              <a:ahLst/>
              <a:cxnLst/>
              <a:rect l="l" t="t" r="r" b="b"/>
              <a:pathLst>
                <a:path w="344" h="2750" extrusionOk="0">
                  <a:moveTo>
                    <a:pt x="218" y="67"/>
                  </a:moveTo>
                  <a:lnTo>
                    <a:pt x="218" y="76"/>
                  </a:lnTo>
                  <a:lnTo>
                    <a:pt x="260" y="226"/>
                  </a:lnTo>
                  <a:lnTo>
                    <a:pt x="260" y="226"/>
                  </a:lnTo>
                  <a:lnTo>
                    <a:pt x="301" y="377"/>
                  </a:lnTo>
                  <a:lnTo>
                    <a:pt x="301" y="393"/>
                  </a:lnTo>
                  <a:lnTo>
                    <a:pt x="318" y="535"/>
                  </a:lnTo>
                  <a:lnTo>
                    <a:pt x="335" y="644"/>
                  </a:lnTo>
                  <a:lnTo>
                    <a:pt x="335" y="694"/>
                  </a:lnTo>
                  <a:lnTo>
                    <a:pt x="343" y="853"/>
                  </a:lnTo>
                  <a:lnTo>
                    <a:pt x="343" y="894"/>
                  </a:lnTo>
                  <a:lnTo>
                    <a:pt x="343" y="1011"/>
                  </a:lnTo>
                  <a:lnTo>
                    <a:pt x="343" y="1170"/>
                  </a:lnTo>
                  <a:lnTo>
                    <a:pt x="343" y="1329"/>
                  </a:lnTo>
                  <a:lnTo>
                    <a:pt x="343" y="1479"/>
                  </a:lnTo>
                  <a:lnTo>
                    <a:pt x="343" y="1638"/>
                  </a:lnTo>
                  <a:lnTo>
                    <a:pt x="343" y="1955"/>
                  </a:lnTo>
                  <a:lnTo>
                    <a:pt x="343" y="2582"/>
                  </a:lnTo>
                  <a:lnTo>
                    <a:pt x="168" y="2749"/>
                  </a:lnTo>
                  <a:lnTo>
                    <a:pt x="1" y="2582"/>
                  </a:lnTo>
                  <a:lnTo>
                    <a:pt x="1" y="2265"/>
                  </a:lnTo>
                  <a:lnTo>
                    <a:pt x="1" y="1955"/>
                  </a:lnTo>
                  <a:lnTo>
                    <a:pt x="1" y="1638"/>
                  </a:lnTo>
                  <a:lnTo>
                    <a:pt x="1" y="1488"/>
                  </a:lnTo>
                  <a:lnTo>
                    <a:pt x="1" y="1329"/>
                  </a:lnTo>
                  <a:lnTo>
                    <a:pt x="1" y="1170"/>
                  </a:lnTo>
                  <a:lnTo>
                    <a:pt x="1" y="1011"/>
                  </a:lnTo>
                  <a:lnTo>
                    <a:pt x="1" y="903"/>
                  </a:lnTo>
                  <a:lnTo>
                    <a:pt x="1" y="644"/>
                  </a:lnTo>
                  <a:lnTo>
                    <a:pt x="1" y="544"/>
                  </a:lnTo>
                  <a:lnTo>
                    <a:pt x="1" y="402"/>
                  </a:lnTo>
                  <a:lnTo>
                    <a:pt x="1" y="385"/>
                  </a:lnTo>
                  <a:lnTo>
                    <a:pt x="34" y="226"/>
                  </a:lnTo>
                  <a:lnTo>
                    <a:pt x="34" y="226"/>
                  </a:lnTo>
                  <a:lnTo>
                    <a:pt x="67" y="76"/>
                  </a:lnTo>
                  <a:lnTo>
                    <a:pt x="67" y="6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9766350" y="3291617"/>
              <a:ext cx="29695" cy="170229"/>
            </a:xfrm>
            <a:custGeom>
              <a:avLst/>
              <a:gdLst/>
              <a:ahLst/>
              <a:cxnLst/>
              <a:rect l="l" t="t" r="r" b="b"/>
              <a:pathLst>
                <a:path w="602" h="3451" extrusionOk="0">
                  <a:moveTo>
                    <a:pt x="552" y="51"/>
                  </a:moveTo>
                  <a:lnTo>
                    <a:pt x="585" y="118"/>
                  </a:lnTo>
                  <a:lnTo>
                    <a:pt x="602" y="151"/>
                  </a:lnTo>
                  <a:lnTo>
                    <a:pt x="602" y="176"/>
                  </a:lnTo>
                  <a:lnTo>
                    <a:pt x="602" y="218"/>
                  </a:lnTo>
                  <a:lnTo>
                    <a:pt x="602" y="226"/>
                  </a:lnTo>
                  <a:lnTo>
                    <a:pt x="593" y="268"/>
                  </a:lnTo>
                  <a:lnTo>
                    <a:pt x="585" y="318"/>
                  </a:lnTo>
                  <a:lnTo>
                    <a:pt x="568" y="360"/>
                  </a:lnTo>
                  <a:lnTo>
                    <a:pt x="560" y="410"/>
                  </a:lnTo>
                  <a:lnTo>
                    <a:pt x="552" y="452"/>
                  </a:lnTo>
                  <a:lnTo>
                    <a:pt x="543" y="502"/>
                  </a:lnTo>
                  <a:lnTo>
                    <a:pt x="535" y="552"/>
                  </a:lnTo>
                  <a:lnTo>
                    <a:pt x="527" y="594"/>
                  </a:lnTo>
                  <a:lnTo>
                    <a:pt x="527" y="644"/>
                  </a:lnTo>
                  <a:lnTo>
                    <a:pt x="518" y="694"/>
                  </a:lnTo>
                  <a:lnTo>
                    <a:pt x="518" y="719"/>
                  </a:lnTo>
                  <a:lnTo>
                    <a:pt x="518" y="736"/>
                  </a:lnTo>
                  <a:lnTo>
                    <a:pt x="510" y="786"/>
                  </a:lnTo>
                  <a:lnTo>
                    <a:pt x="510" y="836"/>
                  </a:lnTo>
                  <a:lnTo>
                    <a:pt x="510" y="878"/>
                  </a:lnTo>
                  <a:lnTo>
                    <a:pt x="510" y="928"/>
                  </a:lnTo>
                  <a:lnTo>
                    <a:pt x="510" y="978"/>
                  </a:lnTo>
                  <a:lnTo>
                    <a:pt x="510" y="1028"/>
                  </a:lnTo>
                  <a:lnTo>
                    <a:pt x="510" y="1070"/>
                  </a:lnTo>
                  <a:lnTo>
                    <a:pt x="510" y="1120"/>
                  </a:lnTo>
                  <a:lnTo>
                    <a:pt x="510" y="1170"/>
                  </a:lnTo>
                  <a:lnTo>
                    <a:pt x="510" y="1220"/>
                  </a:lnTo>
                  <a:lnTo>
                    <a:pt x="510" y="1262"/>
                  </a:lnTo>
                  <a:lnTo>
                    <a:pt x="510" y="1713"/>
                  </a:lnTo>
                  <a:lnTo>
                    <a:pt x="510" y="1788"/>
                  </a:lnTo>
                  <a:lnTo>
                    <a:pt x="510" y="2306"/>
                  </a:lnTo>
                  <a:lnTo>
                    <a:pt x="510" y="2415"/>
                  </a:lnTo>
                  <a:lnTo>
                    <a:pt x="510" y="2615"/>
                  </a:lnTo>
                  <a:lnTo>
                    <a:pt x="510" y="2649"/>
                  </a:lnTo>
                  <a:lnTo>
                    <a:pt x="510" y="2816"/>
                  </a:lnTo>
                  <a:lnTo>
                    <a:pt x="510" y="3016"/>
                  </a:lnTo>
                  <a:lnTo>
                    <a:pt x="510" y="3209"/>
                  </a:lnTo>
                  <a:lnTo>
                    <a:pt x="293" y="3451"/>
                  </a:lnTo>
                  <a:lnTo>
                    <a:pt x="59" y="3225"/>
                  </a:lnTo>
                  <a:lnTo>
                    <a:pt x="50" y="3133"/>
                  </a:lnTo>
                  <a:lnTo>
                    <a:pt x="42" y="3033"/>
                  </a:lnTo>
                  <a:lnTo>
                    <a:pt x="34" y="2833"/>
                  </a:lnTo>
                  <a:lnTo>
                    <a:pt x="17" y="2674"/>
                  </a:lnTo>
                  <a:lnTo>
                    <a:pt x="17" y="2632"/>
                  </a:lnTo>
                  <a:lnTo>
                    <a:pt x="9" y="2432"/>
                  </a:lnTo>
                  <a:lnTo>
                    <a:pt x="0" y="2323"/>
                  </a:lnTo>
                  <a:lnTo>
                    <a:pt x="0" y="2223"/>
                  </a:lnTo>
                  <a:lnTo>
                    <a:pt x="0" y="2114"/>
                  </a:lnTo>
                  <a:lnTo>
                    <a:pt x="0" y="2014"/>
                  </a:lnTo>
                  <a:lnTo>
                    <a:pt x="0" y="1905"/>
                  </a:lnTo>
                  <a:lnTo>
                    <a:pt x="0" y="1805"/>
                  </a:lnTo>
                  <a:lnTo>
                    <a:pt x="0" y="1780"/>
                  </a:lnTo>
                  <a:lnTo>
                    <a:pt x="0" y="1696"/>
                  </a:lnTo>
                  <a:lnTo>
                    <a:pt x="0" y="1646"/>
                  </a:lnTo>
                  <a:lnTo>
                    <a:pt x="0" y="1596"/>
                  </a:lnTo>
                  <a:lnTo>
                    <a:pt x="0" y="1546"/>
                  </a:lnTo>
                  <a:lnTo>
                    <a:pt x="0" y="1488"/>
                  </a:lnTo>
                  <a:lnTo>
                    <a:pt x="0" y="1437"/>
                  </a:lnTo>
                  <a:lnTo>
                    <a:pt x="0" y="1387"/>
                  </a:lnTo>
                  <a:lnTo>
                    <a:pt x="0" y="1337"/>
                  </a:lnTo>
                  <a:lnTo>
                    <a:pt x="0" y="1279"/>
                  </a:lnTo>
                  <a:lnTo>
                    <a:pt x="0" y="1229"/>
                  </a:lnTo>
                  <a:lnTo>
                    <a:pt x="9" y="1178"/>
                  </a:lnTo>
                  <a:lnTo>
                    <a:pt x="9" y="1178"/>
                  </a:lnTo>
                  <a:lnTo>
                    <a:pt x="17" y="1128"/>
                  </a:lnTo>
                  <a:lnTo>
                    <a:pt x="25" y="1078"/>
                  </a:lnTo>
                  <a:lnTo>
                    <a:pt x="34" y="1028"/>
                  </a:lnTo>
                  <a:lnTo>
                    <a:pt x="42" y="970"/>
                  </a:lnTo>
                  <a:lnTo>
                    <a:pt x="50" y="920"/>
                  </a:lnTo>
                  <a:lnTo>
                    <a:pt x="59" y="869"/>
                  </a:lnTo>
                  <a:lnTo>
                    <a:pt x="67" y="819"/>
                  </a:lnTo>
                  <a:lnTo>
                    <a:pt x="75" y="761"/>
                  </a:lnTo>
                  <a:lnTo>
                    <a:pt x="92" y="711"/>
                  </a:lnTo>
                  <a:lnTo>
                    <a:pt x="101" y="661"/>
                  </a:lnTo>
                  <a:lnTo>
                    <a:pt x="101" y="644"/>
                  </a:lnTo>
                  <a:lnTo>
                    <a:pt x="109" y="610"/>
                  </a:lnTo>
                  <a:lnTo>
                    <a:pt x="126" y="560"/>
                  </a:lnTo>
                  <a:lnTo>
                    <a:pt x="134" y="510"/>
                  </a:lnTo>
                  <a:lnTo>
                    <a:pt x="151" y="460"/>
                  </a:lnTo>
                  <a:lnTo>
                    <a:pt x="167" y="410"/>
                  </a:lnTo>
                  <a:lnTo>
                    <a:pt x="184" y="360"/>
                  </a:lnTo>
                  <a:lnTo>
                    <a:pt x="192" y="310"/>
                  </a:lnTo>
                  <a:lnTo>
                    <a:pt x="209" y="260"/>
                  </a:lnTo>
                  <a:lnTo>
                    <a:pt x="234" y="209"/>
                  </a:lnTo>
                  <a:lnTo>
                    <a:pt x="251" y="159"/>
                  </a:lnTo>
                  <a:lnTo>
                    <a:pt x="268" y="109"/>
                  </a:lnTo>
                  <a:lnTo>
                    <a:pt x="268" y="101"/>
                  </a:lnTo>
                  <a:lnTo>
                    <a:pt x="301" y="67"/>
                  </a:lnTo>
                  <a:lnTo>
                    <a:pt x="318" y="42"/>
                  </a:lnTo>
                  <a:lnTo>
                    <a:pt x="351" y="34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9667832" y="3261972"/>
              <a:ext cx="18596" cy="135601"/>
            </a:xfrm>
            <a:custGeom>
              <a:avLst/>
              <a:gdLst/>
              <a:ahLst/>
              <a:cxnLst/>
              <a:rect l="l" t="t" r="r" b="b"/>
              <a:pathLst>
                <a:path w="377" h="2749" extrusionOk="0">
                  <a:moveTo>
                    <a:pt x="318" y="0"/>
                  </a:moveTo>
                  <a:lnTo>
                    <a:pt x="351" y="34"/>
                  </a:lnTo>
                  <a:lnTo>
                    <a:pt x="359" y="326"/>
                  </a:lnTo>
                  <a:lnTo>
                    <a:pt x="368" y="610"/>
                  </a:lnTo>
                  <a:lnTo>
                    <a:pt x="368" y="652"/>
                  </a:lnTo>
                  <a:lnTo>
                    <a:pt x="376" y="969"/>
                  </a:lnTo>
                  <a:lnTo>
                    <a:pt x="376" y="986"/>
                  </a:lnTo>
                  <a:lnTo>
                    <a:pt x="376" y="1295"/>
                  </a:lnTo>
                  <a:lnTo>
                    <a:pt x="376" y="1337"/>
                  </a:lnTo>
                  <a:lnTo>
                    <a:pt x="368" y="1621"/>
                  </a:lnTo>
                  <a:lnTo>
                    <a:pt x="368" y="1713"/>
                  </a:lnTo>
                  <a:lnTo>
                    <a:pt x="368" y="1779"/>
                  </a:lnTo>
                  <a:lnTo>
                    <a:pt x="368" y="1938"/>
                  </a:lnTo>
                  <a:lnTo>
                    <a:pt x="359" y="2097"/>
                  </a:lnTo>
                  <a:lnTo>
                    <a:pt x="359" y="2114"/>
                  </a:lnTo>
                  <a:lnTo>
                    <a:pt x="351" y="2264"/>
                  </a:lnTo>
                  <a:lnTo>
                    <a:pt x="343" y="2423"/>
                  </a:lnTo>
                  <a:lnTo>
                    <a:pt x="334" y="2581"/>
                  </a:lnTo>
                  <a:lnTo>
                    <a:pt x="167" y="2749"/>
                  </a:lnTo>
                  <a:lnTo>
                    <a:pt x="0" y="2573"/>
                  </a:lnTo>
                  <a:lnTo>
                    <a:pt x="0" y="2089"/>
                  </a:lnTo>
                  <a:lnTo>
                    <a:pt x="0" y="1930"/>
                  </a:lnTo>
                  <a:lnTo>
                    <a:pt x="0" y="1771"/>
                  </a:lnTo>
                  <a:lnTo>
                    <a:pt x="0" y="1696"/>
                  </a:lnTo>
                  <a:lnTo>
                    <a:pt x="0" y="1604"/>
                  </a:lnTo>
                  <a:lnTo>
                    <a:pt x="9" y="1328"/>
                  </a:lnTo>
                  <a:lnTo>
                    <a:pt x="9" y="1278"/>
                  </a:lnTo>
                  <a:lnTo>
                    <a:pt x="34" y="978"/>
                  </a:lnTo>
                  <a:lnTo>
                    <a:pt x="34" y="961"/>
                  </a:lnTo>
                  <a:lnTo>
                    <a:pt x="67" y="635"/>
                  </a:lnTo>
                  <a:lnTo>
                    <a:pt x="67" y="602"/>
                  </a:lnTo>
                  <a:lnTo>
                    <a:pt x="100" y="318"/>
                  </a:lnTo>
                  <a:lnTo>
                    <a:pt x="134" y="25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9430468" y="3223644"/>
              <a:ext cx="21901" cy="123269"/>
            </a:xfrm>
            <a:custGeom>
              <a:avLst/>
              <a:gdLst/>
              <a:ahLst/>
              <a:cxnLst/>
              <a:rect l="l" t="t" r="r" b="b"/>
              <a:pathLst>
                <a:path w="444" h="2499" extrusionOk="0">
                  <a:moveTo>
                    <a:pt x="318" y="75"/>
                  </a:moveTo>
                  <a:lnTo>
                    <a:pt x="318" y="92"/>
                  </a:lnTo>
                  <a:lnTo>
                    <a:pt x="334" y="151"/>
                  </a:lnTo>
                  <a:lnTo>
                    <a:pt x="343" y="217"/>
                  </a:lnTo>
                  <a:lnTo>
                    <a:pt x="359" y="293"/>
                  </a:lnTo>
                  <a:lnTo>
                    <a:pt x="368" y="318"/>
                  </a:lnTo>
                  <a:lnTo>
                    <a:pt x="376" y="359"/>
                  </a:lnTo>
                  <a:lnTo>
                    <a:pt x="393" y="426"/>
                  </a:lnTo>
                  <a:lnTo>
                    <a:pt x="410" y="485"/>
                  </a:lnTo>
                  <a:lnTo>
                    <a:pt x="410" y="501"/>
                  </a:lnTo>
                  <a:lnTo>
                    <a:pt x="418" y="568"/>
                  </a:lnTo>
                  <a:lnTo>
                    <a:pt x="426" y="618"/>
                  </a:lnTo>
                  <a:lnTo>
                    <a:pt x="426" y="702"/>
                  </a:lnTo>
                  <a:lnTo>
                    <a:pt x="426" y="769"/>
                  </a:lnTo>
                  <a:lnTo>
                    <a:pt x="426" y="844"/>
                  </a:lnTo>
                  <a:lnTo>
                    <a:pt x="426" y="911"/>
                  </a:lnTo>
                  <a:lnTo>
                    <a:pt x="435" y="1036"/>
                  </a:lnTo>
                  <a:lnTo>
                    <a:pt x="435" y="1044"/>
                  </a:lnTo>
                  <a:lnTo>
                    <a:pt x="435" y="1186"/>
                  </a:lnTo>
                  <a:lnTo>
                    <a:pt x="435" y="1320"/>
                  </a:lnTo>
                  <a:lnTo>
                    <a:pt x="435" y="1454"/>
                  </a:lnTo>
                  <a:lnTo>
                    <a:pt x="435" y="1587"/>
                  </a:lnTo>
                  <a:lnTo>
                    <a:pt x="435" y="1587"/>
                  </a:lnTo>
                  <a:lnTo>
                    <a:pt x="435" y="1729"/>
                  </a:lnTo>
                  <a:lnTo>
                    <a:pt x="443" y="2005"/>
                  </a:lnTo>
                  <a:lnTo>
                    <a:pt x="443" y="2147"/>
                  </a:lnTo>
                  <a:lnTo>
                    <a:pt x="443" y="2272"/>
                  </a:lnTo>
                  <a:lnTo>
                    <a:pt x="443" y="2289"/>
                  </a:lnTo>
                  <a:lnTo>
                    <a:pt x="243" y="2498"/>
                  </a:lnTo>
                  <a:lnTo>
                    <a:pt x="34" y="2298"/>
                  </a:lnTo>
                  <a:lnTo>
                    <a:pt x="34" y="2281"/>
                  </a:lnTo>
                  <a:lnTo>
                    <a:pt x="25" y="2156"/>
                  </a:lnTo>
                  <a:lnTo>
                    <a:pt x="17" y="2013"/>
                  </a:lnTo>
                  <a:lnTo>
                    <a:pt x="9" y="1738"/>
                  </a:lnTo>
                  <a:lnTo>
                    <a:pt x="0" y="1596"/>
                  </a:lnTo>
                  <a:lnTo>
                    <a:pt x="0" y="1596"/>
                  </a:lnTo>
                  <a:lnTo>
                    <a:pt x="0" y="1462"/>
                  </a:lnTo>
                  <a:lnTo>
                    <a:pt x="0" y="1328"/>
                  </a:lnTo>
                  <a:lnTo>
                    <a:pt x="0" y="1186"/>
                  </a:lnTo>
                  <a:lnTo>
                    <a:pt x="0" y="1044"/>
                  </a:lnTo>
                  <a:lnTo>
                    <a:pt x="0" y="1036"/>
                  </a:lnTo>
                  <a:lnTo>
                    <a:pt x="0" y="902"/>
                  </a:lnTo>
                  <a:lnTo>
                    <a:pt x="0" y="836"/>
                  </a:lnTo>
                  <a:lnTo>
                    <a:pt x="0" y="769"/>
                  </a:lnTo>
                  <a:lnTo>
                    <a:pt x="0" y="694"/>
                  </a:lnTo>
                  <a:lnTo>
                    <a:pt x="0" y="618"/>
                  </a:lnTo>
                  <a:lnTo>
                    <a:pt x="0" y="610"/>
                  </a:lnTo>
                  <a:lnTo>
                    <a:pt x="17" y="552"/>
                  </a:lnTo>
                  <a:lnTo>
                    <a:pt x="25" y="485"/>
                  </a:lnTo>
                  <a:lnTo>
                    <a:pt x="25" y="468"/>
                  </a:lnTo>
                  <a:lnTo>
                    <a:pt x="42" y="410"/>
                  </a:lnTo>
                  <a:lnTo>
                    <a:pt x="67" y="343"/>
                  </a:lnTo>
                  <a:lnTo>
                    <a:pt x="75" y="301"/>
                  </a:lnTo>
                  <a:lnTo>
                    <a:pt x="92" y="276"/>
                  </a:lnTo>
                  <a:lnTo>
                    <a:pt x="109" y="201"/>
                  </a:lnTo>
                  <a:lnTo>
                    <a:pt x="134" y="134"/>
                  </a:lnTo>
                  <a:lnTo>
                    <a:pt x="151" y="75"/>
                  </a:lnTo>
                  <a:lnTo>
                    <a:pt x="151" y="6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9127597" y="3371972"/>
              <a:ext cx="35861" cy="111332"/>
            </a:xfrm>
            <a:custGeom>
              <a:avLst/>
              <a:gdLst/>
              <a:ahLst/>
              <a:cxnLst/>
              <a:rect l="l" t="t" r="r" b="b"/>
              <a:pathLst>
                <a:path w="727" h="2257" extrusionOk="0">
                  <a:moveTo>
                    <a:pt x="284" y="59"/>
                  </a:moveTo>
                  <a:lnTo>
                    <a:pt x="284" y="67"/>
                  </a:lnTo>
                  <a:lnTo>
                    <a:pt x="317" y="118"/>
                  </a:lnTo>
                  <a:lnTo>
                    <a:pt x="351" y="176"/>
                  </a:lnTo>
                  <a:lnTo>
                    <a:pt x="393" y="235"/>
                  </a:lnTo>
                  <a:lnTo>
                    <a:pt x="393" y="235"/>
                  </a:lnTo>
                  <a:lnTo>
                    <a:pt x="426" y="293"/>
                  </a:lnTo>
                  <a:lnTo>
                    <a:pt x="476" y="360"/>
                  </a:lnTo>
                  <a:lnTo>
                    <a:pt x="501" y="402"/>
                  </a:lnTo>
                  <a:lnTo>
                    <a:pt x="510" y="418"/>
                  </a:lnTo>
                  <a:lnTo>
                    <a:pt x="535" y="477"/>
                  </a:lnTo>
                  <a:lnTo>
                    <a:pt x="543" y="527"/>
                  </a:lnTo>
                  <a:lnTo>
                    <a:pt x="560" y="627"/>
                  </a:lnTo>
                  <a:lnTo>
                    <a:pt x="560" y="636"/>
                  </a:lnTo>
                  <a:lnTo>
                    <a:pt x="585" y="761"/>
                  </a:lnTo>
                  <a:lnTo>
                    <a:pt x="593" y="844"/>
                  </a:lnTo>
                  <a:lnTo>
                    <a:pt x="593" y="886"/>
                  </a:lnTo>
                  <a:lnTo>
                    <a:pt x="610" y="1003"/>
                  </a:lnTo>
                  <a:lnTo>
                    <a:pt x="627" y="1128"/>
                  </a:lnTo>
                  <a:lnTo>
                    <a:pt x="643" y="1254"/>
                  </a:lnTo>
                  <a:lnTo>
                    <a:pt x="652" y="1354"/>
                  </a:lnTo>
                  <a:lnTo>
                    <a:pt x="668" y="1504"/>
                  </a:lnTo>
                  <a:lnTo>
                    <a:pt x="702" y="1755"/>
                  </a:lnTo>
                  <a:lnTo>
                    <a:pt x="710" y="1880"/>
                  </a:lnTo>
                  <a:lnTo>
                    <a:pt x="727" y="1997"/>
                  </a:lnTo>
                  <a:lnTo>
                    <a:pt x="727" y="2006"/>
                  </a:lnTo>
                  <a:lnTo>
                    <a:pt x="543" y="2256"/>
                  </a:lnTo>
                  <a:lnTo>
                    <a:pt x="292" y="2072"/>
                  </a:lnTo>
                  <a:lnTo>
                    <a:pt x="292" y="2064"/>
                  </a:lnTo>
                  <a:lnTo>
                    <a:pt x="267" y="1955"/>
                  </a:lnTo>
                  <a:lnTo>
                    <a:pt x="234" y="1830"/>
                  </a:lnTo>
                  <a:lnTo>
                    <a:pt x="184" y="1588"/>
                  </a:lnTo>
                  <a:lnTo>
                    <a:pt x="150" y="1446"/>
                  </a:lnTo>
                  <a:lnTo>
                    <a:pt x="125" y="1346"/>
                  </a:lnTo>
                  <a:lnTo>
                    <a:pt x="100" y="1220"/>
                  </a:lnTo>
                  <a:lnTo>
                    <a:pt x="75" y="1095"/>
                  </a:lnTo>
                  <a:lnTo>
                    <a:pt x="50" y="978"/>
                  </a:lnTo>
                  <a:lnTo>
                    <a:pt x="42" y="936"/>
                  </a:lnTo>
                  <a:lnTo>
                    <a:pt x="33" y="853"/>
                  </a:lnTo>
                  <a:lnTo>
                    <a:pt x="17" y="727"/>
                  </a:lnTo>
                  <a:lnTo>
                    <a:pt x="17" y="711"/>
                  </a:lnTo>
                  <a:lnTo>
                    <a:pt x="0" y="602"/>
                  </a:lnTo>
                  <a:lnTo>
                    <a:pt x="0" y="552"/>
                  </a:lnTo>
                  <a:lnTo>
                    <a:pt x="8" y="494"/>
                  </a:lnTo>
                  <a:lnTo>
                    <a:pt x="17" y="468"/>
                  </a:lnTo>
                  <a:lnTo>
                    <a:pt x="25" y="418"/>
                  </a:lnTo>
                  <a:lnTo>
                    <a:pt x="59" y="335"/>
                  </a:lnTo>
                  <a:lnTo>
                    <a:pt x="75" y="276"/>
                  </a:lnTo>
                  <a:lnTo>
                    <a:pt x="75" y="276"/>
                  </a:lnTo>
                  <a:lnTo>
                    <a:pt x="100" y="209"/>
                  </a:lnTo>
                  <a:lnTo>
                    <a:pt x="125" y="143"/>
                  </a:lnTo>
                  <a:lnTo>
                    <a:pt x="142" y="84"/>
                  </a:lnTo>
                  <a:lnTo>
                    <a:pt x="142" y="76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8843668" y="3295317"/>
              <a:ext cx="54408" cy="115426"/>
            </a:xfrm>
            <a:custGeom>
              <a:avLst/>
              <a:gdLst/>
              <a:ahLst/>
              <a:cxnLst/>
              <a:rect l="l" t="t" r="r" b="b"/>
              <a:pathLst>
                <a:path w="1103" h="2340" extrusionOk="0">
                  <a:moveTo>
                    <a:pt x="368" y="68"/>
                  </a:moveTo>
                  <a:lnTo>
                    <a:pt x="393" y="93"/>
                  </a:lnTo>
                  <a:lnTo>
                    <a:pt x="435" y="143"/>
                  </a:lnTo>
                  <a:lnTo>
                    <a:pt x="485" y="210"/>
                  </a:lnTo>
                  <a:lnTo>
                    <a:pt x="501" y="226"/>
                  </a:lnTo>
                  <a:lnTo>
                    <a:pt x="577" y="469"/>
                  </a:lnTo>
                  <a:lnTo>
                    <a:pt x="668" y="736"/>
                  </a:lnTo>
                  <a:lnTo>
                    <a:pt x="760" y="1003"/>
                  </a:lnTo>
                  <a:lnTo>
                    <a:pt x="852" y="1271"/>
                  </a:lnTo>
                  <a:lnTo>
                    <a:pt x="936" y="1530"/>
                  </a:lnTo>
                  <a:lnTo>
                    <a:pt x="1019" y="1797"/>
                  </a:lnTo>
                  <a:lnTo>
                    <a:pt x="1103" y="2056"/>
                  </a:lnTo>
                  <a:lnTo>
                    <a:pt x="1103" y="2064"/>
                  </a:lnTo>
                  <a:lnTo>
                    <a:pt x="978" y="2340"/>
                  </a:lnTo>
                  <a:lnTo>
                    <a:pt x="702" y="2206"/>
                  </a:lnTo>
                  <a:lnTo>
                    <a:pt x="702" y="2198"/>
                  </a:lnTo>
                  <a:lnTo>
                    <a:pt x="602" y="1947"/>
                  </a:lnTo>
                  <a:lnTo>
                    <a:pt x="501" y="1688"/>
                  </a:lnTo>
                  <a:lnTo>
                    <a:pt x="401" y="1429"/>
                  </a:lnTo>
                  <a:lnTo>
                    <a:pt x="301" y="1162"/>
                  </a:lnTo>
                  <a:lnTo>
                    <a:pt x="201" y="903"/>
                  </a:lnTo>
                  <a:lnTo>
                    <a:pt x="92" y="644"/>
                  </a:lnTo>
                  <a:lnTo>
                    <a:pt x="0" y="402"/>
                  </a:lnTo>
                  <a:lnTo>
                    <a:pt x="0" y="377"/>
                  </a:lnTo>
                  <a:lnTo>
                    <a:pt x="0" y="302"/>
                  </a:lnTo>
                  <a:lnTo>
                    <a:pt x="0" y="193"/>
                  </a:lnTo>
                  <a:lnTo>
                    <a:pt x="84" y="51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8551501" y="3481183"/>
              <a:ext cx="59390" cy="86570"/>
            </a:xfrm>
            <a:custGeom>
              <a:avLst/>
              <a:gdLst/>
              <a:ahLst/>
              <a:cxnLst/>
              <a:rect l="l" t="t" r="r" b="b"/>
              <a:pathLst>
                <a:path w="1204" h="1755" extrusionOk="0">
                  <a:moveTo>
                    <a:pt x="125" y="51"/>
                  </a:moveTo>
                  <a:lnTo>
                    <a:pt x="125" y="51"/>
                  </a:lnTo>
                  <a:lnTo>
                    <a:pt x="167" y="84"/>
                  </a:lnTo>
                  <a:lnTo>
                    <a:pt x="209" y="117"/>
                  </a:lnTo>
                  <a:lnTo>
                    <a:pt x="251" y="159"/>
                  </a:lnTo>
                  <a:lnTo>
                    <a:pt x="251" y="159"/>
                  </a:lnTo>
                  <a:lnTo>
                    <a:pt x="301" y="193"/>
                  </a:lnTo>
                  <a:lnTo>
                    <a:pt x="343" y="234"/>
                  </a:lnTo>
                  <a:lnTo>
                    <a:pt x="343" y="234"/>
                  </a:lnTo>
                  <a:lnTo>
                    <a:pt x="384" y="276"/>
                  </a:lnTo>
                  <a:lnTo>
                    <a:pt x="418" y="301"/>
                  </a:lnTo>
                  <a:lnTo>
                    <a:pt x="451" y="360"/>
                  </a:lnTo>
                  <a:lnTo>
                    <a:pt x="518" y="452"/>
                  </a:lnTo>
                  <a:lnTo>
                    <a:pt x="577" y="543"/>
                  </a:lnTo>
                  <a:lnTo>
                    <a:pt x="610" y="585"/>
                  </a:lnTo>
                  <a:lnTo>
                    <a:pt x="643" y="635"/>
                  </a:lnTo>
                  <a:lnTo>
                    <a:pt x="702" y="719"/>
                  </a:lnTo>
                  <a:lnTo>
                    <a:pt x="760" y="811"/>
                  </a:lnTo>
                  <a:lnTo>
                    <a:pt x="827" y="903"/>
                  </a:lnTo>
                  <a:lnTo>
                    <a:pt x="869" y="970"/>
                  </a:lnTo>
                  <a:lnTo>
                    <a:pt x="886" y="995"/>
                  </a:lnTo>
                  <a:lnTo>
                    <a:pt x="952" y="1086"/>
                  </a:lnTo>
                  <a:lnTo>
                    <a:pt x="1011" y="1178"/>
                  </a:lnTo>
                  <a:lnTo>
                    <a:pt x="1078" y="1270"/>
                  </a:lnTo>
                  <a:lnTo>
                    <a:pt x="1145" y="1354"/>
                  </a:lnTo>
                  <a:lnTo>
                    <a:pt x="1203" y="1437"/>
                  </a:lnTo>
                  <a:lnTo>
                    <a:pt x="1203" y="1446"/>
                  </a:lnTo>
                  <a:lnTo>
                    <a:pt x="1153" y="1755"/>
                  </a:lnTo>
                  <a:lnTo>
                    <a:pt x="852" y="1705"/>
                  </a:lnTo>
                  <a:lnTo>
                    <a:pt x="844" y="1696"/>
                  </a:lnTo>
                  <a:lnTo>
                    <a:pt x="785" y="1613"/>
                  </a:lnTo>
                  <a:lnTo>
                    <a:pt x="719" y="1521"/>
                  </a:lnTo>
                  <a:lnTo>
                    <a:pt x="652" y="1429"/>
                  </a:lnTo>
                  <a:lnTo>
                    <a:pt x="585" y="1337"/>
                  </a:lnTo>
                  <a:lnTo>
                    <a:pt x="526" y="1237"/>
                  </a:lnTo>
                  <a:lnTo>
                    <a:pt x="501" y="1212"/>
                  </a:lnTo>
                  <a:lnTo>
                    <a:pt x="460" y="1145"/>
                  </a:lnTo>
                  <a:lnTo>
                    <a:pt x="401" y="1053"/>
                  </a:lnTo>
                  <a:lnTo>
                    <a:pt x="334" y="953"/>
                  </a:lnTo>
                  <a:lnTo>
                    <a:pt x="276" y="861"/>
                  </a:lnTo>
                  <a:lnTo>
                    <a:pt x="251" y="802"/>
                  </a:lnTo>
                  <a:lnTo>
                    <a:pt x="226" y="761"/>
                  </a:lnTo>
                  <a:lnTo>
                    <a:pt x="167" y="660"/>
                  </a:lnTo>
                  <a:lnTo>
                    <a:pt x="109" y="552"/>
                  </a:lnTo>
                  <a:lnTo>
                    <a:pt x="75" y="485"/>
                  </a:lnTo>
                  <a:lnTo>
                    <a:pt x="67" y="443"/>
                  </a:lnTo>
                  <a:lnTo>
                    <a:pt x="50" y="393"/>
                  </a:lnTo>
                  <a:lnTo>
                    <a:pt x="50" y="393"/>
                  </a:lnTo>
                  <a:lnTo>
                    <a:pt x="42" y="335"/>
                  </a:lnTo>
                  <a:lnTo>
                    <a:pt x="34" y="268"/>
                  </a:lnTo>
                  <a:lnTo>
                    <a:pt x="34" y="268"/>
                  </a:lnTo>
                  <a:lnTo>
                    <a:pt x="25" y="209"/>
                  </a:lnTo>
                  <a:lnTo>
                    <a:pt x="17" y="151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8371012" y="3699605"/>
              <a:ext cx="79565" cy="93180"/>
            </a:xfrm>
            <a:custGeom>
              <a:avLst/>
              <a:gdLst/>
              <a:ahLst/>
              <a:cxnLst/>
              <a:rect l="l" t="t" r="r" b="b"/>
              <a:pathLst>
                <a:path w="1613" h="1889" extrusionOk="0">
                  <a:moveTo>
                    <a:pt x="92" y="8"/>
                  </a:moveTo>
                  <a:lnTo>
                    <a:pt x="100" y="8"/>
                  </a:lnTo>
                  <a:lnTo>
                    <a:pt x="292" y="117"/>
                  </a:lnTo>
                  <a:lnTo>
                    <a:pt x="434" y="184"/>
                  </a:lnTo>
                  <a:lnTo>
                    <a:pt x="501" y="226"/>
                  </a:lnTo>
                  <a:lnTo>
                    <a:pt x="551" y="259"/>
                  </a:lnTo>
                  <a:lnTo>
                    <a:pt x="585" y="292"/>
                  </a:lnTo>
                  <a:lnTo>
                    <a:pt x="668" y="384"/>
                  </a:lnTo>
                  <a:lnTo>
                    <a:pt x="827" y="560"/>
                  </a:lnTo>
                  <a:lnTo>
                    <a:pt x="927" y="685"/>
                  </a:lnTo>
                  <a:lnTo>
                    <a:pt x="1111" y="894"/>
                  </a:lnTo>
                  <a:lnTo>
                    <a:pt x="1178" y="978"/>
                  </a:lnTo>
                  <a:lnTo>
                    <a:pt x="1278" y="1094"/>
                  </a:lnTo>
                  <a:lnTo>
                    <a:pt x="1445" y="1303"/>
                  </a:lnTo>
                  <a:lnTo>
                    <a:pt x="1604" y="1504"/>
                  </a:lnTo>
                  <a:lnTo>
                    <a:pt x="1612" y="1512"/>
                  </a:lnTo>
                  <a:lnTo>
                    <a:pt x="1587" y="1888"/>
                  </a:lnTo>
                  <a:lnTo>
                    <a:pt x="1203" y="1855"/>
                  </a:lnTo>
                  <a:lnTo>
                    <a:pt x="1195" y="1846"/>
                  </a:lnTo>
                  <a:lnTo>
                    <a:pt x="1028" y="1654"/>
                  </a:lnTo>
                  <a:lnTo>
                    <a:pt x="852" y="1454"/>
                  </a:lnTo>
                  <a:lnTo>
                    <a:pt x="752" y="1337"/>
                  </a:lnTo>
                  <a:lnTo>
                    <a:pt x="677" y="1253"/>
                  </a:lnTo>
                  <a:lnTo>
                    <a:pt x="510" y="1044"/>
                  </a:lnTo>
                  <a:lnTo>
                    <a:pt x="409" y="919"/>
                  </a:lnTo>
                  <a:lnTo>
                    <a:pt x="259" y="735"/>
                  </a:lnTo>
                  <a:lnTo>
                    <a:pt x="184" y="627"/>
                  </a:lnTo>
                  <a:lnTo>
                    <a:pt x="159" y="593"/>
                  </a:lnTo>
                  <a:lnTo>
                    <a:pt x="134" y="535"/>
                  </a:lnTo>
                  <a:lnTo>
                    <a:pt x="109" y="468"/>
                  </a:lnTo>
                  <a:lnTo>
                    <a:pt x="67" y="309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8094877" y="3749031"/>
              <a:ext cx="92390" cy="88247"/>
            </a:xfrm>
            <a:custGeom>
              <a:avLst/>
              <a:gdLst/>
              <a:ahLst/>
              <a:cxnLst/>
              <a:rect l="l" t="t" r="r" b="b"/>
              <a:pathLst>
                <a:path w="1873" h="1789" extrusionOk="0">
                  <a:moveTo>
                    <a:pt x="226" y="17"/>
                  </a:moveTo>
                  <a:lnTo>
                    <a:pt x="260" y="26"/>
                  </a:lnTo>
                  <a:lnTo>
                    <a:pt x="302" y="34"/>
                  </a:lnTo>
                  <a:lnTo>
                    <a:pt x="335" y="42"/>
                  </a:lnTo>
                  <a:lnTo>
                    <a:pt x="377" y="51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44" y="84"/>
                  </a:lnTo>
                  <a:lnTo>
                    <a:pt x="477" y="109"/>
                  </a:lnTo>
                  <a:lnTo>
                    <a:pt x="535" y="151"/>
                  </a:lnTo>
                  <a:lnTo>
                    <a:pt x="594" y="201"/>
                  </a:lnTo>
                  <a:lnTo>
                    <a:pt x="652" y="243"/>
                  </a:lnTo>
                  <a:lnTo>
                    <a:pt x="711" y="293"/>
                  </a:lnTo>
                  <a:lnTo>
                    <a:pt x="769" y="343"/>
                  </a:lnTo>
                  <a:lnTo>
                    <a:pt x="828" y="393"/>
                  </a:lnTo>
                  <a:lnTo>
                    <a:pt x="886" y="435"/>
                  </a:lnTo>
                  <a:lnTo>
                    <a:pt x="936" y="485"/>
                  </a:lnTo>
                  <a:lnTo>
                    <a:pt x="995" y="535"/>
                  </a:lnTo>
                  <a:lnTo>
                    <a:pt x="1045" y="594"/>
                  </a:lnTo>
                  <a:lnTo>
                    <a:pt x="1104" y="644"/>
                  </a:lnTo>
                  <a:lnTo>
                    <a:pt x="1154" y="694"/>
                  </a:lnTo>
                  <a:lnTo>
                    <a:pt x="1204" y="744"/>
                  </a:lnTo>
                  <a:lnTo>
                    <a:pt x="1254" y="803"/>
                  </a:lnTo>
                  <a:lnTo>
                    <a:pt x="1296" y="844"/>
                  </a:lnTo>
                  <a:lnTo>
                    <a:pt x="1304" y="853"/>
                  </a:lnTo>
                  <a:lnTo>
                    <a:pt x="1354" y="911"/>
                  </a:lnTo>
                  <a:lnTo>
                    <a:pt x="1404" y="961"/>
                  </a:lnTo>
                  <a:lnTo>
                    <a:pt x="1454" y="1020"/>
                  </a:lnTo>
                  <a:lnTo>
                    <a:pt x="1505" y="1078"/>
                  </a:lnTo>
                  <a:lnTo>
                    <a:pt x="1546" y="1128"/>
                  </a:lnTo>
                  <a:lnTo>
                    <a:pt x="1596" y="1187"/>
                  </a:lnTo>
                  <a:lnTo>
                    <a:pt x="1647" y="1245"/>
                  </a:lnTo>
                  <a:lnTo>
                    <a:pt x="1688" y="1304"/>
                  </a:lnTo>
                  <a:lnTo>
                    <a:pt x="1738" y="1362"/>
                  </a:lnTo>
                  <a:lnTo>
                    <a:pt x="1780" y="1421"/>
                  </a:lnTo>
                  <a:lnTo>
                    <a:pt x="1822" y="1479"/>
                  </a:lnTo>
                  <a:lnTo>
                    <a:pt x="1864" y="1529"/>
                  </a:lnTo>
                  <a:lnTo>
                    <a:pt x="1872" y="1538"/>
                  </a:lnTo>
                  <a:lnTo>
                    <a:pt x="1847" y="1788"/>
                  </a:lnTo>
                  <a:lnTo>
                    <a:pt x="1596" y="1763"/>
                  </a:lnTo>
                  <a:lnTo>
                    <a:pt x="1588" y="1755"/>
                  </a:lnTo>
                  <a:lnTo>
                    <a:pt x="1546" y="1705"/>
                  </a:lnTo>
                  <a:lnTo>
                    <a:pt x="1496" y="1655"/>
                  </a:lnTo>
                  <a:lnTo>
                    <a:pt x="1454" y="1596"/>
                  </a:lnTo>
                  <a:lnTo>
                    <a:pt x="1404" y="1546"/>
                  </a:lnTo>
                  <a:lnTo>
                    <a:pt x="1354" y="1496"/>
                  </a:lnTo>
                  <a:lnTo>
                    <a:pt x="1312" y="1437"/>
                  </a:lnTo>
                  <a:lnTo>
                    <a:pt x="1262" y="1387"/>
                  </a:lnTo>
                  <a:lnTo>
                    <a:pt x="1212" y="1337"/>
                  </a:lnTo>
                  <a:lnTo>
                    <a:pt x="1162" y="1287"/>
                  </a:lnTo>
                  <a:lnTo>
                    <a:pt x="1112" y="1237"/>
                  </a:lnTo>
                  <a:lnTo>
                    <a:pt x="1062" y="1187"/>
                  </a:lnTo>
                  <a:lnTo>
                    <a:pt x="1012" y="1145"/>
                  </a:lnTo>
                  <a:lnTo>
                    <a:pt x="1003" y="1137"/>
                  </a:lnTo>
                  <a:lnTo>
                    <a:pt x="962" y="1095"/>
                  </a:lnTo>
                  <a:lnTo>
                    <a:pt x="911" y="1045"/>
                  </a:lnTo>
                  <a:lnTo>
                    <a:pt x="861" y="1003"/>
                  </a:lnTo>
                  <a:lnTo>
                    <a:pt x="811" y="953"/>
                  </a:lnTo>
                  <a:lnTo>
                    <a:pt x="753" y="911"/>
                  </a:lnTo>
                  <a:lnTo>
                    <a:pt x="703" y="869"/>
                  </a:lnTo>
                  <a:lnTo>
                    <a:pt x="652" y="819"/>
                  </a:lnTo>
                  <a:lnTo>
                    <a:pt x="594" y="777"/>
                  </a:lnTo>
                  <a:lnTo>
                    <a:pt x="544" y="736"/>
                  </a:lnTo>
                  <a:lnTo>
                    <a:pt x="485" y="694"/>
                  </a:lnTo>
                  <a:lnTo>
                    <a:pt x="435" y="652"/>
                  </a:lnTo>
                  <a:lnTo>
                    <a:pt x="377" y="619"/>
                  </a:lnTo>
                  <a:lnTo>
                    <a:pt x="318" y="577"/>
                  </a:lnTo>
                  <a:lnTo>
                    <a:pt x="268" y="535"/>
                  </a:lnTo>
                  <a:lnTo>
                    <a:pt x="210" y="502"/>
                  </a:lnTo>
                  <a:lnTo>
                    <a:pt x="176" y="485"/>
                  </a:lnTo>
                  <a:lnTo>
                    <a:pt x="151" y="468"/>
                  </a:lnTo>
                  <a:lnTo>
                    <a:pt x="126" y="452"/>
                  </a:lnTo>
                  <a:lnTo>
                    <a:pt x="126" y="443"/>
                  </a:lnTo>
                  <a:lnTo>
                    <a:pt x="101" y="418"/>
                  </a:lnTo>
                  <a:lnTo>
                    <a:pt x="76" y="385"/>
                  </a:lnTo>
                  <a:lnTo>
                    <a:pt x="51" y="360"/>
                  </a:lnTo>
                  <a:lnTo>
                    <a:pt x="26" y="326"/>
                  </a:lnTo>
                  <a:lnTo>
                    <a:pt x="18" y="318"/>
                  </a:lnTo>
                  <a:lnTo>
                    <a:pt x="18" y="285"/>
                  </a:lnTo>
                  <a:lnTo>
                    <a:pt x="9" y="226"/>
                  </a:lnTo>
                  <a:lnTo>
                    <a:pt x="1" y="168"/>
                  </a:lnTo>
                  <a:lnTo>
                    <a:pt x="68" y="59"/>
                  </a:lnTo>
                  <a:lnTo>
                    <a:pt x="118" y="42"/>
                  </a:lnTo>
                  <a:lnTo>
                    <a:pt x="176" y="17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7905311" y="3874718"/>
              <a:ext cx="97718" cy="85337"/>
            </a:xfrm>
            <a:custGeom>
              <a:avLst/>
              <a:gdLst/>
              <a:ahLst/>
              <a:cxnLst/>
              <a:rect l="l" t="t" r="r" b="b"/>
              <a:pathLst>
                <a:path w="1981" h="1730" extrusionOk="0">
                  <a:moveTo>
                    <a:pt x="126" y="9"/>
                  </a:moveTo>
                  <a:lnTo>
                    <a:pt x="176" y="17"/>
                  </a:lnTo>
                  <a:lnTo>
                    <a:pt x="252" y="17"/>
                  </a:lnTo>
                  <a:lnTo>
                    <a:pt x="268" y="26"/>
                  </a:lnTo>
                  <a:lnTo>
                    <a:pt x="293" y="51"/>
                  </a:lnTo>
                  <a:lnTo>
                    <a:pt x="327" y="67"/>
                  </a:lnTo>
                  <a:lnTo>
                    <a:pt x="360" y="92"/>
                  </a:lnTo>
                  <a:lnTo>
                    <a:pt x="385" y="109"/>
                  </a:lnTo>
                  <a:lnTo>
                    <a:pt x="410" y="134"/>
                  </a:lnTo>
                  <a:lnTo>
                    <a:pt x="435" y="159"/>
                  </a:lnTo>
                  <a:lnTo>
                    <a:pt x="460" y="184"/>
                  </a:lnTo>
                  <a:lnTo>
                    <a:pt x="502" y="234"/>
                  </a:lnTo>
                  <a:lnTo>
                    <a:pt x="552" y="285"/>
                  </a:lnTo>
                  <a:lnTo>
                    <a:pt x="602" y="335"/>
                  </a:lnTo>
                  <a:lnTo>
                    <a:pt x="653" y="385"/>
                  </a:lnTo>
                  <a:lnTo>
                    <a:pt x="703" y="427"/>
                  </a:lnTo>
                  <a:lnTo>
                    <a:pt x="753" y="477"/>
                  </a:lnTo>
                  <a:lnTo>
                    <a:pt x="811" y="527"/>
                  </a:lnTo>
                  <a:lnTo>
                    <a:pt x="861" y="569"/>
                  </a:lnTo>
                  <a:lnTo>
                    <a:pt x="912" y="619"/>
                  </a:lnTo>
                  <a:lnTo>
                    <a:pt x="970" y="661"/>
                  </a:lnTo>
                  <a:lnTo>
                    <a:pt x="1020" y="711"/>
                  </a:lnTo>
                  <a:lnTo>
                    <a:pt x="1079" y="752"/>
                  </a:lnTo>
                  <a:lnTo>
                    <a:pt x="1137" y="794"/>
                  </a:lnTo>
                  <a:lnTo>
                    <a:pt x="1187" y="844"/>
                  </a:lnTo>
                  <a:lnTo>
                    <a:pt x="1229" y="869"/>
                  </a:lnTo>
                  <a:lnTo>
                    <a:pt x="1246" y="886"/>
                  </a:lnTo>
                  <a:lnTo>
                    <a:pt x="1304" y="928"/>
                  </a:lnTo>
                  <a:lnTo>
                    <a:pt x="1363" y="970"/>
                  </a:lnTo>
                  <a:lnTo>
                    <a:pt x="1421" y="1011"/>
                  </a:lnTo>
                  <a:lnTo>
                    <a:pt x="1471" y="1062"/>
                  </a:lnTo>
                  <a:lnTo>
                    <a:pt x="1588" y="1145"/>
                  </a:lnTo>
                  <a:lnTo>
                    <a:pt x="1705" y="1229"/>
                  </a:lnTo>
                  <a:lnTo>
                    <a:pt x="1931" y="1396"/>
                  </a:lnTo>
                  <a:lnTo>
                    <a:pt x="1939" y="1396"/>
                  </a:lnTo>
                  <a:lnTo>
                    <a:pt x="1981" y="1680"/>
                  </a:lnTo>
                  <a:lnTo>
                    <a:pt x="1697" y="1730"/>
                  </a:lnTo>
                  <a:lnTo>
                    <a:pt x="1688" y="1721"/>
                  </a:lnTo>
                  <a:lnTo>
                    <a:pt x="1463" y="1554"/>
                  </a:lnTo>
                  <a:lnTo>
                    <a:pt x="1346" y="1471"/>
                  </a:lnTo>
                  <a:lnTo>
                    <a:pt x="1229" y="1387"/>
                  </a:lnTo>
                  <a:lnTo>
                    <a:pt x="1171" y="1346"/>
                  </a:lnTo>
                  <a:lnTo>
                    <a:pt x="1112" y="1295"/>
                  </a:lnTo>
                  <a:lnTo>
                    <a:pt x="1054" y="1254"/>
                  </a:lnTo>
                  <a:lnTo>
                    <a:pt x="995" y="1212"/>
                  </a:lnTo>
                  <a:lnTo>
                    <a:pt x="970" y="1195"/>
                  </a:lnTo>
                  <a:lnTo>
                    <a:pt x="937" y="1162"/>
                  </a:lnTo>
                  <a:lnTo>
                    <a:pt x="878" y="1120"/>
                  </a:lnTo>
                  <a:lnTo>
                    <a:pt x="820" y="1070"/>
                  </a:lnTo>
                  <a:lnTo>
                    <a:pt x="761" y="1020"/>
                  </a:lnTo>
                  <a:lnTo>
                    <a:pt x="703" y="978"/>
                  </a:lnTo>
                  <a:lnTo>
                    <a:pt x="644" y="928"/>
                  </a:lnTo>
                  <a:lnTo>
                    <a:pt x="594" y="878"/>
                  </a:lnTo>
                  <a:lnTo>
                    <a:pt x="536" y="828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69" y="677"/>
                  </a:lnTo>
                  <a:lnTo>
                    <a:pt x="318" y="627"/>
                  </a:lnTo>
                  <a:lnTo>
                    <a:pt x="260" y="569"/>
                  </a:lnTo>
                  <a:lnTo>
                    <a:pt x="210" y="519"/>
                  </a:lnTo>
                  <a:lnTo>
                    <a:pt x="160" y="460"/>
                  </a:lnTo>
                  <a:lnTo>
                    <a:pt x="135" y="435"/>
                  </a:lnTo>
                  <a:lnTo>
                    <a:pt x="110" y="410"/>
                  </a:lnTo>
                  <a:lnTo>
                    <a:pt x="84" y="376"/>
                  </a:lnTo>
                  <a:lnTo>
                    <a:pt x="84" y="376"/>
                  </a:lnTo>
                  <a:lnTo>
                    <a:pt x="68" y="343"/>
                  </a:lnTo>
                  <a:lnTo>
                    <a:pt x="51" y="310"/>
                  </a:lnTo>
                  <a:lnTo>
                    <a:pt x="34" y="276"/>
                  </a:lnTo>
                  <a:lnTo>
                    <a:pt x="18" y="243"/>
                  </a:lnTo>
                  <a:lnTo>
                    <a:pt x="1" y="218"/>
                  </a:lnTo>
                  <a:lnTo>
                    <a:pt x="1" y="201"/>
                  </a:lnTo>
                  <a:lnTo>
                    <a:pt x="9" y="143"/>
                  </a:lnTo>
                  <a:lnTo>
                    <a:pt x="9" y="92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7774297" y="3977319"/>
              <a:ext cx="77494" cy="82081"/>
            </a:xfrm>
            <a:custGeom>
              <a:avLst/>
              <a:gdLst/>
              <a:ahLst/>
              <a:cxnLst/>
              <a:rect l="l" t="t" r="r" b="b"/>
              <a:pathLst>
                <a:path w="1571" h="1664" extrusionOk="0">
                  <a:moveTo>
                    <a:pt x="117" y="26"/>
                  </a:moveTo>
                  <a:lnTo>
                    <a:pt x="117" y="26"/>
                  </a:lnTo>
                  <a:lnTo>
                    <a:pt x="142" y="51"/>
                  </a:lnTo>
                  <a:lnTo>
                    <a:pt x="167" y="68"/>
                  </a:lnTo>
                  <a:lnTo>
                    <a:pt x="193" y="93"/>
                  </a:lnTo>
                  <a:lnTo>
                    <a:pt x="218" y="109"/>
                  </a:lnTo>
                  <a:lnTo>
                    <a:pt x="243" y="134"/>
                  </a:lnTo>
                  <a:lnTo>
                    <a:pt x="268" y="151"/>
                  </a:lnTo>
                  <a:lnTo>
                    <a:pt x="276" y="151"/>
                  </a:lnTo>
                  <a:lnTo>
                    <a:pt x="301" y="168"/>
                  </a:lnTo>
                  <a:lnTo>
                    <a:pt x="326" y="184"/>
                  </a:lnTo>
                  <a:lnTo>
                    <a:pt x="351" y="201"/>
                  </a:lnTo>
                  <a:lnTo>
                    <a:pt x="376" y="218"/>
                  </a:lnTo>
                  <a:lnTo>
                    <a:pt x="393" y="235"/>
                  </a:lnTo>
                  <a:lnTo>
                    <a:pt x="410" y="243"/>
                  </a:lnTo>
                  <a:lnTo>
                    <a:pt x="435" y="260"/>
                  </a:lnTo>
                  <a:lnTo>
                    <a:pt x="451" y="268"/>
                  </a:lnTo>
                  <a:lnTo>
                    <a:pt x="477" y="301"/>
                  </a:lnTo>
                  <a:lnTo>
                    <a:pt x="485" y="310"/>
                  </a:lnTo>
                  <a:lnTo>
                    <a:pt x="518" y="343"/>
                  </a:lnTo>
                  <a:lnTo>
                    <a:pt x="560" y="393"/>
                  </a:lnTo>
                  <a:lnTo>
                    <a:pt x="585" y="427"/>
                  </a:lnTo>
                  <a:lnTo>
                    <a:pt x="602" y="443"/>
                  </a:lnTo>
                  <a:lnTo>
                    <a:pt x="635" y="485"/>
                  </a:lnTo>
                  <a:lnTo>
                    <a:pt x="677" y="535"/>
                  </a:lnTo>
                  <a:lnTo>
                    <a:pt x="719" y="585"/>
                  </a:lnTo>
                  <a:lnTo>
                    <a:pt x="736" y="602"/>
                  </a:lnTo>
                  <a:lnTo>
                    <a:pt x="761" y="636"/>
                  </a:lnTo>
                  <a:lnTo>
                    <a:pt x="802" y="677"/>
                  </a:lnTo>
                  <a:lnTo>
                    <a:pt x="844" y="728"/>
                  </a:lnTo>
                  <a:lnTo>
                    <a:pt x="886" y="778"/>
                  </a:lnTo>
                  <a:lnTo>
                    <a:pt x="936" y="819"/>
                  </a:lnTo>
                  <a:lnTo>
                    <a:pt x="978" y="870"/>
                  </a:lnTo>
                  <a:lnTo>
                    <a:pt x="1020" y="920"/>
                  </a:lnTo>
                  <a:lnTo>
                    <a:pt x="1061" y="961"/>
                  </a:lnTo>
                  <a:lnTo>
                    <a:pt x="1095" y="995"/>
                  </a:lnTo>
                  <a:lnTo>
                    <a:pt x="1111" y="1012"/>
                  </a:lnTo>
                  <a:lnTo>
                    <a:pt x="1203" y="1103"/>
                  </a:lnTo>
                  <a:lnTo>
                    <a:pt x="1379" y="1296"/>
                  </a:lnTo>
                  <a:lnTo>
                    <a:pt x="1471" y="1387"/>
                  </a:lnTo>
                  <a:lnTo>
                    <a:pt x="1521" y="1438"/>
                  </a:lnTo>
                  <a:lnTo>
                    <a:pt x="1563" y="1479"/>
                  </a:lnTo>
                  <a:lnTo>
                    <a:pt x="1563" y="1488"/>
                  </a:lnTo>
                  <a:lnTo>
                    <a:pt x="1571" y="1663"/>
                  </a:lnTo>
                  <a:lnTo>
                    <a:pt x="1395" y="1663"/>
                  </a:lnTo>
                  <a:lnTo>
                    <a:pt x="1387" y="1655"/>
                  </a:lnTo>
                  <a:lnTo>
                    <a:pt x="1345" y="1621"/>
                  </a:lnTo>
                  <a:lnTo>
                    <a:pt x="1295" y="1580"/>
                  </a:lnTo>
                  <a:lnTo>
                    <a:pt x="1195" y="1496"/>
                  </a:lnTo>
                  <a:lnTo>
                    <a:pt x="986" y="1329"/>
                  </a:lnTo>
                  <a:lnTo>
                    <a:pt x="878" y="1254"/>
                  </a:lnTo>
                  <a:lnTo>
                    <a:pt x="861" y="1237"/>
                  </a:lnTo>
                  <a:lnTo>
                    <a:pt x="827" y="1212"/>
                  </a:lnTo>
                  <a:lnTo>
                    <a:pt x="777" y="1162"/>
                  </a:lnTo>
                  <a:lnTo>
                    <a:pt x="727" y="1120"/>
                  </a:lnTo>
                  <a:lnTo>
                    <a:pt x="677" y="1078"/>
                  </a:lnTo>
                  <a:lnTo>
                    <a:pt x="627" y="1037"/>
                  </a:lnTo>
                  <a:lnTo>
                    <a:pt x="577" y="995"/>
                  </a:lnTo>
                  <a:lnTo>
                    <a:pt x="527" y="945"/>
                  </a:lnTo>
                  <a:lnTo>
                    <a:pt x="477" y="903"/>
                  </a:lnTo>
                  <a:lnTo>
                    <a:pt x="435" y="870"/>
                  </a:lnTo>
                  <a:lnTo>
                    <a:pt x="426" y="853"/>
                  </a:lnTo>
                  <a:lnTo>
                    <a:pt x="376" y="811"/>
                  </a:lnTo>
                  <a:lnTo>
                    <a:pt x="326" y="761"/>
                  </a:lnTo>
                  <a:lnTo>
                    <a:pt x="276" y="711"/>
                  </a:lnTo>
                  <a:lnTo>
                    <a:pt x="268" y="702"/>
                  </a:lnTo>
                  <a:lnTo>
                    <a:pt x="234" y="661"/>
                  </a:lnTo>
                  <a:lnTo>
                    <a:pt x="193" y="611"/>
                  </a:lnTo>
                  <a:lnTo>
                    <a:pt x="159" y="560"/>
                  </a:lnTo>
                  <a:lnTo>
                    <a:pt x="151" y="552"/>
                  </a:lnTo>
                  <a:lnTo>
                    <a:pt x="126" y="510"/>
                  </a:lnTo>
                  <a:lnTo>
                    <a:pt x="117" y="494"/>
                  </a:lnTo>
                  <a:lnTo>
                    <a:pt x="101" y="460"/>
                  </a:lnTo>
                  <a:lnTo>
                    <a:pt x="101" y="452"/>
                  </a:lnTo>
                  <a:lnTo>
                    <a:pt x="92" y="427"/>
                  </a:lnTo>
                  <a:lnTo>
                    <a:pt x="76" y="393"/>
                  </a:lnTo>
                  <a:lnTo>
                    <a:pt x="67" y="360"/>
                  </a:lnTo>
                  <a:lnTo>
                    <a:pt x="59" y="327"/>
                  </a:lnTo>
                  <a:lnTo>
                    <a:pt x="50" y="301"/>
                  </a:lnTo>
                  <a:lnTo>
                    <a:pt x="50" y="293"/>
                  </a:lnTo>
                  <a:lnTo>
                    <a:pt x="50" y="268"/>
                  </a:lnTo>
                  <a:lnTo>
                    <a:pt x="42" y="226"/>
                  </a:lnTo>
                  <a:lnTo>
                    <a:pt x="34" y="193"/>
                  </a:lnTo>
                  <a:lnTo>
                    <a:pt x="17" y="159"/>
                  </a:lnTo>
                  <a:lnTo>
                    <a:pt x="9" y="126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7692709" y="4091907"/>
              <a:ext cx="33395" cy="42076"/>
            </a:xfrm>
            <a:custGeom>
              <a:avLst/>
              <a:gdLst/>
              <a:ahLst/>
              <a:cxnLst/>
              <a:rect l="l" t="t" r="r" b="b"/>
              <a:pathLst>
                <a:path w="677" h="853" extrusionOk="0">
                  <a:moveTo>
                    <a:pt x="109" y="34"/>
                  </a:moveTo>
                  <a:lnTo>
                    <a:pt x="134" y="59"/>
                  </a:lnTo>
                  <a:lnTo>
                    <a:pt x="159" y="75"/>
                  </a:lnTo>
                  <a:lnTo>
                    <a:pt x="184" y="100"/>
                  </a:lnTo>
                  <a:lnTo>
                    <a:pt x="184" y="100"/>
                  </a:lnTo>
                  <a:lnTo>
                    <a:pt x="192" y="125"/>
                  </a:lnTo>
                  <a:lnTo>
                    <a:pt x="209" y="142"/>
                  </a:lnTo>
                  <a:lnTo>
                    <a:pt x="217" y="167"/>
                  </a:lnTo>
                  <a:lnTo>
                    <a:pt x="234" y="192"/>
                  </a:lnTo>
                  <a:lnTo>
                    <a:pt x="251" y="217"/>
                  </a:lnTo>
                  <a:lnTo>
                    <a:pt x="259" y="234"/>
                  </a:lnTo>
                  <a:lnTo>
                    <a:pt x="276" y="259"/>
                  </a:lnTo>
                  <a:lnTo>
                    <a:pt x="293" y="284"/>
                  </a:lnTo>
                  <a:lnTo>
                    <a:pt x="309" y="301"/>
                  </a:lnTo>
                  <a:lnTo>
                    <a:pt x="326" y="326"/>
                  </a:lnTo>
                  <a:lnTo>
                    <a:pt x="343" y="343"/>
                  </a:lnTo>
                  <a:lnTo>
                    <a:pt x="359" y="368"/>
                  </a:lnTo>
                  <a:lnTo>
                    <a:pt x="376" y="384"/>
                  </a:lnTo>
                  <a:lnTo>
                    <a:pt x="393" y="409"/>
                  </a:lnTo>
                  <a:lnTo>
                    <a:pt x="410" y="426"/>
                  </a:lnTo>
                  <a:lnTo>
                    <a:pt x="435" y="460"/>
                  </a:lnTo>
                  <a:lnTo>
                    <a:pt x="443" y="468"/>
                  </a:lnTo>
                  <a:lnTo>
                    <a:pt x="476" y="510"/>
                  </a:lnTo>
                  <a:lnTo>
                    <a:pt x="518" y="551"/>
                  </a:lnTo>
                  <a:lnTo>
                    <a:pt x="552" y="593"/>
                  </a:lnTo>
                  <a:lnTo>
                    <a:pt x="593" y="635"/>
                  </a:lnTo>
                  <a:lnTo>
                    <a:pt x="677" y="727"/>
                  </a:lnTo>
                  <a:lnTo>
                    <a:pt x="677" y="727"/>
                  </a:lnTo>
                  <a:lnTo>
                    <a:pt x="677" y="852"/>
                  </a:lnTo>
                  <a:lnTo>
                    <a:pt x="543" y="852"/>
                  </a:lnTo>
                  <a:lnTo>
                    <a:pt x="543" y="852"/>
                  </a:lnTo>
                  <a:lnTo>
                    <a:pt x="460" y="777"/>
                  </a:lnTo>
                  <a:lnTo>
                    <a:pt x="418" y="735"/>
                  </a:lnTo>
                  <a:lnTo>
                    <a:pt x="376" y="694"/>
                  </a:lnTo>
                  <a:lnTo>
                    <a:pt x="334" y="652"/>
                  </a:lnTo>
                  <a:lnTo>
                    <a:pt x="293" y="610"/>
                  </a:lnTo>
                  <a:lnTo>
                    <a:pt x="293" y="602"/>
                  </a:lnTo>
                  <a:lnTo>
                    <a:pt x="259" y="560"/>
                  </a:lnTo>
                  <a:lnTo>
                    <a:pt x="243" y="543"/>
                  </a:lnTo>
                  <a:lnTo>
                    <a:pt x="217" y="518"/>
                  </a:lnTo>
                  <a:lnTo>
                    <a:pt x="201" y="493"/>
                  </a:lnTo>
                  <a:lnTo>
                    <a:pt x="184" y="476"/>
                  </a:lnTo>
                  <a:lnTo>
                    <a:pt x="167" y="451"/>
                  </a:lnTo>
                  <a:lnTo>
                    <a:pt x="151" y="426"/>
                  </a:lnTo>
                  <a:lnTo>
                    <a:pt x="126" y="401"/>
                  </a:lnTo>
                  <a:lnTo>
                    <a:pt x="109" y="376"/>
                  </a:lnTo>
                  <a:lnTo>
                    <a:pt x="92" y="351"/>
                  </a:lnTo>
                  <a:lnTo>
                    <a:pt x="75" y="326"/>
                  </a:lnTo>
                  <a:lnTo>
                    <a:pt x="59" y="301"/>
                  </a:lnTo>
                  <a:lnTo>
                    <a:pt x="42" y="276"/>
                  </a:lnTo>
                  <a:lnTo>
                    <a:pt x="34" y="251"/>
                  </a:lnTo>
                  <a:lnTo>
                    <a:pt x="17" y="217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159"/>
                  </a:lnTo>
                  <a:lnTo>
                    <a:pt x="0" y="125"/>
                  </a:lnTo>
                  <a:lnTo>
                    <a:pt x="0" y="9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4"/>
            <p:cNvSpPr/>
            <p:nvPr/>
          </p:nvSpPr>
          <p:spPr>
            <a:xfrm>
              <a:off x="9564787" y="3099585"/>
              <a:ext cx="25206" cy="131902"/>
            </a:xfrm>
            <a:custGeom>
              <a:avLst/>
              <a:gdLst/>
              <a:ahLst/>
              <a:cxnLst/>
              <a:rect l="l" t="t" r="r" b="b"/>
              <a:pathLst>
                <a:path w="511" h="2674" extrusionOk="0">
                  <a:moveTo>
                    <a:pt x="268" y="9"/>
                  </a:moveTo>
                  <a:lnTo>
                    <a:pt x="393" y="34"/>
                  </a:lnTo>
                  <a:lnTo>
                    <a:pt x="460" y="59"/>
                  </a:lnTo>
                  <a:lnTo>
                    <a:pt x="502" y="92"/>
                  </a:lnTo>
                  <a:lnTo>
                    <a:pt x="502" y="101"/>
                  </a:lnTo>
                  <a:lnTo>
                    <a:pt x="502" y="134"/>
                  </a:lnTo>
                  <a:lnTo>
                    <a:pt x="502" y="176"/>
                  </a:lnTo>
                  <a:lnTo>
                    <a:pt x="502" y="209"/>
                  </a:lnTo>
                  <a:lnTo>
                    <a:pt x="510" y="251"/>
                  </a:lnTo>
                  <a:lnTo>
                    <a:pt x="510" y="260"/>
                  </a:lnTo>
                  <a:lnTo>
                    <a:pt x="510" y="285"/>
                  </a:lnTo>
                  <a:lnTo>
                    <a:pt x="502" y="326"/>
                  </a:lnTo>
                  <a:lnTo>
                    <a:pt x="502" y="360"/>
                  </a:lnTo>
                  <a:lnTo>
                    <a:pt x="494" y="393"/>
                  </a:lnTo>
                  <a:lnTo>
                    <a:pt x="485" y="427"/>
                  </a:lnTo>
                  <a:lnTo>
                    <a:pt x="485" y="468"/>
                  </a:lnTo>
                  <a:lnTo>
                    <a:pt x="477" y="502"/>
                  </a:lnTo>
                  <a:lnTo>
                    <a:pt x="477" y="535"/>
                  </a:lnTo>
                  <a:lnTo>
                    <a:pt x="477" y="569"/>
                  </a:lnTo>
                  <a:lnTo>
                    <a:pt x="477" y="610"/>
                  </a:lnTo>
                  <a:lnTo>
                    <a:pt x="477" y="644"/>
                  </a:lnTo>
                  <a:lnTo>
                    <a:pt x="469" y="719"/>
                  </a:lnTo>
                  <a:lnTo>
                    <a:pt x="469" y="786"/>
                  </a:lnTo>
                  <a:lnTo>
                    <a:pt x="469" y="861"/>
                  </a:lnTo>
                  <a:lnTo>
                    <a:pt x="469" y="936"/>
                  </a:lnTo>
                  <a:lnTo>
                    <a:pt x="469" y="1003"/>
                  </a:lnTo>
                  <a:lnTo>
                    <a:pt x="469" y="1078"/>
                  </a:lnTo>
                  <a:lnTo>
                    <a:pt x="469" y="1153"/>
                  </a:lnTo>
                  <a:lnTo>
                    <a:pt x="469" y="1521"/>
                  </a:lnTo>
                  <a:lnTo>
                    <a:pt x="469" y="1596"/>
                  </a:lnTo>
                  <a:lnTo>
                    <a:pt x="469" y="1671"/>
                  </a:lnTo>
                  <a:lnTo>
                    <a:pt x="469" y="1747"/>
                  </a:lnTo>
                  <a:lnTo>
                    <a:pt x="469" y="1822"/>
                  </a:lnTo>
                  <a:lnTo>
                    <a:pt x="469" y="1897"/>
                  </a:lnTo>
                  <a:lnTo>
                    <a:pt x="469" y="1972"/>
                  </a:lnTo>
                  <a:lnTo>
                    <a:pt x="477" y="2123"/>
                  </a:lnTo>
                  <a:lnTo>
                    <a:pt x="485" y="2273"/>
                  </a:lnTo>
                  <a:lnTo>
                    <a:pt x="494" y="2415"/>
                  </a:lnTo>
                  <a:lnTo>
                    <a:pt x="494" y="2423"/>
                  </a:lnTo>
                  <a:lnTo>
                    <a:pt x="285" y="2674"/>
                  </a:lnTo>
                  <a:lnTo>
                    <a:pt x="42" y="2465"/>
                  </a:lnTo>
                  <a:lnTo>
                    <a:pt x="42" y="2448"/>
                  </a:lnTo>
                  <a:lnTo>
                    <a:pt x="26" y="2306"/>
                  </a:lnTo>
                  <a:lnTo>
                    <a:pt x="17" y="2156"/>
                  </a:lnTo>
                  <a:lnTo>
                    <a:pt x="1" y="2006"/>
                  </a:lnTo>
                  <a:lnTo>
                    <a:pt x="1" y="1922"/>
                  </a:lnTo>
                  <a:lnTo>
                    <a:pt x="1" y="1847"/>
                  </a:lnTo>
                  <a:lnTo>
                    <a:pt x="1" y="1772"/>
                  </a:lnTo>
                  <a:lnTo>
                    <a:pt x="1" y="1696"/>
                  </a:lnTo>
                  <a:lnTo>
                    <a:pt x="1" y="1613"/>
                  </a:lnTo>
                  <a:lnTo>
                    <a:pt x="1" y="1538"/>
                  </a:lnTo>
                  <a:lnTo>
                    <a:pt x="1" y="1488"/>
                  </a:lnTo>
                  <a:lnTo>
                    <a:pt x="1" y="1463"/>
                  </a:lnTo>
                  <a:lnTo>
                    <a:pt x="1" y="1379"/>
                  </a:lnTo>
                  <a:lnTo>
                    <a:pt x="1" y="1070"/>
                  </a:lnTo>
                  <a:lnTo>
                    <a:pt x="1" y="995"/>
                  </a:lnTo>
                  <a:lnTo>
                    <a:pt x="1" y="911"/>
                  </a:lnTo>
                  <a:lnTo>
                    <a:pt x="1" y="836"/>
                  </a:lnTo>
                  <a:lnTo>
                    <a:pt x="1" y="752"/>
                  </a:lnTo>
                  <a:lnTo>
                    <a:pt x="1" y="677"/>
                  </a:lnTo>
                  <a:lnTo>
                    <a:pt x="9" y="602"/>
                  </a:lnTo>
                  <a:lnTo>
                    <a:pt x="9" y="560"/>
                  </a:lnTo>
                  <a:lnTo>
                    <a:pt x="9" y="519"/>
                  </a:lnTo>
                  <a:lnTo>
                    <a:pt x="9" y="477"/>
                  </a:lnTo>
                  <a:lnTo>
                    <a:pt x="9" y="443"/>
                  </a:lnTo>
                  <a:lnTo>
                    <a:pt x="17" y="402"/>
                  </a:lnTo>
                  <a:lnTo>
                    <a:pt x="26" y="360"/>
                  </a:lnTo>
                  <a:lnTo>
                    <a:pt x="26" y="318"/>
                  </a:lnTo>
                  <a:lnTo>
                    <a:pt x="34" y="285"/>
                  </a:lnTo>
                  <a:lnTo>
                    <a:pt x="42" y="243"/>
                  </a:lnTo>
                  <a:lnTo>
                    <a:pt x="51" y="201"/>
                  </a:lnTo>
                  <a:lnTo>
                    <a:pt x="51" y="176"/>
                  </a:lnTo>
                  <a:lnTo>
                    <a:pt x="59" y="159"/>
                  </a:lnTo>
                  <a:lnTo>
                    <a:pt x="84" y="126"/>
                  </a:lnTo>
                  <a:lnTo>
                    <a:pt x="101" y="92"/>
                  </a:lnTo>
                  <a:lnTo>
                    <a:pt x="126" y="51"/>
                  </a:lnTo>
                  <a:lnTo>
                    <a:pt x="143" y="17"/>
                  </a:lnTo>
                  <a:lnTo>
                    <a:pt x="143" y="9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9252001" y="3054697"/>
              <a:ext cx="54063" cy="165247"/>
            </a:xfrm>
            <a:custGeom>
              <a:avLst/>
              <a:gdLst/>
              <a:ahLst/>
              <a:cxnLst/>
              <a:rect l="l" t="t" r="r" b="b"/>
              <a:pathLst>
                <a:path w="1096" h="3350" extrusionOk="0">
                  <a:moveTo>
                    <a:pt x="352" y="125"/>
                  </a:moveTo>
                  <a:lnTo>
                    <a:pt x="444" y="259"/>
                  </a:lnTo>
                  <a:lnTo>
                    <a:pt x="452" y="301"/>
                  </a:lnTo>
                  <a:lnTo>
                    <a:pt x="494" y="485"/>
                  </a:lnTo>
                  <a:lnTo>
                    <a:pt x="536" y="668"/>
                  </a:lnTo>
                  <a:lnTo>
                    <a:pt x="577" y="852"/>
                  </a:lnTo>
                  <a:lnTo>
                    <a:pt x="669" y="1220"/>
                  </a:lnTo>
                  <a:lnTo>
                    <a:pt x="753" y="1587"/>
                  </a:lnTo>
                  <a:lnTo>
                    <a:pt x="820" y="1846"/>
                  </a:lnTo>
                  <a:lnTo>
                    <a:pt x="845" y="1963"/>
                  </a:lnTo>
                  <a:lnTo>
                    <a:pt x="928" y="2331"/>
                  </a:lnTo>
                  <a:lnTo>
                    <a:pt x="1020" y="2698"/>
                  </a:lnTo>
                  <a:lnTo>
                    <a:pt x="1062" y="2891"/>
                  </a:lnTo>
                  <a:lnTo>
                    <a:pt x="1095" y="3058"/>
                  </a:lnTo>
                  <a:lnTo>
                    <a:pt x="1095" y="3074"/>
                  </a:lnTo>
                  <a:lnTo>
                    <a:pt x="928" y="3350"/>
                  </a:lnTo>
                  <a:lnTo>
                    <a:pt x="644" y="3175"/>
                  </a:lnTo>
                  <a:lnTo>
                    <a:pt x="644" y="3158"/>
                  </a:lnTo>
                  <a:lnTo>
                    <a:pt x="611" y="2991"/>
                  </a:lnTo>
                  <a:lnTo>
                    <a:pt x="569" y="2807"/>
                  </a:lnTo>
                  <a:lnTo>
                    <a:pt x="477" y="2439"/>
                  </a:lnTo>
                  <a:lnTo>
                    <a:pt x="394" y="2063"/>
                  </a:lnTo>
                  <a:lnTo>
                    <a:pt x="360" y="1955"/>
                  </a:lnTo>
                  <a:lnTo>
                    <a:pt x="302" y="1696"/>
                  </a:lnTo>
                  <a:lnTo>
                    <a:pt x="218" y="1328"/>
                  </a:lnTo>
                  <a:lnTo>
                    <a:pt x="135" y="952"/>
                  </a:lnTo>
                  <a:lnTo>
                    <a:pt x="93" y="769"/>
                  </a:lnTo>
                  <a:lnTo>
                    <a:pt x="51" y="585"/>
                  </a:lnTo>
                  <a:lnTo>
                    <a:pt x="9" y="401"/>
                  </a:lnTo>
                  <a:lnTo>
                    <a:pt x="1" y="359"/>
                  </a:lnTo>
                  <a:lnTo>
                    <a:pt x="18" y="20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9045960" y="3083110"/>
              <a:ext cx="34677" cy="94413"/>
            </a:xfrm>
            <a:custGeom>
              <a:avLst/>
              <a:gdLst/>
              <a:ahLst/>
              <a:cxnLst/>
              <a:rect l="l" t="t" r="r" b="b"/>
              <a:pathLst>
                <a:path w="703" h="1914" extrusionOk="0">
                  <a:moveTo>
                    <a:pt x="143" y="34"/>
                  </a:moveTo>
                  <a:lnTo>
                    <a:pt x="143" y="42"/>
                  </a:lnTo>
                  <a:lnTo>
                    <a:pt x="193" y="134"/>
                  </a:lnTo>
                  <a:lnTo>
                    <a:pt x="235" y="218"/>
                  </a:lnTo>
                  <a:lnTo>
                    <a:pt x="243" y="234"/>
                  </a:lnTo>
                  <a:lnTo>
                    <a:pt x="302" y="343"/>
                  </a:lnTo>
                  <a:lnTo>
                    <a:pt x="302" y="343"/>
                  </a:lnTo>
                  <a:lnTo>
                    <a:pt x="343" y="443"/>
                  </a:lnTo>
                  <a:lnTo>
                    <a:pt x="352" y="460"/>
                  </a:lnTo>
                  <a:lnTo>
                    <a:pt x="377" y="543"/>
                  </a:lnTo>
                  <a:lnTo>
                    <a:pt x="410" y="652"/>
                  </a:lnTo>
                  <a:lnTo>
                    <a:pt x="444" y="752"/>
                  </a:lnTo>
                  <a:lnTo>
                    <a:pt x="444" y="769"/>
                  </a:lnTo>
                  <a:lnTo>
                    <a:pt x="469" y="861"/>
                  </a:lnTo>
                  <a:lnTo>
                    <a:pt x="494" y="970"/>
                  </a:lnTo>
                  <a:lnTo>
                    <a:pt x="527" y="1070"/>
                  </a:lnTo>
                  <a:lnTo>
                    <a:pt x="552" y="1178"/>
                  </a:lnTo>
                  <a:lnTo>
                    <a:pt x="552" y="1187"/>
                  </a:lnTo>
                  <a:lnTo>
                    <a:pt x="586" y="1279"/>
                  </a:lnTo>
                  <a:lnTo>
                    <a:pt x="611" y="1387"/>
                  </a:lnTo>
                  <a:lnTo>
                    <a:pt x="644" y="1487"/>
                  </a:lnTo>
                  <a:lnTo>
                    <a:pt x="669" y="1596"/>
                  </a:lnTo>
                  <a:lnTo>
                    <a:pt x="703" y="1696"/>
                  </a:lnTo>
                  <a:lnTo>
                    <a:pt x="703" y="1705"/>
                  </a:lnTo>
                  <a:lnTo>
                    <a:pt x="594" y="1914"/>
                  </a:lnTo>
                  <a:lnTo>
                    <a:pt x="385" y="1805"/>
                  </a:lnTo>
                  <a:lnTo>
                    <a:pt x="385" y="1797"/>
                  </a:lnTo>
                  <a:lnTo>
                    <a:pt x="352" y="1696"/>
                  </a:lnTo>
                  <a:lnTo>
                    <a:pt x="318" y="1596"/>
                  </a:lnTo>
                  <a:lnTo>
                    <a:pt x="277" y="1487"/>
                  </a:lnTo>
                  <a:lnTo>
                    <a:pt x="243" y="1387"/>
                  </a:lnTo>
                  <a:lnTo>
                    <a:pt x="210" y="1287"/>
                  </a:lnTo>
                  <a:lnTo>
                    <a:pt x="210" y="1279"/>
                  </a:lnTo>
                  <a:lnTo>
                    <a:pt x="176" y="1178"/>
                  </a:lnTo>
                  <a:lnTo>
                    <a:pt x="143" y="1070"/>
                  </a:lnTo>
                  <a:lnTo>
                    <a:pt x="118" y="970"/>
                  </a:lnTo>
                  <a:lnTo>
                    <a:pt x="84" y="878"/>
                  </a:lnTo>
                  <a:lnTo>
                    <a:pt x="84" y="861"/>
                  </a:lnTo>
                  <a:lnTo>
                    <a:pt x="59" y="752"/>
                  </a:lnTo>
                  <a:lnTo>
                    <a:pt x="34" y="652"/>
                  </a:lnTo>
                  <a:lnTo>
                    <a:pt x="9" y="560"/>
                  </a:lnTo>
                  <a:lnTo>
                    <a:pt x="9" y="543"/>
                  </a:lnTo>
                  <a:lnTo>
                    <a:pt x="1" y="435"/>
                  </a:lnTo>
                  <a:lnTo>
                    <a:pt x="1" y="293"/>
                  </a:lnTo>
                  <a:lnTo>
                    <a:pt x="1" y="201"/>
                  </a:lnTo>
                  <a:lnTo>
                    <a:pt x="1" y="8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9472890" y="2841603"/>
              <a:ext cx="37982" cy="127018"/>
            </a:xfrm>
            <a:custGeom>
              <a:avLst/>
              <a:gdLst/>
              <a:ahLst/>
              <a:cxnLst/>
              <a:rect l="l" t="t" r="r" b="b"/>
              <a:pathLst>
                <a:path w="770" h="2575" extrusionOk="0">
                  <a:moveTo>
                    <a:pt x="352" y="1"/>
                  </a:moveTo>
                  <a:lnTo>
                    <a:pt x="385" y="110"/>
                  </a:lnTo>
                  <a:lnTo>
                    <a:pt x="410" y="293"/>
                  </a:lnTo>
                  <a:lnTo>
                    <a:pt x="460" y="594"/>
                  </a:lnTo>
                  <a:lnTo>
                    <a:pt x="510" y="886"/>
                  </a:lnTo>
                  <a:lnTo>
                    <a:pt x="560" y="1187"/>
                  </a:lnTo>
                  <a:lnTo>
                    <a:pt x="611" y="1480"/>
                  </a:lnTo>
                  <a:lnTo>
                    <a:pt x="636" y="1630"/>
                  </a:lnTo>
                  <a:lnTo>
                    <a:pt x="661" y="1780"/>
                  </a:lnTo>
                  <a:lnTo>
                    <a:pt x="686" y="1931"/>
                  </a:lnTo>
                  <a:lnTo>
                    <a:pt x="711" y="2073"/>
                  </a:lnTo>
                  <a:lnTo>
                    <a:pt x="744" y="2223"/>
                  </a:lnTo>
                  <a:lnTo>
                    <a:pt x="769" y="2374"/>
                  </a:lnTo>
                  <a:lnTo>
                    <a:pt x="636" y="2574"/>
                  </a:lnTo>
                  <a:lnTo>
                    <a:pt x="427" y="2440"/>
                  </a:lnTo>
                  <a:lnTo>
                    <a:pt x="402" y="2290"/>
                  </a:lnTo>
                  <a:lnTo>
                    <a:pt x="368" y="2140"/>
                  </a:lnTo>
                  <a:lnTo>
                    <a:pt x="343" y="1989"/>
                  </a:lnTo>
                  <a:lnTo>
                    <a:pt x="310" y="1847"/>
                  </a:lnTo>
                  <a:lnTo>
                    <a:pt x="285" y="1697"/>
                  </a:lnTo>
                  <a:lnTo>
                    <a:pt x="260" y="1546"/>
                  </a:lnTo>
                  <a:lnTo>
                    <a:pt x="201" y="1246"/>
                  </a:lnTo>
                  <a:lnTo>
                    <a:pt x="143" y="953"/>
                  </a:lnTo>
                  <a:lnTo>
                    <a:pt x="93" y="653"/>
                  </a:lnTo>
                  <a:lnTo>
                    <a:pt x="34" y="360"/>
                  </a:lnTo>
                  <a:lnTo>
                    <a:pt x="1" y="176"/>
                  </a:lnTo>
                  <a:lnTo>
                    <a:pt x="1" y="68"/>
                  </a:lnTo>
                  <a:lnTo>
                    <a:pt x="26" y="59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9762650" y="2935177"/>
              <a:ext cx="26390" cy="188776"/>
            </a:xfrm>
            <a:custGeom>
              <a:avLst/>
              <a:gdLst/>
              <a:ahLst/>
              <a:cxnLst/>
              <a:rect l="l" t="t" r="r" b="b"/>
              <a:pathLst>
                <a:path w="535" h="3827" extrusionOk="0">
                  <a:moveTo>
                    <a:pt x="418" y="151"/>
                  </a:moveTo>
                  <a:lnTo>
                    <a:pt x="418" y="159"/>
                  </a:lnTo>
                  <a:lnTo>
                    <a:pt x="468" y="368"/>
                  </a:lnTo>
                  <a:lnTo>
                    <a:pt x="468" y="385"/>
                  </a:lnTo>
                  <a:lnTo>
                    <a:pt x="510" y="518"/>
                  </a:lnTo>
                  <a:lnTo>
                    <a:pt x="526" y="610"/>
                  </a:lnTo>
                  <a:lnTo>
                    <a:pt x="535" y="635"/>
                  </a:lnTo>
                  <a:lnTo>
                    <a:pt x="526" y="827"/>
                  </a:lnTo>
                  <a:lnTo>
                    <a:pt x="526" y="928"/>
                  </a:lnTo>
                  <a:lnTo>
                    <a:pt x="526" y="928"/>
                  </a:lnTo>
                  <a:lnTo>
                    <a:pt x="518" y="1036"/>
                  </a:lnTo>
                  <a:lnTo>
                    <a:pt x="518" y="1136"/>
                  </a:lnTo>
                  <a:lnTo>
                    <a:pt x="510" y="1245"/>
                  </a:lnTo>
                  <a:lnTo>
                    <a:pt x="510" y="1337"/>
                  </a:lnTo>
                  <a:lnTo>
                    <a:pt x="510" y="1354"/>
                  </a:lnTo>
                  <a:lnTo>
                    <a:pt x="501" y="1454"/>
                  </a:lnTo>
                  <a:lnTo>
                    <a:pt x="501" y="1563"/>
                  </a:lnTo>
                  <a:lnTo>
                    <a:pt x="493" y="1663"/>
                  </a:lnTo>
                  <a:lnTo>
                    <a:pt x="493" y="1771"/>
                  </a:lnTo>
                  <a:lnTo>
                    <a:pt x="493" y="1872"/>
                  </a:lnTo>
                  <a:lnTo>
                    <a:pt x="493" y="1980"/>
                  </a:lnTo>
                  <a:lnTo>
                    <a:pt x="493" y="2080"/>
                  </a:lnTo>
                  <a:lnTo>
                    <a:pt x="493" y="2189"/>
                  </a:lnTo>
                  <a:lnTo>
                    <a:pt x="493" y="2289"/>
                  </a:lnTo>
                  <a:lnTo>
                    <a:pt x="493" y="2306"/>
                  </a:lnTo>
                  <a:lnTo>
                    <a:pt x="493" y="2398"/>
                  </a:lnTo>
                  <a:lnTo>
                    <a:pt x="493" y="2507"/>
                  </a:lnTo>
                  <a:lnTo>
                    <a:pt x="493" y="2941"/>
                  </a:lnTo>
                  <a:lnTo>
                    <a:pt x="493" y="3041"/>
                  </a:lnTo>
                  <a:lnTo>
                    <a:pt x="493" y="3150"/>
                  </a:lnTo>
                  <a:lnTo>
                    <a:pt x="493" y="3250"/>
                  </a:lnTo>
                  <a:lnTo>
                    <a:pt x="493" y="3359"/>
                  </a:lnTo>
                  <a:lnTo>
                    <a:pt x="501" y="3459"/>
                  </a:lnTo>
                  <a:lnTo>
                    <a:pt x="501" y="3551"/>
                  </a:lnTo>
                  <a:lnTo>
                    <a:pt x="501" y="3568"/>
                  </a:lnTo>
                  <a:lnTo>
                    <a:pt x="284" y="3826"/>
                  </a:lnTo>
                  <a:lnTo>
                    <a:pt x="34" y="3601"/>
                  </a:lnTo>
                  <a:lnTo>
                    <a:pt x="34" y="3584"/>
                  </a:lnTo>
                  <a:lnTo>
                    <a:pt x="25" y="3492"/>
                  </a:lnTo>
                  <a:lnTo>
                    <a:pt x="17" y="3384"/>
                  </a:lnTo>
                  <a:lnTo>
                    <a:pt x="8" y="3267"/>
                  </a:lnTo>
                  <a:lnTo>
                    <a:pt x="0" y="3158"/>
                  </a:lnTo>
                  <a:lnTo>
                    <a:pt x="0" y="3041"/>
                  </a:lnTo>
                  <a:lnTo>
                    <a:pt x="0" y="2933"/>
                  </a:lnTo>
                  <a:lnTo>
                    <a:pt x="0" y="2824"/>
                  </a:lnTo>
                  <a:lnTo>
                    <a:pt x="0" y="2707"/>
                  </a:lnTo>
                  <a:lnTo>
                    <a:pt x="0" y="2264"/>
                  </a:lnTo>
                  <a:lnTo>
                    <a:pt x="0" y="2147"/>
                  </a:lnTo>
                  <a:lnTo>
                    <a:pt x="0" y="2039"/>
                  </a:lnTo>
                  <a:lnTo>
                    <a:pt x="0" y="1930"/>
                  </a:lnTo>
                  <a:lnTo>
                    <a:pt x="0" y="1813"/>
                  </a:lnTo>
                  <a:lnTo>
                    <a:pt x="0" y="1705"/>
                  </a:lnTo>
                  <a:lnTo>
                    <a:pt x="8" y="1588"/>
                  </a:lnTo>
                  <a:lnTo>
                    <a:pt x="17" y="1479"/>
                  </a:lnTo>
                  <a:lnTo>
                    <a:pt x="17" y="1370"/>
                  </a:lnTo>
                  <a:lnTo>
                    <a:pt x="25" y="1253"/>
                  </a:lnTo>
                  <a:lnTo>
                    <a:pt x="25" y="1237"/>
                  </a:lnTo>
                  <a:lnTo>
                    <a:pt x="34" y="1145"/>
                  </a:lnTo>
                  <a:lnTo>
                    <a:pt x="42" y="1036"/>
                  </a:lnTo>
                  <a:lnTo>
                    <a:pt x="50" y="928"/>
                  </a:lnTo>
                  <a:lnTo>
                    <a:pt x="67" y="811"/>
                  </a:lnTo>
                  <a:lnTo>
                    <a:pt x="67" y="811"/>
                  </a:lnTo>
                  <a:lnTo>
                    <a:pt x="75" y="702"/>
                  </a:lnTo>
                  <a:lnTo>
                    <a:pt x="100" y="510"/>
                  </a:lnTo>
                  <a:lnTo>
                    <a:pt x="109" y="485"/>
                  </a:lnTo>
                  <a:lnTo>
                    <a:pt x="142" y="401"/>
                  </a:lnTo>
                  <a:lnTo>
                    <a:pt x="201" y="268"/>
                  </a:lnTo>
                  <a:lnTo>
                    <a:pt x="201" y="259"/>
                  </a:lnTo>
                  <a:lnTo>
                    <a:pt x="293" y="67"/>
                  </a:lnTo>
                  <a:lnTo>
                    <a:pt x="293" y="59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9698316" y="2864688"/>
              <a:ext cx="17758" cy="136884"/>
            </a:xfrm>
            <a:custGeom>
              <a:avLst/>
              <a:gdLst/>
              <a:ahLst/>
              <a:cxnLst/>
              <a:rect l="l" t="t" r="r" b="b"/>
              <a:pathLst>
                <a:path w="360" h="2775" extrusionOk="0">
                  <a:moveTo>
                    <a:pt x="284" y="59"/>
                  </a:moveTo>
                  <a:lnTo>
                    <a:pt x="284" y="76"/>
                  </a:lnTo>
                  <a:lnTo>
                    <a:pt x="293" y="143"/>
                  </a:lnTo>
                  <a:lnTo>
                    <a:pt x="309" y="226"/>
                  </a:lnTo>
                  <a:lnTo>
                    <a:pt x="318" y="285"/>
                  </a:lnTo>
                  <a:lnTo>
                    <a:pt x="318" y="302"/>
                  </a:lnTo>
                  <a:lnTo>
                    <a:pt x="335" y="385"/>
                  </a:lnTo>
                  <a:lnTo>
                    <a:pt x="343" y="435"/>
                  </a:lnTo>
                  <a:lnTo>
                    <a:pt x="343" y="460"/>
                  </a:lnTo>
                  <a:lnTo>
                    <a:pt x="360" y="544"/>
                  </a:lnTo>
                  <a:lnTo>
                    <a:pt x="360" y="1053"/>
                  </a:lnTo>
                  <a:lnTo>
                    <a:pt x="351" y="1337"/>
                  </a:lnTo>
                  <a:lnTo>
                    <a:pt x="351" y="1496"/>
                  </a:lnTo>
                  <a:lnTo>
                    <a:pt x="351" y="1655"/>
                  </a:lnTo>
                  <a:lnTo>
                    <a:pt x="351" y="2281"/>
                  </a:lnTo>
                  <a:lnTo>
                    <a:pt x="351" y="2357"/>
                  </a:lnTo>
                  <a:lnTo>
                    <a:pt x="351" y="2432"/>
                  </a:lnTo>
                  <a:lnTo>
                    <a:pt x="351" y="2515"/>
                  </a:lnTo>
                  <a:lnTo>
                    <a:pt x="351" y="2582"/>
                  </a:lnTo>
                  <a:lnTo>
                    <a:pt x="351" y="2591"/>
                  </a:lnTo>
                  <a:lnTo>
                    <a:pt x="184" y="2774"/>
                  </a:lnTo>
                  <a:lnTo>
                    <a:pt x="0" y="2607"/>
                  </a:lnTo>
                  <a:lnTo>
                    <a:pt x="0" y="2599"/>
                  </a:lnTo>
                  <a:lnTo>
                    <a:pt x="0" y="2532"/>
                  </a:lnTo>
                  <a:lnTo>
                    <a:pt x="0" y="2449"/>
                  </a:lnTo>
                  <a:lnTo>
                    <a:pt x="0" y="2365"/>
                  </a:lnTo>
                  <a:lnTo>
                    <a:pt x="0" y="2290"/>
                  </a:lnTo>
                  <a:lnTo>
                    <a:pt x="0" y="1730"/>
                  </a:lnTo>
                  <a:lnTo>
                    <a:pt x="0" y="1647"/>
                  </a:lnTo>
                  <a:lnTo>
                    <a:pt x="0" y="1488"/>
                  </a:lnTo>
                  <a:lnTo>
                    <a:pt x="9" y="1329"/>
                  </a:lnTo>
                  <a:lnTo>
                    <a:pt x="25" y="1037"/>
                  </a:lnTo>
                  <a:lnTo>
                    <a:pt x="25" y="1012"/>
                  </a:lnTo>
                  <a:lnTo>
                    <a:pt x="34" y="853"/>
                  </a:lnTo>
                  <a:lnTo>
                    <a:pt x="42" y="694"/>
                  </a:lnTo>
                  <a:lnTo>
                    <a:pt x="51" y="544"/>
                  </a:lnTo>
                  <a:lnTo>
                    <a:pt x="51" y="544"/>
                  </a:lnTo>
                  <a:lnTo>
                    <a:pt x="59" y="460"/>
                  </a:lnTo>
                  <a:lnTo>
                    <a:pt x="59" y="435"/>
                  </a:lnTo>
                  <a:lnTo>
                    <a:pt x="76" y="385"/>
                  </a:lnTo>
                  <a:lnTo>
                    <a:pt x="92" y="310"/>
                  </a:lnTo>
                  <a:lnTo>
                    <a:pt x="92" y="293"/>
                  </a:lnTo>
                  <a:lnTo>
                    <a:pt x="101" y="226"/>
                  </a:lnTo>
                  <a:lnTo>
                    <a:pt x="117" y="151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9753969" y="2617853"/>
              <a:ext cx="33444" cy="131112"/>
            </a:xfrm>
            <a:custGeom>
              <a:avLst/>
              <a:gdLst/>
              <a:ahLst/>
              <a:cxnLst/>
              <a:rect l="l" t="t" r="r" b="b"/>
              <a:pathLst>
                <a:path w="678" h="2658" extrusionOk="0">
                  <a:moveTo>
                    <a:pt x="569" y="76"/>
                  </a:moveTo>
                  <a:lnTo>
                    <a:pt x="569" y="76"/>
                  </a:lnTo>
                  <a:lnTo>
                    <a:pt x="594" y="151"/>
                  </a:lnTo>
                  <a:lnTo>
                    <a:pt x="619" y="235"/>
                  </a:lnTo>
                  <a:lnTo>
                    <a:pt x="619" y="243"/>
                  </a:lnTo>
                  <a:lnTo>
                    <a:pt x="644" y="310"/>
                  </a:lnTo>
                  <a:lnTo>
                    <a:pt x="669" y="368"/>
                  </a:lnTo>
                  <a:lnTo>
                    <a:pt x="669" y="393"/>
                  </a:lnTo>
                  <a:lnTo>
                    <a:pt x="677" y="427"/>
                  </a:lnTo>
                  <a:lnTo>
                    <a:pt x="677" y="469"/>
                  </a:lnTo>
                  <a:lnTo>
                    <a:pt x="677" y="469"/>
                  </a:lnTo>
                  <a:lnTo>
                    <a:pt x="669" y="535"/>
                  </a:lnTo>
                  <a:lnTo>
                    <a:pt x="661" y="611"/>
                  </a:lnTo>
                  <a:lnTo>
                    <a:pt x="661" y="661"/>
                  </a:lnTo>
                  <a:lnTo>
                    <a:pt x="661" y="686"/>
                  </a:lnTo>
                  <a:lnTo>
                    <a:pt x="652" y="761"/>
                  </a:lnTo>
                  <a:lnTo>
                    <a:pt x="636" y="828"/>
                  </a:lnTo>
                  <a:lnTo>
                    <a:pt x="627" y="903"/>
                  </a:lnTo>
                  <a:lnTo>
                    <a:pt x="627" y="936"/>
                  </a:lnTo>
                  <a:lnTo>
                    <a:pt x="619" y="978"/>
                  </a:lnTo>
                  <a:lnTo>
                    <a:pt x="611" y="1045"/>
                  </a:lnTo>
                  <a:lnTo>
                    <a:pt x="602" y="1120"/>
                  </a:lnTo>
                  <a:lnTo>
                    <a:pt x="594" y="1195"/>
                  </a:lnTo>
                  <a:lnTo>
                    <a:pt x="585" y="1271"/>
                  </a:lnTo>
                  <a:lnTo>
                    <a:pt x="577" y="1337"/>
                  </a:lnTo>
                  <a:lnTo>
                    <a:pt x="560" y="1413"/>
                  </a:lnTo>
                  <a:lnTo>
                    <a:pt x="544" y="1563"/>
                  </a:lnTo>
                  <a:lnTo>
                    <a:pt x="544" y="1596"/>
                  </a:lnTo>
                  <a:lnTo>
                    <a:pt x="535" y="1705"/>
                  </a:lnTo>
                  <a:lnTo>
                    <a:pt x="510" y="1855"/>
                  </a:lnTo>
                  <a:lnTo>
                    <a:pt x="494" y="2006"/>
                  </a:lnTo>
                  <a:lnTo>
                    <a:pt x="477" y="2156"/>
                  </a:lnTo>
                  <a:lnTo>
                    <a:pt x="452" y="2440"/>
                  </a:lnTo>
                  <a:lnTo>
                    <a:pt x="452" y="2448"/>
                  </a:lnTo>
                  <a:lnTo>
                    <a:pt x="210" y="2657"/>
                  </a:lnTo>
                  <a:lnTo>
                    <a:pt x="1" y="2415"/>
                  </a:lnTo>
                  <a:lnTo>
                    <a:pt x="1" y="2407"/>
                  </a:lnTo>
                  <a:lnTo>
                    <a:pt x="9" y="2114"/>
                  </a:lnTo>
                  <a:lnTo>
                    <a:pt x="17" y="1964"/>
                  </a:lnTo>
                  <a:lnTo>
                    <a:pt x="26" y="1814"/>
                  </a:lnTo>
                  <a:lnTo>
                    <a:pt x="34" y="1663"/>
                  </a:lnTo>
                  <a:lnTo>
                    <a:pt x="34" y="1546"/>
                  </a:lnTo>
                  <a:lnTo>
                    <a:pt x="34" y="1513"/>
                  </a:lnTo>
                  <a:lnTo>
                    <a:pt x="51" y="1362"/>
                  </a:lnTo>
                  <a:lnTo>
                    <a:pt x="51" y="1287"/>
                  </a:lnTo>
                  <a:lnTo>
                    <a:pt x="59" y="1212"/>
                  </a:lnTo>
                  <a:lnTo>
                    <a:pt x="68" y="1137"/>
                  </a:lnTo>
                  <a:lnTo>
                    <a:pt x="76" y="1062"/>
                  </a:lnTo>
                  <a:lnTo>
                    <a:pt x="84" y="978"/>
                  </a:lnTo>
                  <a:lnTo>
                    <a:pt x="93" y="903"/>
                  </a:lnTo>
                  <a:lnTo>
                    <a:pt x="93" y="861"/>
                  </a:lnTo>
                  <a:lnTo>
                    <a:pt x="93" y="828"/>
                  </a:lnTo>
                  <a:lnTo>
                    <a:pt x="101" y="753"/>
                  </a:lnTo>
                  <a:lnTo>
                    <a:pt x="109" y="677"/>
                  </a:lnTo>
                  <a:lnTo>
                    <a:pt x="126" y="602"/>
                  </a:lnTo>
                  <a:lnTo>
                    <a:pt x="126" y="577"/>
                  </a:lnTo>
                  <a:lnTo>
                    <a:pt x="134" y="527"/>
                  </a:lnTo>
                  <a:lnTo>
                    <a:pt x="151" y="452"/>
                  </a:lnTo>
                  <a:lnTo>
                    <a:pt x="168" y="377"/>
                  </a:lnTo>
                  <a:lnTo>
                    <a:pt x="168" y="377"/>
                  </a:lnTo>
                  <a:lnTo>
                    <a:pt x="184" y="335"/>
                  </a:lnTo>
                  <a:lnTo>
                    <a:pt x="201" y="310"/>
                  </a:lnTo>
                  <a:lnTo>
                    <a:pt x="218" y="285"/>
                  </a:lnTo>
                  <a:lnTo>
                    <a:pt x="260" y="243"/>
                  </a:lnTo>
                  <a:lnTo>
                    <a:pt x="310" y="185"/>
                  </a:lnTo>
                  <a:lnTo>
                    <a:pt x="318" y="176"/>
                  </a:lnTo>
                  <a:lnTo>
                    <a:pt x="377" y="109"/>
                  </a:lnTo>
                  <a:lnTo>
                    <a:pt x="418" y="51"/>
                  </a:lnTo>
                  <a:lnTo>
                    <a:pt x="418" y="51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9678141" y="2482696"/>
              <a:ext cx="18153" cy="136884"/>
            </a:xfrm>
            <a:custGeom>
              <a:avLst/>
              <a:gdLst/>
              <a:ahLst/>
              <a:cxnLst/>
              <a:rect l="l" t="t" r="r" b="b"/>
              <a:pathLst>
                <a:path w="368" h="2775" extrusionOk="0">
                  <a:moveTo>
                    <a:pt x="276" y="76"/>
                  </a:moveTo>
                  <a:lnTo>
                    <a:pt x="276" y="84"/>
                  </a:lnTo>
                  <a:lnTo>
                    <a:pt x="301" y="235"/>
                  </a:lnTo>
                  <a:lnTo>
                    <a:pt x="309" y="301"/>
                  </a:lnTo>
                  <a:lnTo>
                    <a:pt x="326" y="393"/>
                  </a:lnTo>
                  <a:lnTo>
                    <a:pt x="334" y="452"/>
                  </a:lnTo>
                  <a:lnTo>
                    <a:pt x="334" y="477"/>
                  </a:lnTo>
                  <a:lnTo>
                    <a:pt x="343" y="552"/>
                  </a:lnTo>
                  <a:lnTo>
                    <a:pt x="343" y="569"/>
                  </a:lnTo>
                  <a:lnTo>
                    <a:pt x="343" y="636"/>
                  </a:lnTo>
                  <a:lnTo>
                    <a:pt x="343" y="711"/>
                  </a:lnTo>
                  <a:lnTo>
                    <a:pt x="343" y="1663"/>
                  </a:lnTo>
                  <a:lnTo>
                    <a:pt x="343" y="1738"/>
                  </a:lnTo>
                  <a:lnTo>
                    <a:pt x="343" y="1813"/>
                  </a:lnTo>
                  <a:lnTo>
                    <a:pt x="343" y="1897"/>
                  </a:lnTo>
                  <a:lnTo>
                    <a:pt x="343" y="1972"/>
                  </a:lnTo>
                  <a:lnTo>
                    <a:pt x="343" y="2047"/>
                  </a:lnTo>
                  <a:lnTo>
                    <a:pt x="343" y="2131"/>
                  </a:lnTo>
                  <a:lnTo>
                    <a:pt x="343" y="2206"/>
                  </a:lnTo>
                  <a:lnTo>
                    <a:pt x="343" y="2290"/>
                  </a:lnTo>
                  <a:lnTo>
                    <a:pt x="351" y="2365"/>
                  </a:lnTo>
                  <a:lnTo>
                    <a:pt x="359" y="2440"/>
                  </a:lnTo>
                  <a:lnTo>
                    <a:pt x="359" y="2524"/>
                  </a:lnTo>
                  <a:lnTo>
                    <a:pt x="368" y="2590"/>
                  </a:lnTo>
                  <a:lnTo>
                    <a:pt x="368" y="2599"/>
                  </a:lnTo>
                  <a:lnTo>
                    <a:pt x="226" y="2774"/>
                  </a:lnTo>
                  <a:lnTo>
                    <a:pt x="59" y="2632"/>
                  </a:lnTo>
                  <a:lnTo>
                    <a:pt x="59" y="2624"/>
                  </a:lnTo>
                  <a:lnTo>
                    <a:pt x="50" y="2557"/>
                  </a:lnTo>
                  <a:lnTo>
                    <a:pt x="42" y="2473"/>
                  </a:lnTo>
                  <a:lnTo>
                    <a:pt x="33" y="2390"/>
                  </a:lnTo>
                  <a:lnTo>
                    <a:pt x="25" y="2315"/>
                  </a:lnTo>
                  <a:lnTo>
                    <a:pt x="17" y="2231"/>
                  </a:lnTo>
                  <a:lnTo>
                    <a:pt x="8" y="2148"/>
                  </a:lnTo>
                  <a:lnTo>
                    <a:pt x="0" y="2072"/>
                  </a:lnTo>
                  <a:lnTo>
                    <a:pt x="0" y="1989"/>
                  </a:lnTo>
                  <a:lnTo>
                    <a:pt x="0" y="1905"/>
                  </a:lnTo>
                  <a:lnTo>
                    <a:pt x="0" y="1830"/>
                  </a:lnTo>
                  <a:lnTo>
                    <a:pt x="0" y="1755"/>
                  </a:lnTo>
                  <a:lnTo>
                    <a:pt x="0" y="1747"/>
                  </a:lnTo>
                  <a:lnTo>
                    <a:pt x="0" y="1663"/>
                  </a:lnTo>
                  <a:lnTo>
                    <a:pt x="0" y="1588"/>
                  </a:lnTo>
                  <a:lnTo>
                    <a:pt x="0" y="1504"/>
                  </a:lnTo>
                  <a:lnTo>
                    <a:pt x="0" y="1020"/>
                  </a:lnTo>
                  <a:lnTo>
                    <a:pt x="0" y="945"/>
                  </a:lnTo>
                  <a:lnTo>
                    <a:pt x="0" y="861"/>
                  </a:lnTo>
                  <a:lnTo>
                    <a:pt x="0" y="778"/>
                  </a:lnTo>
                  <a:lnTo>
                    <a:pt x="0" y="702"/>
                  </a:lnTo>
                  <a:lnTo>
                    <a:pt x="0" y="619"/>
                  </a:lnTo>
                  <a:lnTo>
                    <a:pt x="0" y="552"/>
                  </a:lnTo>
                  <a:lnTo>
                    <a:pt x="0" y="544"/>
                  </a:lnTo>
                  <a:lnTo>
                    <a:pt x="17" y="460"/>
                  </a:lnTo>
                  <a:lnTo>
                    <a:pt x="17" y="435"/>
                  </a:lnTo>
                  <a:lnTo>
                    <a:pt x="25" y="377"/>
                  </a:lnTo>
                  <a:lnTo>
                    <a:pt x="50" y="285"/>
                  </a:lnTo>
                  <a:lnTo>
                    <a:pt x="75" y="218"/>
                  </a:lnTo>
                  <a:lnTo>
                    <a:pt x="109" y="67"/>
                  </a:lnTo>
                  <a:lnTo>
                    <a:pt x="109" y="59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9443244" y="2437808"/>
              <a:ext cx="37538" cy="157453"/>
            </a:xfrm>
            <a:custGeom>
              <a:avLst/>
              <a:gdLst/>
              <a:ahLst/>
              <a:cxnLst/>
              <a:rect l="l" t="t" r="r" b="b"/>
              <a:pathLst>
                <a:path w="761" h="3192" extrusionOk="0">
                  <a:moveTo>
                    <a:pt x="368" y="0"/>
                  </a:moveTo>
                  <a:lnTo>
                    <a:pt x="476" y="92"/>
                  </a:lnTo>
                  <a:lnTo>
                    <a:pt x="518" y="125"/>
                  </a:lnTo>
                  <a:lnTo>
                    <a:pt x="543" y="184"/>
                  </a:lnTo>
                  <a:lnTo>
                    <a:pt x="560" y="242"/>
                  </a:lnTo>
                  <a:lnTo>
                    <a:pt x="577" y="276"/>
                  </a:lnTo>
                  <a:lnTo>
                    <a:pt x="602" y="359"/>
                  </a:lnTo>
                  <a:lnTo>
                    <a:pt x="602" y="543"/>
                  </a:lnTo>
                  <a:lnTo>
                    <a:pt x="602" y="635"/>
                  </a:lnTo>
                  <a:lnTo>
                    <a:pt x="602" y="727"/>
                  </a:lnTo>
                  <a:lnTo>
                    <a:pt x="602" y="819"/>
                  </a:lnTo>
                  <a:lnTo>
                    <a:pt x="602" y="902"/>
                  </a:lnTo>
                  <a:lnTo>
                    <a:pt x="602" y="961"/>
                  </a:lnTo>
                  <a:lnTo>
                    <a:pt x="602" y="994"/>
                  </a:lnTo>
                  <a:lnTo>
                    <a:pt x="602" y="1086"/>
                  </a:lnTo>
                  <a:lnTo>
                    <a:pt x="610" y="1178"/>
                  </a:lnTo>
                  <a:lnTo>
                    <a:pt x="610" y="1270"/>
                  </a:lnTo>
                  <a:lnTo>
                    <a:pt x="618" y="1370"/>
                  </a:lnTo>
                  <a:lnTo>
                    <a:pt x="627" y="1462"/>
                  </a:lnTo>
                  <a:lnTo>
                    <a:pt x="635" y="1554"/>
                  </a:lnTo>
                  <a:lnTo>
                    <a:pt x="644" y="1646"/>
                  </a:lnTo>
                  <a:lnTo>
                    <a:pt x="660" y="1821"/>
                  </a:lnTo>
                  <a:lnTo>
                    <a:pt x="660" y="1830"/>
                  </a:lnTo>
                  <a:lnTo>
                    <a:pt x="677" y="2013"/>
                  </a:lnTo>
                  <a:lnTo>
                    <a:pt x="694" y="2205"/>
                  </a:lnTo>
                  <a:lnTo>
                    <a:pt x="710" y="2389"/>
                  </a:lnTo>
                  <a:lnTo>
                    <a:pt x="727" y="2581"/>
                  </a:lnTo>
                  <a:lnTo>
                    <a:pt x="744" y="2765"/>
                  </a:lnTo>
                  <a:lnTo>
                    <a:pt x="752" y="2857"/>
                  </a:lnTo>
                  <a:lnTo>
                    <a:pt x="760" y="2941"/>
                  </a:lnTo>
                  <a:lnTo>
                    <a:pt x="760" y="2949"/>
                  </a:lnTo>
                  <a:lnTo>
                    <a:pt x="568" y="3191"/>
                  </a:lnTo>
                  <a:lnTo>
                    <a:pt x="334" y="2999"/>
                  </a:lnTo>
                  <a:lnTo>
                    <a:pt x="334" y="2982"/>
                  </a:lnTo>
                  <a:lnTo>
                    <a:pt x="326" y="2907"/>
                  </a:lnTo>
                  <a:lnTo>
                    <a:pt x="309" y="2815"/>
                  </a:lnTo>
                  <a:lnTo>
                    <a:pt x="284" y="2632"/>
                  </a:lnTo>
                  <a:lnTo>
                    <a:pt x="251" y="2448"/>
                  </a:lnTo>
                  <a:lnTo>
                    <a:pt x="217" y="2264"/>
                  </a:lnTo>
                  <a:lnTo>
                    <a:pt x="192" y="2080"/>
                  </a:lnTo>
                  <a:lnTo>
                    <a:pt x="159" y="1896"/>
                  </a:lnTo>
                  <a:lnTo>
                    <a:pt x="159" y="1888"/>
                  </a:lnTo>
                  <a:lnTo>
                    <a:pt x="134" y="1704"/>
                  </a:lnTo>
                  <a:lnTo>
                    <a:pt x="117" y="1612"/>
                  </a:lnTo>
                  <a:lnTo>
                    <a:pt x="109" y="1520"/>
                  </a:lnTo>
                  <a:lnTo>
                    <a:pt x="92" y="1429"/>
                  </a:lnTo>
                  <a:lnTo>
                    <a:pt x="75" y="1328"/>
                  </a:lnTo>
                  <a:lnTo>
                    <a:pt x="67" y="1236"/>
                  </a:lnTo>
                  <a:lnTo>
                    <a:pt x="50" y="1145"/>
                  </a:lnTo>
                  <a:lnTo>
                    <a:pt x="42" y="1044"/>
                  </a:lnTo>
                  <a:lnTo>
                    <a:pt x="42" y="1011"/>
                  </a:lnTo>
                  <a:lnTo>
                    <a:pt x="34" y="952"/>
                  </a:lnTo>
                  <a:lnTo>
                    <a:pt x="25" y="860"/>
                  </a:lnTo>
                  <a:lnTo>
                    <a:pt x="17" y="760"/>
                  </a:lnTo>
                  <a:lnTo>
                    <a:pt x="9" y="668"/>
                  </a:lnTo>
                  <a:lnTo>
                    <a:pt x="9" y="568"/>
                  </a:lnTo>
                  <a:lnTo>
                    <a:pt x="0" y="476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25" y="284"/>
                  </a:lnTo>
                  <a:lnTo>
                    <a:pt x="34" y="251"/>
                  </a:lnTo>
                  <a:lnTo>
                    <a:pt x="50" y="192"/>
                  </a:lnTo>
                  <a:lnTo>
                    <a:pt x="75" y="125"/>
                  </a:lnTo>
                  <a:lnTo>
                    <a:pt x="117" y="92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9606814" y="2678427"/>
              <a:ext cx="23135" cy="67628"/>
            </a:xfrm>
            <a:custGeom>
              <a:avLst/>
              <a:gdLst/>
              <a:ahLst/>
              <a:cxnLst/>
              <a:rect l="l" t="t" r="r" b="b"/>
              <a:pathLst>
                <a:path w="469" h="1371" extrusionOk="0">
                  <a:moveTo>
                    <a:pt x="302" y="9"/>
                  </a:moveTo>
                  <a:lnTo>
                    <a:pt x="377" y="93"/>
                  </a:lnTo>
                  <a:lnTo>
                    <a:pt x="410" y="118"/>
                  </a:lnTo>
                  <a:lnTo>
                    <a:pt x="435" y="168"/>
                  </a:lnTo>
                  <a:lnTo>
                    <a:pt x="444" y="185"/>
                  </a:lnTo>
                  <a:lnTo>
                    <a:pt x="460" y="235"/>
                  </a:lnTo>
                  <a:lnTo>
                    <a:pt x="469" y="260"/>
                  </a:lnTo>
                  <a:lnTo>
                    <a:pt x="469" y="310"/>
                  </a:lnTo>
                  <a:lnTo>
                    <a:pt x="460" y="377"/>
                  </a:lnTo>
                  <a:lnTo>
                    <a:pt x="460" y="444"/>
                  </a:lnTo>
                  <a:lnTo>
                    <a:pt x="460" y="510"/>
                  </a:lnTo>
                  <a:lnTo>
                    <a:pt x="460" y="586"/>
                  </a:lnTo>
                  <a:lnTo>
                    <a:pt x="460" y="652"/>
                  </a:lnTo>
                  <a:lnTo>
                    <a:pt x="460" y="719"/>
                  </a:lnTo>
                  <a:lnTo>
                    <a:pt x="460" y="786"/>
                  </a:lnTo>
                  <a:lnTo>
                    <a:pt x="460" y="861"/>
                  </a:lnTo>
                  <a:lnTo>
                    <a:pt x="460" y="928"/>
                  </a:lnTo>
                  <a:lnTo>
                    <a:pt x="460" y="995"/>
                  </a:lnTo>
                  <a:lnTo>
                    <a:pt x="460" y="1070"/>
                  </a:lnTo>
                  <a:lnTo>
                    <a:pt x="460" y="1137"/>
                  </a:lnTo>
                  <a:lnTo>
                    <a:pt x="235" y="1371"/>
                  </a:lnTo>
                  <a:lnTo>
                    <a:pt x="1" y="1145"/>
                  </a:lnTo>
                  <a:lnTo>
                    <a:pt x="1" y="1145"/>
                  </a:lnTo>
                  <a:lnTo>
                    <a:pt x="1" y="1078"/>
                  </a:lnTo>
                  <a:lnTo>
                    <a:pt x="1" y="1003"/>
                  </a:lnTo>
                  <a:lnTo>
                    <a:pt x="1" y="928"/>
                  </a:lnTo>
                  <a:lnTo>
                    <a:pt x="1" y="853"/>
                  </a:lnTo>
                  <a:lnTo>
                    <a:pt x="1" y="560"/>
                  </a:lnTo>
                  <a:lnTo>
                    <a:pt x="1" y="494"/>
                  </a:lnTo>
                  <a:lnTo>
                    <a:pt x="1" y="418"/>
                  </a:lnTo>
                  <a:lnTo>
                    <a:pt x="1" y="343"/>
                  </a:lnTo>
                  <a:lnTo>
                    <a:pt x="1" y="268"/>
                  </a:lnTo>
                  <a:lnTo>
                    <a:pt x="1" y="218"/>
                  </a:lnTo>
                  <a:lnTo>
                    <a:pt x="9" y="201"/>
                  </a:lnTo>
                  <a:lnTo>
                    <a:pt x="34" y="151"/>
                  </a:lnTo>
                  <a:lnTo>
                    <a:pt x="51" y="126"/>
                  </a:lnTo>
                  <a:lnTo>
                    <a:pt x="76" y="84"/>
                  </a:lnTo>
                  <a:lnTo>
                    <a:pt x="118" y="59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9194337" y="2291058"/>
              <a:ext cx="36700" cy="103094"/>
            </a:xfrm>
            <a:custGeom>
              <a:avLst/>
              <a:gdLst/>
              <a:ahLst/>
              <a:cxnLst/>
              <a:rect l="l" t="t" r="r" b="b"/>
              <a:pathLst>
                <a:path w="744" h="2090" extrusionOk="0">
                  <a:moveTo>
                    <a:pt x="393" y="1"/>
                  </a:moveTo>
                  <a:lnTo>
                    <a:pt x="426" y="76"/>
                  </a:lnTo>
                  <a:lnTo>
                    <a:pt x="493" y="460"/>
                  </a:lnTo>
                  <a:lnTo>
                    <a:pt x="577" y="937"/>
                  </a:lnTo>
                  <a:lnTo>
                    <a:pt x="660" y="1404"/>
                  </a:lnTo>
                  <a:lnTo>
                    <a:pt x="702" y="1638"/>
                  </a:lnTo>
                  <a:lnTo>
                    <a:pt x="744" y="1872"/>
                  </a:lnTo>
                  <a:lnTo>
                    <a:pt x="602" y="2089"/>
                  </a:lnTo>
                  <a:lnTo>
                    <a:pt x="393" y="1947"/>
                  </a:lnTo>
                  <a:lnTo>
                    <a:pt x="343" y="1714"/>
                  </a:lnTo>
                  <a:lnTo>
                    <a:pt x="284" y="1480"/>
                  </a:lnTo>
                  <a:lnTo>
                    <a:pt x="184" y="1012"/>
                  </a:lnTo>
                  <a:lnTo>
                    <a:pt x="76" y="536"/>
                  </a:lnTo>
                  <a:lnTo>
                    <a:pt x="0" y="151"/>
                  </a:lnTo>
                  <a:lnTo>
                    <a:pt x="0" y="76"/>
                  </a:lnTo>
                  <a:lnTo>
                    <a:pt x="25" y="59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9294472" y="2604683"/>
              <a:ext cx="35910" cy="145122"/>
            </a:xfrm>
            <a:custGeom>
              <a:avLst/>
              <a:gdLst/>
              <a:ahLst/>
              <a:cxnLst/>
              <a:rect l="l" t="t" r="r" b="b"/>
              <a:pathLst>
                <a:path w="728" h="2942" extrusionOk="0">
                  <a:moveTo>
                    <a:pt x="343" y="59"/>
                  </a:moveTo>
                  <a:lnTo>
                    <a:pt x="343" y="67"/>
                  </a:lnTo>
                  <a:lnTo>
                    <a:pt x="385" y="167"/>
                  </a:lnTo>
                  <a:lnTo>
                    <a:pt x="468" y="360"/>
                  </a:lnTo>
                  <a:lnTo>
                    <a:pt x="477" y="385"/>
                  </a:lnTo>
                  <a:lnTo>
                    <a:pt x="552" y="543"/>
                  </a:lnTo>
                  <a:lnTo>
                    <a:pt x="569" y="577"/>
                  </a:lnTo>
                  <a:lnTo>
                    <a:pt x="610" y="694"/>
                  </a:lnTo>
                  <a:lnTo>
                    <a:pt x="610" y="702"/>
                  </a:lnTo>
                  <a:lnTo>
                    <a:pt x="644" y="811"/>
                  </a:lnTo>
                  <a:lnTo>
                    <a:pt x="644" y="869"/>
                  </a:lnTo>
                  <a:lnTo>
                    <a:pt x="660" y="1020"/>
                  </a:lnTo>
                  <a:lnTo>
                    <a:pt x="660" y="1036"/>
                  </a:lnTo>
                  <a:lnTo>
                    <a:pt x="677" y="1195"/>
                  </a:lnTo>
                  <a:lnTo>
                    <a:pt x="677" y="1279"/>
                  </a:lnTo>
                  <a:lnTo>
                    <a:pt x="677" y="1287"/>
                  </a:lnTo>
                  <a:lnTo>
                    <a:pt x="677" y="1362"/>
                  </a:lnTo>
                  <a:lnTo>
                    <a:pt x="677" y="1446"/>
                  </a:lnTo>
                  <a:lnTo>
                    <a:pt x="677" y="1521"/>
                  </a:lnTo>
                  <a:lnTo>
                    <a:pt x="677" y="1604"/>
                  </a:lnTo>
                  <a:lnTo>
                    <a:pt x="677" y="1688"/>
                  </a:lnTo>
                  <a:lnTo>
                    <a:pt x="677" y="1771"/>
                  </a:lnTo>
                  <a:lnTo>
                    <a:pt x="677" y="1847"/>
                  </a:lnTo>
                  <a:lnTo>
                    <a:pt x="677" y="1905"/>
                  </a:lnTo>
                  <a:lnTo>
                    <a:pt x="677" y="1930"/>
                  </a:lnTo>
                  <a:lnTo>
                    <a:pt x="677" y="2014"/>
                  </a:lnTo>
                  <a:lnTo>
                    <a:pt x="677" y="2097"/>
                  </a:lnTo>
                  <a:lnTo>
                    <a:pt x="685" y="2172"/>
                  </a:lnTo>
                  <a:lnTo>
                    <a:pt x="685" y="2256"/>
                  </a:lnTo>
                  <a:lnTo>
                    <a:pt x="694" y="2340"/>
                  </a:lnTo>
                  <a:lnTo>
                    <a:pt x="702" y="2423"/>
                  </a:lnTo>
                  <a:lnTo>
                    <a:pt x="711" y="2498"/>
                  </a:lnTo>
                  <a:lnTo>
                    <a:pt x="719" y="2582"/>
                  </a:lnTo>
                  <a:lnTo>
                    <a:pt x="727" y="2657"/>
                  </a:lnTo>
                  <a:lnTo>
                    <a:pt x="727" y="2665"/>
                  </a:lnTo>
                  <a:lnTo>
                    <a:pt x="543" y="2941"/>
                  </a:lnTo>
                  <a:lnTo>
                    <a:pt x="268" y="2749"/>
                  </a:lnTo>
                  <a:lnTo>
                    <a:pt x="268" y="2741"/>
                  </a:lnTo>
                  <a:lnTo>
                    <a:pt x="251" y="2665"/>
                  </a:lnTo>
                  <a:lnTo>
                    <a:pt x="234" y="2582"/>
                  </a:lnTo>
                  <a:lnTo>
                    <a:pt x="209" y="2498"/>
                  </a:lnTo>
                  <a:lnTo>
                    <a:pt x="193" y="2415"/>
                  </a:lnTo>
                  <a:lnTo>
                    <a:pt x="176" y="2331"/>
                  </a:lnTo>
                  <a:lnTo>
                    <a:pt x="151" y="2248"/>
                  </a:lnTo>
                  <a:lnTo>
                    <a:pt x="134" y="2164"/>
                  </a:lnTo>
                  <a:lnTo>
                    <a:pt x="117" y="2081"/>
                  </a:lnTo>
                  <a:lnTo>
                    <a:pt x="101" y="1997"/>
                  </a:lnTo>
                  <a:lnTo>
                    <a:pt x="101" y="1972"/>
                  </a:lnTo>
                  <a:lnTo>
                    <a:pt x="92" y="1913"/>
                  </a:lnTo>
                  <a:lnTo>
                    <a:pt x="76" y="1830"/>
                  </a:lnTo>
                  <a:lnTo>
                    <a:pt x="59" y="1746"/>
                  </a:lnTo>
                  <a:lnTo>
                    <a:pt x="51" y="1663"/>
                  </a:lnTo>
                  <a:lnTo>
                    <a:pt x="34" y="1579"/>
                  </a:lnTo>
                  <a:lnTo>
                    <a:pt x="25" y="1496"/>
                  </a:lnTo>
                  <a:lnTo>
                    <a:pt x="9" y="1412"/>
                  </a:lnTo>
                  <a:lnTo>
                    <a:pt x="0" y="1337"/>
                  </a:lnTo>
                  <a:lnTo>
                    <a:pt x="0" y="1329"/>
                  </a:lnTo>
                  <a:lnTo>
                    <a:pt x="34" y="1254"/>
                  </a:lnTo>
                  <a:lnTo>
                    <a:pt x="17" y="1086"/>
                  </a:lnTo>
                  <a:lnTo>
                    <a:pt x="17" y="1070"/>
                  </a:lnTo>
                  <a:lnTo>
                    <a:pt x="17" y="919"/>
                  </a:lnTo>
                  <a:lnTo>
                    <a:pt x="17" y="861"/>
                  </a:lnTo>
                  <a:lnTo>
                    <a:pt x="25" y="752"/>
                  </a:lnTo>
                  <a:lnTo>
                    <a:pt x="25" y="744"/>
                  </a:lnTo>
                  <a:lnTo>
                    <a:pt x="51" y="619"/>
                  </a:lnTo>
                  <a:lnTo>
                    <a:pt x="67" y="585"/>
                  </a:lnTo>
                  <a:lnTo>
                    <a:pt x="117" y="410"/>
                  </a:lnTo>
                  <a:lnTo>
                    <a:pt x="126" y="385"/>
                  </a:lnTo>
                  <a:lnTo>
                    <a:pt x="184" y="184"/>
                  </a:lnTo>
                  <a:lnTo>
                    <a:pt x="209" y="84"/>
                  </a:lnTo>
                  <a:lnTo>
                    <a:pt x="209" y="76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9126315" y="2773235"/>
              <a:ext cx="55691" cy="131507"/>
            </a:xfrm>
            <a:custGeom>
              <a:avLst/>
              <a:gdLst/>
              <a:ahLst/>
              <a:cxnLst/>
              <a:rect l="l" t="t" r="r" b="b"/>
              <a:pathLst>
                <a:path w="1129" h="2666" extrusionOk="0">
                  <a:moveTo>
                    <a:pt x="193" y="42"/>
                  </a:moveTo>
                  <a:lnTo>
                    <a:pt x="252" y="109"/>
                  </a:lnTo>
                  <a:lnTo>
                    <a:pt x="327" y="167"/>
                  </a:lnTo>
                  <a:lnTo>
                    <a:pt x="327" y="167"/>
                  </a:lnTo>
                  <a:lnTo>
                    <a:pt x="369" y="242"/>
                  </a:lnTo>
                  <a:lnTo>
                    <a:pt x="402" y="309"/>
                  </a:lnTo>
                  <a:lnTo>
                    <a:pt x="427" y="359"/>
                  </a:lnTo>
                  <a:lnTo>
                    <a:pt x="435" y="384"/>
                  </a:lnTo>
                  <a:lnTo>
                    <a:pt x="460" y="460"/>
                  </a:lnTo>
                  <a:lnTo>
                    <a:pt x="477" y="535"/>
                  </a:lnTo>
                  <a:lnTo>
                    <a:pt x="502" y="610"/>
                  </a:lnTo>
                  <a:lnTo>
                    <a:pt x="527" y="677"/>
                  </a:lnTo>
                  <a:lnTo>
                    <a:pt x="544" y="752"/>
                  </a:lnTo>
                  <a:lnTo>
                    <a:pt x="569" y="827"/>
                  </a:lnTo>
                  <a:lnTo>
                    <a:pt x="594" y="902"/>
                  </a:lnTo>
                  <a:lnTo>
                    <a:pt x="619" y="978"/>
                  </a:lnTo>
                  <a:lnTo>
                    <a:pt x="644" y="1053"/>
                  </a:lnTo>
                  <a:lnTo>
                    <a:pt x="669" y="1128"/>
                  </a:lnTo>
                  <a:lnTo>
                    <a:pt x="694" y="1195"/>
                  </a:lnTo>
                  <a:lnTo>
                    <a:pt x="719" y="1270"/>
                  </a:lnTo>
                  <a:lnTo>
                    <a:pt x="744" y="1345"/>
                  </a:lnTo>
                  <a:lnTo>
                    <a:pt x="770" y="1420"/>
                  </a:lnTo>
                  <a:lnTo>
                    <a:pt x="795" y="1496"/>
                  </a:lnTo>
                  <a:lnTo>
                    <a:pt x="795" y="1504"/>
                  </a:lnTo>
                  <a:lnTo>
                    <a:pt x="820" y="1562"/>
                  </a:lnTo>
                  <a:lnTo>
                    <a:pt x="845" y="1638"/>
                  </a:lnTo>
                  <a:lnTo>
                    <a:pt x="870" y="1713"/>
                  </a:lnTo>
                  <a:lnTo>
                    <a:pt x="903" y="1788"/>
                  </a:lnTo>
                  <a:lnTo>
                    <a:pt x="928" y="1855"/>
                  </a:lnTo>
                  <a:lnTo>
                    <a:pt x="962" y="1930"/>
                  </a:lnTo>
                  <a:lnTo>
                    <a:pt x="987" y="2005"/>
                  </a:lnTo>
                  <a:lnTo>
                    <a:pt x="1020" y="2072"/>
                  </a:lnTo>
                  <a:lnTo>
                    <a:pt x="1045" y="2147"/>
                  </a:lnTo>
                  <a:lnTo>
                    <a:pt x="1079" y="2222"/>
                  </a:lnTo>
                  <a:lnTo>
                    <a:pt x="1104" y="2289"/>
                  </a:lnTo>
                  <a:lnTo>
                    <a:pt x="1129" y="2348"/>
                  </a:lnTo>
                  <a:lnTo>
                    <a:pt x="1129" y="2364"/>
                  </a:lnTo>
                  <a:lnTo>
                    <a:pt x="1012" y="2665"/>
                  </a:lnTo>
                  <a:lnTo>
                    <a:pt x="711" y="2540"/>
                  </a:lnTo>
                  <a:lnTo>
                    <a:pt x="711" y="2531"/>
                  </a:lnTo>
                  <a:lnTo>
                    <a:pt x="678" y="2473"/>
                  </a:lnTo>
                  <a:lnTo>
                    <a:pt x="653" y="2398"/>
                  </a:lnTo>
                  <a:lnTo>
                    <a:pt x="628" y="2331"/>
                  </a:lnTo>
                  <a:lnTo>
                    <a:pt x="594" y="2256"/>
                  </a:lnTo>
                  <a:lnTo>
                    <a:pt x="569" y="2181"/>
                  </a:lnTo>
                  <a:lnTo>
                    <a:pt x="536" y="2105"/>
                  </a:lnTo>
                  <a:lnTo>
                    <a:pt x="502" y="2030"/>
                  </a:lnTo>
                  <a:lnTo>
                    <a:pt x="477" y="1955"/>
                  </a:lnTo>
                  <a:lnTo>
                    <a:pt x="444" y="1880"/>
                  </a:lnTo>
                  <a:lnTo>
                    <a:pt x="419" y="1805"/>
                  </a:lnTo>
                  <a:lnTo>
                    <a:pt x="385" y="1729"/>
                  </a:lnTo>
                  <a:lnTo>
                    <a:pt x="369" y="1671"/>
                  </a:lnTo>
                  <a:lnTo>
                    <a:pt x="369" y="1654"/>
                  </a:lnTo>
                  <a:lnTo>
                    <a:pt x="343" y="1579"/>
                  </a:lnTo>
                  <a:lnTo>
                    <a:pt x="318" y="1504"/>
                  </a:lnTo>
                  <a:lnTo>
                    <a:pt x="285" y="1429"/>
                  </a:lnTo>
                  <a:lnTo>
                    <a:pt x="260" y="1345"/>
                  </a:lnTo>
                  <a:lnTo>
                    <a:pt x="235" y="1270"/>
                  </a:lnTo>
                  <a:lnTo>
                    <a:pt x="210" y="1195"/>
                  </a:lnTo>
                  <a:lnTo>
                    <a:pt x="193" y="1120"/>
                  </a:lnTo>
                  <a:lnTo>
                    <a:pt x="168" y="1044"/>
                  </a:lnTo>
                  <a:lnTo>
                    <a:pt x="143" y="961"/>
                  </a:lnTo>
                  <a:lnTo>
                    <a:pt x="118" y="886"/>
                  </a:lnTo>
                  <a:lnTo>
                    <a:pt x="93" y="811"/>
                  </a:lnTo>
                  <a:lnTo>
                    <a:pt x="76" y="735"/>
                  </a:lnTo>
                  <a:lnTo>
                    <a:pt x="51" y="652"/>
                  </a:lnTo>
                  <a:lnTo>
                    <a:pt x="34" y="577"/>
                  </a:lnTo>
                  <a:lnTo>
                    <a:pt x="9" y="501"/>
                  </a:lnTo>
                  <a:lnTo>
                    <a:pt x="1" y="476"/>
                  </a:lnTo>
                  <a:lnTo>
                    <a:pt x="1" y="251"/>
                  </a:lnTo>
                  <a:lnTo>
                    <a:pt x="1" y="251"/>
                  </a:lnTo>
                  <a:lnTo>
                    <a:pt x="43" y="167"/>
                  </a:lnTo>
                  <a:lnTo>
                    <a:pt x="68" y="75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9355441" y="2887773"/>
              <a:ext cx="19830" cy="107633"/>
            </a:xfrm>
            <a:custGeom>
              <a:avLst/>
              <a:gdLst/>
              <a:ahLst/>
              <a:cxnLst/>
              <a:rect l="l" t="t" r="r" b="b"/>
              <a:pathLst>
                <a:path w="402" h="2182" extrusionOk="0">
                  <a:moveTo>
                    <a:pt x="335" y="67"/>
                  </a:moveTo>
                  <a:lnTo>
                    <a:pt x="335" y="76"/>
                  </a:lnTo>
                  <a:lnTo>
                    <a:pt x="335" y="126"/>
                  </a:lnTo>
                  <a:lnTo>
                    <a:pt x="343" y="193"/>
                  </a:lnTo>
                  <a:lnTo>
                    <a:pt x="343" y="251"/>
                  </a:lnTo>
                  <a:lnTo>
                    <a:pt x="352" y="318"/>
                  </a:lnTo>
                  <a:lnTo>
                    <a:pt x="352" y="318"/>
                  </a:lnTo>
                  <a:lnTo>
                    <a:pt x="360" y="377"/>
                  </a:lnTo>
                  <a:lnTo>
                    <a:pt x="368" y="435"/>
                  </a:lnTo>
                  <a:lnTo>
                    <a:pt x="377" y="494"/>
                  </a:lnTo>
                  <a:lnTo>
                    <a:pt x="377" y="502"/>
                  </a:lnTo>
                  <a:lnTo>
                    <a:pt x="377" y="560"/>
                  </a:lnTo>
                  <a:lnTo>
                    <a:pt x="377" y="619"/>
                  </a:lnTo>
                  <a:lnTo>
                    <a:pt x="377" y="652"/>
                  </a:lnTo>
                  <a:lnTo>
                    <a:pt x="377" y="677"/>
                  </a:lnTo>
                  <a:lnTo>
                    <a:pt x="377" y="744"/>
                  </a:lnTo>
                  <a:lnTo>
                    <a:pt x="377" y="1329"/>
                  </a:lnTo>
                  <a:lnTo>
                    <a:pt x="377" y="1396"/>
                  </a:lnTo>
                  <a:lnTo>
                    <a:pt x="377" y="1438"/>
                  </a:lnTo>
                  <a:lnTo>
                    <a:pt x="377" y="1454"/>
                  </a:lnTo>
                  <a:lnTo>
                    <a:pt x="377" y="1513"/>
                  </a:lnTo>
                  <a:lnTo>
                    <a:pt x="377" y="1571"/>
                  </a:lnTo>
                  <a:lnTo>
                    <a:pt x="377" y="1630"/>
                  </a:lnTo>
                  <a:lnTo>
                    <a:pt x="377" y="1688"/>
                  </a:lnTo>
                  <a:lnTo>
                    <a:pt x="377" y="1747"/>
                  </a:lnTo>
                  <a:lnTo>
                    <a:pt x="377" y="1805"/>
                  </a:lnTo>
                  <a:lnTo>
                    <a:pt x="385" y="1872"/>
                  </a:lnTo>
                  <a:lnTo>
                    <a:pt x="393" y="1930"/>
                  </a:lnTo>
                  <a:lnTo>
                    <a:pt x="402" y="1981"/>
                  </a:lnTo>
                  <a:lnTo>
                    <a:pt x="402" y="1989"/>
                  </a:lnTo>
                  <a:lnTo>
                    <a:pt x="260" y="2181"/>
                  </a:lnTo>
                  <a:lnTo>
                    <a:pt x="68" y="2039"/>
                  </a:lnTo>
                  <a:lnTo>
                    <a:pt x="68" y="2031"/>
                  </a:lnTo>
                  <a:lnTo>
                    <a:pt x="59" y="1981"/>
                  </a:lnTo>
                  <a:lnTo>
                    <a:pt x="51" y="1914"/>
                  </a:lnTo>
                  <a:lnTo>
                    <a:pt x="43" y="1847"/>
                  </a:lnTo>
                  <a:lnTo>
                    <a:pt x="34" y="1788"/>
                  </a:lnTo>
                  <a:lnTo>
                    <a:pt x="26" y="1722"/>
                  </a:lnTo>
                  <a:lnTo>
                    <a:pt x="18" y="1663"/>
                  </a:lnTo>
                  <a:lnTo>
                    <a:pt x="9" y="1596"/>
                  </a:lnTo>
                  <a:lnTo>
                    <a:pt x="1" y="1538"/>
                  </a:lnTo>
                  <a:lnTo>
                    <a:pt x="1" y="1471"/>
                  </a:lnTo>
                  <a:lnTo>
                    <a:pt x="1" y="1471"/>
                  </a:lnTo>
                  <a:lnTo>
                    <a:pt x="1" y="1412"/>
                  </a:lnTo>
                  <a:lnTo>
                    <a:pt x="1" y="1354"/>
                  </a:lnTo>
                  <a:lnTo>
                    <a:pt x="1" y="1287"/>
                  </a:lnTo>
                  <a:lnTo>
                    <a:pt x="1" y="1229"/>
                  </a:lnTo>
                  <a:lnTo>
                    <a:pt x="1" y="978"/>
                  </a:lnTo>
                  <a:lnTo>
                    <a:pt x="1" y="911"/>
                  </a:lnTo>
                  <a:lnTo>
                    <a:pt x="1" y="853"/>
                  </a:lnTo>
                  <a:lnTo>
                    <a:pt x="1" y="786"/>
                  </a:lnTo>
                  <a:lnTo>
                    <a:pt x="1" y="727"/>
                  </a:lnTo>
                  <a:lnTo>
                    <a:pt x="1" y="661"/>
                  </a:lnTo>
                  <a:lnTo>
                    <a:pt x="1" y="636"/>
                  </a:lnTo>
                  <a:lnTo>
                    <a:pt x="1" y="602"/>
                  </a:lnTo>
                  <a:lnTo>
                    <a:pt x="18" y="544"/>
                  </a:lnTo>
                  <a:lnTo>
                    <a:pt x="26" y="477"/>
                  </a:lnTo>
                  <a:lnTo>
                    <a:pt x="26" y="468"/>
                  </a:lnTo>
                  <a:lnTo>
                    <a:pt x="43" y="418"/>
                  </a:lnTo>
                  <a:lnTo>
                    <a:pt x="59" y="360"/>
                  </a:lnTo>
                  <a:lnTo>
                    <a:pt x="76" y="301"/>
                  </a:lnTo>
                  <a:lnTo>
                    <a:pt x="76" y="301"/>
                  </a:lnTo>
                  <a:lnTo>
                    <a:pt x="101" y="235"/>
                  </a:lnTo>
                  <a:lnTo>
                    <a:pt x="118" y="176"/>
                  </a:lnTo>
                  <a:lnTo>
                    <a:pt x="134" y="118"/>
                  </a:lnTo>
                  <a:lnTo>
                    <a:pt x="151" y="67"/>
                  </a:lnTo>
                  <a:lnTo>
                    <a:pt x="151" y="5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8992834" y="2372251"/>
              <a:ext cx="37933" cy="145122"/>
            </a:xfrm>
            <a:custGeom>
              <a:avLst/>
              <a:gdLst/>
              <a:ahLst/>
              <a:cxnLst/>
              <a:rect l="l" t="t" r="r" b="b"/>
              <a:pathLst>
                <a:path w="769" h="2942" extrusionOk="0">
                  <a:moveTo>
                    <a:pt x="234" y="68"/>
                  </a:moveTo>
                  <a:lnTo>
                    <a:pt x="234" y="76"/>
                  </a:lnTo>
                  <a:lnTo>
                    <a:pt x="259" y="151"/>
                  </a:lnTo>
                  <a:lnTo>
                    <a:pt x="293" y="235"/>
                  </a:lnTo>
                  <a:lnTo>
                    <a:pt x="301" y="251"/>
                  </a:lnTo>
                  <a:lnTo>
                    <a:pt x="326" y="318"/>
                  </a:lnTo>
                  <a:lnTo>
                    <a:pt x="359" y="385"/>
                  </a:lnTo>
                  <a:lnTo>
                    <a:pt x="359" y="393"/>
                  </a:lnTo>
                  <a:lnTo>
                    <a:pt x="385" y="477"/>
                  </a:lnTo>
                  <a:lnTo>
                    <a:pt x="385" y="477"/>
                  </a:lnTo>
                  <a:lnTo>
                    <a:pt x="401" y="560"/>
                  </a:lnTo>
                  <a:lnTo>
                    <a:pt x="410" y="644"/>
                  </a:lnTo>
                  <a:lnTo>
                    <a:pt x="418" y="728"/>
                  </a:lnTo>
                  <a:lnTo>
                    <a:pt x="426" y="811"/>
                  </a:lnTo>
                  <a:lnTo>
                    <a:pt x="443" y="895"/>
                  </a:lnTo>
                  <a:lnTo>
                    <a:pt x="451" y="970"/>
                  </a:lnTo>
                  <a:lnTo>
                    <a:pt x="460" y="1012"/>
                  </a:lnTo>
                  <a:lnTo>
                    <a:pt x="468" y="1053"/>
                  </a:lnTo>
                  <a:lnTo>
                    <a:pt x="476" y="1137"/>
                  </a:lnTo>
                  <a:lnTo>
                    <a:pt x="493" y="1220"/>
                  </a:lnTo>
                  <a:lnTo>
                    <a:pt x="502" y="1304"/>
                  </a:lnTo>
                  <a:lnTo>
                    <a:pt x="518" y="1387"/>
                  </a:lnTo>
                  <a:lnTo>
                    <a:pt x="535" y="1471"/>
                  </a:lnTo>
                  <a:lnTo>
                    <a:pt x="552" y="1555"/>
                  </a:lnTo>
                  <a:lnTo>
                    <a:pt x="560" y="1630"/>
                  </a:lnTo>
                  <a:lnTo>
                    <a:pt x="577" y="1713"/>
                  </a:lnTo>
                  <a:lnTo>
                    <a:pt x="585" y="1755"/>
                  </a:lnTo>
                  <a:lnTo>
                    <a:pt x="593" y="1797"/>
                  </a:lnTo>
                  <a:lnTo>
                    <a:pt x="610" y="1880"/>
                  </a:lnTo>
                  <a:lnTo>
                    <a:pt x="644" y="2047"/>
                  </a:lnTo>
                  <a:lnTo>
                    <a:pt x="677" y="2215"/>
                  </a:lnTo>
                  <a:lnTo>
                    <a:pt x="710" y="2382"/>
                  </a:lnTo>
                  <a:lnTo>
                    <a:pt x="769" y="2707"/>
                  </a:lnTo>
                  <a:lnTo>
                    <a:pt x="769" y="2716"/>
                  </a:lnTo>
                  <a:lnTo>
                    <a:pt x="635" y="2941"/>
                  </a:lnTo>
                  <a:lnTo>
                    <a:pt x="418" y="2799"/>
                  </a:lnTo>
                  <a:lnTo>
                    <a:pt x="418" y="2783"/>
                  </a:lnTo>
                  <a:lnTo>
                    <a:pt x="343" y="2465"/>
                  </a:lnTo>
                  <a:lnTo>
                    <a:pt x="301" y="2298"/>
                  </a:lnTo>
                  <a:lnTo>
                    <a:pt x="259" y="2131"/>
                  </a:lnTo>
                  <a:lnTo>
                    <a:pt x="226" y="1964"/>
                  </a:lnTo>
                  <a:lnTo>
                    <a:pt x="209" y="1880"/>
                  </a:lnTo>
                  <a:lnTo>
                    <a:pt x="201" y="1839"/>
                  </a:lnTo>
                  <a:lnTo>
                    <a:pt x="192" y="1797"/>
                  </a:lnTo>
                  <a:lnTo>
                    <a:pt x="176" y="1713"/>
                  </a:lnTo>
                  <a:lnTo>
                    <a:pt x="159" y="1621"/>
                  </a:lnTo>
                  <a:lnTo>
                    <a:pt x="142" y="1538"/>
                  </a:lnTo>
                  <a:lnTo>
                    <a:pt x="126" y="1454"/>
                  </a:lnTo>
                  <a:lnTo>
                    <a:pt x="109" y="1371"/>
                  </a:lnTo>
                  <a:lnTo>
                    <a:pt x="92" y="1287"/>
                  </a:lnTo>
                  <a:lnTo>
                    <a:pt x="75" y="1204"/>
                  </a:lnTo>
                  <a:lnTo>
                    <a:pt x="59" y="1112"/>
                  </a:lnTo>
                  <a:lnTo>
                    <a:pt x="59" y="1070"/>
                  </a:lnTo>
                  <a:lnTo>
                    <a:pt x="50" y="1028"/>
                  </a:lnTo>
                  <a:lnTo>
                    <a:pt x="42" y="945"/>
                  </a:lnTo>
                  <a:lnTo>
                    <a:pt x="34" y="853"/>
                  </a:lnTo>
                  <a:lnTo>
                    <a:pt x="17" y="769"/>
                  </a:lnTo>
                  <a:lnTo>
                    <a:pt x="9" y="686"/>
                  </a:lnTo>
                  <a:lnTo>
                    <a:pt x="0" y="594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9" y="418"/>
                  </a:lnTo>
                  <a:lnTo>
                    <a:pt x="9" y="402"/>
                  </a:lnTo>
                  <a:lnTo>
                    <a:pt x="34" y="335"/>
                  </a:lnTo>
                  <a:lnTo>
                    <a:pt x="50" y="268"/>
                  </a:lnTo>
                  <a:lnTo>
                    <a:pt x="59" y="243"/>
                  </a:lnTo>
                  <a:lnTo>
                    <a:pt x="84" y="159"/>
                  </a:lnTo>
                  <a:lnTo>
                    <a:pt x="101" y="76"/>
                  </a:lnTo>
                  <a:lnTo>
                    <a:pt x="101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8890233" y="2689131"/>
              <a:ext cx="51942" cy="115476"/>
            </a:xfrm>
            <a:custGeom>
              <a:avLst/>
              <a:gdLst/>
              <a:ahLst/>
              <a:cxnLst/>
              <a:rect l="l" t="t" r="r" b="b"/>
              <a:pathLst>
                <a:path w="1053" h="2341" extrusionOk="0">
                  <a:moveTo>
                    <a:pt x="150" y="43"/>
                  </a:moveTo>
                  <a:lnTo>
                    <a:pt x="150" y="51"/>
                  </a:lnTo>
                  <a:lnTo>
                    <a:pt x="176" y="110"/>
                  </a:lnTo>
                  <a:lnTo>
                    <a:pt x="209" y="168"/>
                  </a:lnTo>
                  <a:lnTo>
                    <a:pt x="251" y="227"/>
                  </a:lnTo>
                  <a:lnTo>
                    <a:pt x="267" y="260"/>
                  </a:lnTo>
                  <a:lnTo>
                    <a:pt x="284" y="293"/>
                  </a:lnTo>
                  <a:lnTo>
                    <a:pt x="326" y="352"/>
                  </a:lnTo>
                  <a:lnTo>
                    <a:pt x="359" y="410"/>
                  </a:lnTo>
                  <a:lnTo>
                    <a:pt x="359" y="410"/>
                  </a:lnTo>
                  <a:lnTo>
                    <a:pt x="393" y="469"/>
                  </a:lnTo>
                  <a:lnTo>
                    <a:pt x="426" y="527"/>
                  </a:lnTo>
                  <a:lnTo>
                    <a:pt x="435" y="544"/>
                  </a:lnTo>
                  <a:lnTo>
                    <a:pt x="451" y="594"/>
                  </a:lnTo>
                  <a:lnTo>
                    <a:pt x="476" y="661"/>
                  </a:lnTo>
                  <a:lnTo>
                    <a:pt x="501" y="719"/>
                  </a:lnTo>
                  <a:lnTo>
                    <a:pt x="526" y="786"/>
                  </a:lnTo>
                  <a:lnTo>
                    <a:pt x="551" y="853"/>
                  </a:lnTo>
                  <a:lnTo>
                    <a:pt x="577" y="912"/>
                  </a:lnTo>
                  <a:lnTo>
                    <a:pt x="577" y="920"/>
                  </a:lnTo>
                  <a:lnTo>
                    <a:pt x="593" y="978"/>
                  </a:lnTo>
                  <a:lnTo>
                    <a:pt x="618" y="1037"/>
                  </a:lnTo>
                  <a:lnTo>
                    <a:pt x="643" y="1104"/>
                  </a:lnTo>
                  <a:lnTo>
                    <a:pt x="668" y="1162"/>
                  </a:lnTo>
                  <a:lnTo>
                    <a:pt x="694" y="1229"/>
                  </a:lnTo>
                  <a:lnTo>
                    <a:pt x="719" y="1287"/>
                  </a:lnTo>
                  <a:lnTo>
                    <a:pt x="744" y="1354"/>
                  </a:lnTo>
                  <a:lnTo>
                    <a:pt x="777" y="1413"/>
                  </a:lnTo>
                  <a:lnTo>
                    <a:pt x="777" y="1421"/>
                  </a:lnTo>
                  <a:lnTo>
                    <a:pt x="794" y="1480"/>
                  </a:lnTo>
                  <a:lnTo>
                    <a:pt x="827" y="1538"/>
                  </a:lnTo>
                  <a:lnTo>
                    <a:pt x="852" y="1605"/>
                  </a:lnTo>
                  <a:lnTo>
                    <a:pt x="877" y="1663"/>
                  </a:lnTo>
                  <a:lnTo>
                    <a:pt x="911" y="1730"/>
                  </a:lnTo>
                  <a:lnTo>
                    <a:pt x="936" y="1789"/>
                  </a:lnTo>
                  <a:lnTo>
                    <a:pt x="969" y="1847"/>
                  </a:lnTo>
                  <a:lnTo>
                    <a:pt x="994" y="1906"/>
                  </a:lnTo>
                  <a:lnTo>
                    <a:pt x="1028" y="1973"/>
                  </a:lnTo>
                  <a:lnTo>
                    <a:pt x="1053" y="2023"/>
                  </a:lnTo>
                  <a:lnTo>
                    <a:pt x="1053" y="2031"/>
                  </a:lnTo>
                  <a:lnTo>
                    <a:pt x="952" y="2340"/>
                  </a:lnTo>
                  <a:lnTo>
                    <a:pt x="643" y="2248"/>
                  </a:lnTo>
                  <a:lnTo>
                    <a:pt x="635" y="2232"/>
                  </a:lnTo>
                  <a:lnTo>
                    <a:pt x="610" y="2181"/>
                  </a:lnTo>
                  <a:lnTo>
                    <a:pt x="577" y="2123"/>
                  </a:lnTo>
                  <a:lnTo>
                    <a:pt x="543" y="2056"/>
                  </a:lnTo>
                  <a:lnTo>
                    <a:pt x="510" y="1989"/>
                  </a:lnTo>
                  <a:lnTo>
                    <a:pt x="476" y="1931"/>
                  </a:lnTo>
                  <a:lnTo>
                    <a:pt x="451" y="1864"/>
                  </a:lnTo>
                  <a:lnTo>
                    <a:pt x="418" y="1797"/>
                  </a:lnTo>
                  <a:lnTo>
                    <a:pt x="384" y="1739"/>
                  </a:lnTo>
                  <a:lnTo>
                    <a:pt x="359" y="1672"/>
                  </a:lnTo>
                  <a:lnTo>
                    <a:pt x="334" y="1613"/>
                  </a:lnTo>
                  <a:lnTo>
                    <a:pt x="334" y="1605"/>
                  </a:lnTo>
                  <a:lnTo>
                    <a:pt x="309" y="1538"/>
                  </a:lnTo>
                  <a:lnTo>
                    <a:pt x="276" y="1471"/>
                  </a:lnTo>
                  <a:lnTo>
                    <a:pt x="251" y="1404"/>
                  </a:lnTo>
                  <a:lnTo>
                    <a:pt x="226" y="1338"/>
                  </a:lnTo>
                  <a:lnTo>
                    <a:pt x="201" y="1271"/>
                  </a:lnTo>
                  <a:lnTo>
                    <a:pt x="176" y="1204"/>
                  </a:lnTo>
                  <a:lnTo>
                    <a:pt x="150" y="1137"/>
                  </a:lnTo>
                  <a:lnTo>
                    <a:pt x="134" y="1087"/>
                  </a:lnTo>
                  <a:lnTo>
                    <a:pt x="134" y="1070"/>
                  </a:lnTo>
                  <a:lnTo>
                    <a:pt x="109" y="1003"/>
                  </a:lnTo>
                  <a:lnTo>
                    <a:pt x="92" y="937"/>
                  </a:lnTo>
                  <a:lnTo>
                    <a:pt x="67" y="870"/>
                  </a:lnTo>
                  <a:lnTo>
                    <a:pt x="50" y="795"/>
                  </a:lnTo>
                  <a:lnTo>
                    <a:pt x="34" y="728"/>
                  </a:lnTo>
                  <a:lnTo>
                    <a:pt x="17" y="678"/>
                  </a:lnTo>
                  <a:lnTo>
                    <a:pt x="17" y="661"/>
                  </a:lnTo>
                  <a:lnTo>
                    <a:pt x="8" y="586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0" y="335"/>
                  </a:lnTo>
                  <a:lnTo>
                    <a:pt x="0" y="293"/>
                  </a:lnTo>
                  <a:lnTo>
                    <a:pt x="0" y="218"/>
                  </a:lnTo>
                  <a:lnTo>
                    <a:pt x="0" y="76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8776089" y="2350399"/>
              <a:ext cx="52780" cy="92390"/>
            </a:xfrm>
            <a:custGeom>
              <a:avLst/>
              <a:gdLst/>
              <a:ahLst/>
              <a:cxnLst/>
              <a:rect l="l" t="t" r="r" b="b"/>
              <a:pathLst>
                <a:path w="1070" h="1873" extrusionOk="0">
                  <a:moveTo>
                    <a:pt x="301" y="26"/>
                  </a:moveTo>
                  <a:lnTo>
                    <a:pt x="326" y="59"/>
                  </a:lnTo>
                  <a:lnTo>
                    <a:pt x="401" y="151"/>
                  </a:lnTo>
                  <a:lnTo>
                    <a:pt x="401" y="151"/>
                  </a:lnTo>
                  <a:lnTo>
                    <a:pt x="501" y="360"/>
                  </a:lnTo>
                  <a:lnTo>
                    <a:pt x="593" y="569"/>
                  </a:lnTo>
                  <a:lnTo>
                    <a:pt x="685" y="778"/>
                  </a:lnTo>
                  <a:lnTo>
                    <a:pt x="785" y="987"/>
                  </a:lnTo>
                  <a:lnTo>
                    <a:pt x="785" y="987"/>
                  </a:lnTo>
                  <a:lnTo>
                    <a:pt x="877" y="1196"/>
                  </a:lnTo>
                  <a:lnTo>
                    <a:pt x="977" y="1404"/>
                  </a:lnTo>
                  <a:lnTo>
                    <a:pt x="1069" y="1605"/>
                  </a:lnTo>
                  <a:lnTo>
                    <a:pt x="1069" y="1613"/>
                  </a:lnTo>
                  <a:lnTo>
                    <a:pt x="977" y="1872"/>
                  </a:lnTo>
                  <a:lnTo>
                    <a:pt x="718" y="1780"/>
                  </a:lnTo>
                  <a:lnTo>
                    <a:pt x="718" y="1772"/>
                  </a:lnTo>
                  <a:lnTo>
                    <a:pt x="618" y="1572"/>
                  </a:lnTo>
                  <a:lnTo>
                    <a:pt x="518" y="1363"/>
                  </a:lnTo>
                  <a:lnTo>
                    <a:pt x="409" y="1154"/>
                  </a:lnTo>
                  <a:lnTo>
                    <a:pt x="409" y="1154"/>
                  </a:lnTo>
                  <a:lnTo>
                    <a:pt x="317" y="945"/>
                  </a:lnTo>
                  <a:lnTo>
                    <a:pt x="217" y="736"/>
                  </a:lnTo>
                  <a:lnTo>
                    <a:pt x="117" y="527"/>
                  </a:lnTo>
                  <a:lnTo>
                    <a:pt x="17" y="318"/>
                  </a:lnTo>
                  <a:lnTo>
                    <a:pt x="17" y="318"/>
                  </a:lnTo>
                  <a:lnTo>
                    <a:pt x="0" y="201"/>
                  </a:lnTo>
                  <a:lnTo>
                    <a:pt x="0" y="160"/>
                  </a:lnTo>
                  <a:lnTo>
                    <a:pt x="50" y="51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8856000" y="2922006"/>
              <a:ext cx="41682" cy="115821"/>
            </a:xfrm>
            <a:custGeom>
              <a:avLst/>
              <a:gdLst/>
              <a:ahLst/>
              <a:cxnLst/>
              <a:rect l="l" t="t" r="r" b="b"/>
              <a:pathLst>
                <a:path w="845" h="2348" extrusionOk="0">
                  <a:moveTo>
                    <a:pt x="343" y="0"/>
                  </a:moveTo>
                  <a:lnTo>
                    <a:pt x="410" y="75"/>
                  </a:lnTo>
                  <a:lnTo>
                    <a:pt x="477" y="117"/>
                  </a:lnTo>
                  <a:lnTo>
                    <a:pt x="494" y="142"/>
                  </a:lnTo>
                  <a:lnTo>
                    <a:pt x="519" y="201"/>
                  </a:lnTo>
                  <a:lnTo>
                    <a:pt x="519" y="201"/>
                  </a:lnTo>
                  <a:lnTo>
                    <a:pt x="552" y="267"/>
                  </a:lnTo>
                  <a:lnTo>
                    <a:pt x="560" y="276"/>
                  </a:lnTo>
                  <a:lnTo>
                    <a:pt x="560" y="326"/>
                  </a:lnTo>
                  <a:lnTo>
                    <a:pt x="560" y="393"/>
                  </a:lnTo>
                  <a:lnTo>
                    <a:pt x="560" y="451"/>
                  </a:lnTo>
                  <a:lnTo>
                    <a:pt x="560" y="518"/>
                  </a:lnTo>
                  <a:lnTo>
                    <a:pt x="560" y="576"/>
                  </a:lnTo>
                  <a:lnTo>
                    <a:pt x="569" y="643"/>
                  </a:lnTo>
                  <a:lnTo>
                    <a:pt x="569" y="685"/>
                  </a:lnTo>
                  <a:lnTo>
                    <a:pt x="569" y="702"/>
                  </a:lnTo>
                  <a:lnTo>
                    <a:pt x="577" y="769"/>
                  </a:lnTo>
                  <a:lnTo>
                    <a:pt x="586" y="827"/>
                  </a:lnTo>
                  <a:lnTo>
                    <a:pt x="586" y="894"/>
                  </a:lnTo>
                  <a:lnTo>
                    <a:pt x="602" y="952"/>
                  </a:lnTo>
                  <a:lnTo>
                    <a:pt x="611" y="1019"/>
                  </a:lnTo>
                  <a:lnTo>
                    <a:pt x="619" y="1078"/>
                  </a:lnTo>
                  <a:lnTo>
                    <a:pt x="627" y="1145"/>
                  </a:lnTo>
                  <a:lnTo>
                    <a:pt x="644" y="1203"/>
                  </a:lnTo>
                  <a:lnTo>
                    <a:pt x="652" y="1270"/>
                  </a:lnTo>
                  <a:lnTo>
                    <a:pt x="652" y="1270"/>
                  </a:lnTo>
                  <a:lnTo>
                    <a:pt x="669" y="1328"/>
                  </a:lnTo>
                  <a:lnTo>
                    <a:pt x="677" y="1387"/>
                  </a:lnTo>
                  <a:lnTo>
                    <a:pt x="694" y="1454"/>
                  </a:lnTo>
                  <a:lnTo>
                    <a:pt x="711" y="1512"/>
                  </a:lnTo>
                  <a:lnTo>
                    <a:pt x="728" y="1579"/>
                  </a:lnTo>
                  <a:lnTo>
                    <a:pt x="736" y="1637"/>
                  </a:lnTo>
                  <a:lnTo>
                    <a:pt x="761" y="1704"/>
                  </a:lnTo>
                  <a:lnTo>
                    <a:pt x="778" y="1763"/>
                  </a:lnTo>
                  <a:lnTo>
                    <a:pt x="794" y="1830"/>
                  </a:lnTo>
                  <a:lnTo>
                    <a:pt x="811" y="1888"/>
                  </a:lnTo>
                  <a:lnTo>
                    <a:pt x="828" y="1955"/>
                  </a:lnTo>
                  <a:lnTo>
                    <a:pt x="844" y="2005"/>
                  </a:lnTo>
                  <a:lnTo>
                    <a:pt x="844" y="2013"/>
                  </a:lnTo>
                  <a:lnTo>
                    <a:pt x="677" y="2347"/>
                  </a:lnTo>
                  <a:lnTo>
                    <a:pt x="343" y="2180"/>
                  </a:lnTo>
                  <a:lnTo>
                    <a:pt x="343" y="2164"/>
                  </a:lnTo>
                  <a:lnTo>
                    <a:pt x="327" y="2114"/>
                  </a:lnTo>
                  <a:lnTo>
                    <a:pt x="301" y="2047"/>
                  </a:lnTo>
                  <a:lnTo>
                    <a:pt x="285" y="1980"/>
                  </a:lnTo>
                  <a:lnTo>
                    <a:pt x="260" y="1913"/>
                  </a:lnTo>
                  <a:lnTo>
                    <a:pt x="243" y="1846"/>
                  </a:lnTo>
                  <a:lnTo>
                    <a:pt x="218" y="1779"/>
                  </a:lnTo>
                  <a:lnTo>
                    <a:pt x="201" y="1713"/>
                  </a:lnTo>
                  <a:lnTo>
                    <a:pt x="176" y="1646"/>
                  </a:lnTo>
                  <a:lnTo>
                    <a:pt x="159" y="1579"/>
                  </a:lnTo>
                  <a:lnTo>
                    <a:pt x="143" y="1512"/>
                  </a:lnTo>
                  <a:lnTo>
                    <a:pt x="126" y="1445"/>
                  </a:lnTo>
                  <a:lnTo>
                    <a:pt x="109" y="1387"/>
                  </a:lnTo>
                  <a:lnTo>
                    <a:pt x="109" y="1387"/>
                  </a:lnTo>
                  <a:lnTo>
                    <a:pt x="93" y="1320"/>
                  </a:lnTo>
                  <a:lnTo>
                    <a:pt x="76" y="1253"/>
                  </a:lnTo>
                  <a:lnTo>
                    <a:pt x="68" y="1178"/>
                  </a:lnTo>
                  <a:lnTo>
                    <a:pt x="51" y="1111"/>
                  </a:lnTo>
                  <a:lnTo>
                    <a:pt x="34" y="1044"/>
                  </a:lnTo>
                  <a:lnTo>
                    <a:pt x="51" y="986"/>
                  </a:lnTo>
                  <a:lnTo>
                    <a:pt x="34" y="911"/>
                  </a:lnTo>
                  <a:lnTo>
                    <a:pt x="26" y="844"/>
                  </a:lnTo>
                  <a:lnTo>
                    <a:pt x="17" y="777"/>
                  </a:lnTo>
                  <a:lnTo>
                    <a:pt x="17" y="752"/>
                  </a:lnTo>
                  <a:lnTo>
                    <a:pt x="9" y="702"/>
                  </a:lnTo>
                  <a:lnTo>
                    <a:pt x="9" y="635"/>
                  </a:lnTo>
                  <a:lnTo>
                    <a:pt x="1" y="568"/>
                  </a:lnTo>
                  <a:lnTo>
                    <a:pt x="1" y="493"/>
                  </a:lnTo>
                  <a:lnTo>
                    <a:pt x="1" y="426"/>
                  </a:lnTo>
                  <a:lnTo>
                    <a:pt x="1" y="351"/>
                  </a:lnTo>
                  <a:lnTo>
                    <a:pt x="1" y="301"/>
                  </a:lnTo>
                  <a:lnTo>
                    <a:pt x="9" y="284"/>
                  </a:lnTo>
                  <a:lnTo>
                    <a:pt x="34" y="209"/>
                  </a:lnTo>
                  <a:lnTo>
                    <a:pt x="34" y="201"/>
                  </a:lnTo>
                  <a:lnTo>
                    <a:pt x="59" y="142"/>
                  </a:lnTo>
                  <a:lnTo>
                    <a:pt x="76" y="117"/>
                  </a:lnTo>
                  <a:lnTo>
                    <a:pt x="143" y="6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8638860" y="2591512"/>
              <a:ext cx="63484" cy="107583"/>
            </a:xfrm>
            <a:custGeom>
              <a:avLst/>
              <a:gdLst/>
              <a:ahLst/>
              <a:cxnLst/>
              <a:rect l="l" t="t" r="r" b="b"/>
              <a:pathLst>
                <a:path w="1287" h="2181" extrusionOk="0">
                  <a:moveTo>
                    <a:pt x="134" y="17"/>
                  </a:moveTo>
                  <a:lnTo>
                    <a:pt x="176" y="25"/>
                  </a:lnTo>
                  <a:lnTo>
                    <a:pt x="226" y="25"/>
                  </a:lnTo>
                  <a:lnTo>
                    <a:pt x="284" y="25"/>
                  </a:lnTo>
                  <a:lnTo>
                    <a:pt x="326" y="25"/>
                  </a:lnTo>
                  <a:lnTo>
                    <a:pt x="334" y="25"/>
                  </a:lnTo>
                  <a:lnTo>
                    <a:pt x="368" y="50"/>
                  </a:lnTo>
                  <a:lnTo>
                    <a:pt x="393" y="67"/>
                  </a:lnTo>
                  <a:lnTo>
                    <a:pt x="426" y="92"/>
                  </a:lnTo>
                  <a:lnTo>
                    <a:pt x="426" y="92"/>
                  </a:lnTo>
                  <a:lnTo>
                    <a:pt x="451" y="117"/>
                  </a:lnTo>
                  <a:lnTo>
                    <a:pt x="485" y="142"/>
                  </a:lnTo>
                  <a:lnTo>
                    <a:pt x="510" y="167"/>
                  </a:lnTo>
                  <a:lnTo>
                    <a:pt x="518" y="175"/>
                  </a:lnTo>
                  <a:lnTo>
                    <a:pt x="535" y="192"/>
                  </a:lnTo>
                  <a:lnTo>
                    <a:pt x="552" y="226"/>
                  </a:lnTo>
                  <a:lnTo>
                    <a:pt x="577" y="251"/>
                  </a:lnTo>
                  <a:lnTo>
                    <a:pt x="593" y="284"/>
                  </a:lnTo>
                  <a:lnTo>
                    <a:pt x="627" y="343"/>
                  </a:lnTo>
                  <a:lnTo>
                    <a:pt x="660" y="409"/>
                  </a:lnTo>
                  <a:lnTo>
                    <a:pt x="702" y="476"/>
                  </a:lnTo>
                  <a:lnTo>
                    <a:pt x="727" y="535"/>
                  </a:lnTo>
                  <a:lnTo>
                    <a:pt x="752" y="568"/>
                  </a:lnTo>
                  <a:lnTo>
                    <a:pt x="760" y="602"/>
                  </a:lnTo>
                  <a:lnTo>
                    <a:pt x="794" y="668"/>
                  </a:lnTo>
                  <a:lnTo>
                    <a:pt x="827" y="727"/>
                  </a:lnTo>
                  <a:lnTo>
                    <a:pt x="852" y="794"/>
                  </a:lnTo>
                  <a:lnTo>
                    <a:pt x="886" y="861"/>
                  </a:lnTo>
                  <a:lnTo>
                    <a:pt x="911" y="927"/>
                  </a:lnTo>
                  <a:lnTo>
                    <a:pt x="936" y="986"/>
                  </a:lnTo>
                  <a:lnTo>
                    <a:pt x="961" y="1053"/>
                  </a:lnTo>
                  <a:lnTo>
                    <a:pt x="986" y="1120"/>
                  </a:lnTo>
                  <a:lnTo>
                    <a:pt x="1003" y="1145"/>
                  </a:lnTo>
                  <a:lnTo>
                    <a:pt x="1044" y="1253"/>
                  </a:lnTo>
                  <a:lnTo>
                    <a:pt x="1095" y="1378"/>
                  </a:lnTo>
                  <a:lnTo>
                    <a:pt x="1136" y="1504"/>
                  </a:lnTo>
                  <a:lnTo>
                    <a:pt x="1186" y="1629"/>
                  </a:lnTo>
                  <a:lnTo>
                    <a:pt x="1237" y="1754"/>
                  </a:lnTo>
                  <a:lnTo>
                    <a:pt x="1262" y="1813"/>
                  </a:lnTo>
                  <a:lnTo>
                    <a:pt x="1287" y="1863"/>
                  </a:lnTo>
                  <a:lnTo>
                    <a:pt x="1287" y="1871"/>
                  </a:lnTo>
                  <a:lnTo>
                    <a:pt x="1170" y="2180"/>
                  </a:lnTo>
                  <a:lnTo>
                    <a:pt x="861" y="2064"/>
                  </a:lnTo>
                  <a:lnTo>
                    <a:pt x="861" y="2055"/>
                  </a:lnTo>
                  <a:lnTo>
                    <a:pt x="836" y="2005"/>
                  </a:lnTo>
                  <a:lnTo>
                    <a:pt x="810" y="1947"/>
                  </a:lnTo>
                  <a:lnTo>
                    <a:pt x="752" y="1821"/>
                  </a:lnTo>
                  <a:lnTo>
                    <a:pt x="694" y="1696"/>
                  </a:lnTo>
                  <a:lnTo>
                    <a:pt x="635" y="1571"/>
                  </a:lnTo>
                  <a:lnTo>
                    <a:pt x="577" y="1445"/>
                  </a:lnTo>
                  <a:lnTo>
                    <a:pt x="526" y="1353"/>
                  </a:lnTo>
                  <a:lnTo>
                    <a:pt x="518" y="1328"/>
                  </a:lnTo>
                  <a:lnTo>
                    <a:pt x="485" y="1270"/>
                  </a:lnTo>
                  <a:lnTo>
                    <a:pt x="460" y="1203"/>
                  </a:lnTo>
                  <a:lnTo>
                    <a:pt x="426" y="1145"/>
                  </a:lnTo>
                  <a:lnTo>
                    <a:pt x="401" y="1086"/>
                  </a:lnTo>
                  <a:lnTo>
                    <a:pt x="368" y="1028"/>
                  </a:lnTo>
                  <a:lnTo>
                    <a:pt x="343" y="969"/>
                  </a:lnTo>
                  <a:lnTo>
                    <a:pt x="309" y="911"/>
                  </a:lnTo>
                  <a:lnTo>
                    <a:pt x="276" y="852"/>
                  </a:lnTo>
                  <a:lnTo>
                    <a:pt x="259" y="827"/>
                  </a:lnTo>
                  <a:lnTo>
                    <a:pt x="242" y="802"/>
                  </a:lnTo>
                  <a:lnTo>
                    <a:pt x="217" y="744"/>
                  </a:lnTo>
                  <a:lnTo>
                    <a:pt x="184" y="685"/>
                  </a:lnTo>
                  <a:lnTo>
                    <a:pt x="151" y="635"/>
                  </a:lnTo>
                  <a:lnTo>
                    <a:pt x="117" y="576"/>
                  </a:lnTo>
                  <a:lnTo>
                    <a:pt x="100" y="551"/>
                  </a:lnTo>
                  <a:lnTo>
                    <a:pt x="84" y="526"/>
                  </a:lnTo>
                  <a:lnTo>
                    <a:pt x="67" y="501"/>
                  </a:lnTo>
                  <a:lnTo>
                    <a:pt x="50" y="485"/>
                  </a:lnTo>
                  <a:lnTo>
                    <a:pt x="50" y="468"/>
                  </a:lnTo>
                  <a:lnTo>
                    <a:pt x="42" y="443"/>
                  </a:lnTo>
                  <a:lnTo>
                    <a:pt x="34" y="409"/>
                  </a:lnTo>
                  <a:lnTo>
                    <a:pt x="25" y="376"/>
                  </a:lnTo>
                  <a:lnTo>
                    <a:pt x="25" y="376"/>
                  </a:lnTo>
                  <a:lnTo>
                    <a:pt x="17" y="343"/>
                  </a:lnTo>
                  <a:lnTo>
                    <a:pt x="9" y="318"/>
                  </a:lnTo>
                  <a:lnTo>
                    <a:pt x="0" y="284"/>
                  </a:lnTo>
                  <a:lnTo>
                    <a:pt x="0" y="276"/>
                  </a:lnTo>
                  <a:lnTo>
                    <a:pt x="17" y="234"/>
                  </a:lnTo>
                  <a:lnTo>
                    <a:pt x="25" y="184"/>
                  </a:lnTo>
                  <a:lnTo>
                    <a:pt x="34" y="134"/>
                  </a:lnTo>
                  <a:lnTo>
                    <a:pt x="34" y="9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8557667" y="2320359"/>
              <a:ext cx="47453" cy="69650"/>
            </a:xfrm>
            <a:custGeom>
              <a:avLst/>
              <a:gdLst/>
              <a:ahLst/>
              <a:cxnLst/>
              <a:rect l="l" t="t" r="r" b="b"/>
              <a:pathLst>
                <a:path w="962" h="1412" extrusionOk="0">
                  <a:moveTo>
                    <a:pt x="117" y="34"/>
                  </a:moveTo>
                  <a:lnTo>
                    <a:pt x="117" y="34"/>
                  </a:lnTo>
                  <a:lnTo>
                    <a:pt x="268" y="142"/>
                  </a:lnTo>
                  <a:lnTo>
                    <a:pt x="276" y="142"/>
                  </a:lnTo>
                  <a:lnTo>
                    <a:pt x="393" y="226"/>
                  </a:lnTo>
                  <a:lnTo>
                    <a:pt x="418" y="251"/>
                  </a:lnTo>
                  <a:lnTo>
                    <a:pt x="443" y="276"/>
                  </a:lnTo>
                  <a:lnTo>
                    <a:pt x="477" y="309"/>
                  </a:lnTo>
                  <a:lnTo>
                    <a:pt x="485" y="318"/>
                  </a:lnTo>
                  <a:lnTo>
                    <a:pt x="527" y="384"/>
                  </a:lnTo>
                  <a:lnTo>
                    <a:pt x="552" y="409"/>
                  </a:lnTo>
                  <a:lnTo>
                    <a:pt x="577" y="451"/>
                  </a:lnTo>
                  <a:lnTo>
                    <a:pt x="619" y="526"/>
                  </a:lnTo>
                  <a:lnTo>
                    <a:pt x="619" y="526"/>
                  </a:lnTo>
                  <a:lnTo>
                    <a:pt x="660" y="602"/>
                  </a:lnTo>
                  <a:lnTo>
                    <a:pt x="702" y="677"/>
                  </a:lnTo>
                  <a:lnTo>
                    <a:pt x="752" y="744"/>
                  </a:lnTo>
                  <a:lnTo>
                    <a:pt x="777" y="794"/>
                  </a:lnTo>
                  <a:lnTo>
                    <a:pt x="794" y="819"/>
                  </a:lnTo>
                  <a:lnTo>
                    <a:pt x="836" y="894"/>
                  </a:lnTo>
                  <a:lnTo>
                    <a:pt x="878" y="969"/>
                  </a:lnTo>
                  <a:lnTo>
                    <a:pt x="919" y="1044"/>
                  </a:lnTo>
                  <a:lnTo>
                    <a:pt x="961" y="1120"/>
                  </a:lnTo>
                  <a:lnTo>
                    <a:pt x="961" y="1120"/>
                  </a:lnTo>
                  <a:lnTo>
                    <a:pt x="903" y="1412"/>
                  </a:lnTo>
                  <a:lnTo>
                    <a:pt x="619" y="1362"/>
                  </a:lnTo>
                  <a:lnTo>
                    <a:pt x="619" y="1353"/>
                  </a:lnTo>
                  <a:lnTo>
                    <a:pt x="568" y="1287"/>
                  </a:lnTo>
                  <a:lnTo>
                    <a:pt x="510" y="1220"/>
                  </a:lnTo>
                  <a:lnTo>
                    <a:pt x="452" y="1145"/>
                  </a:lnTo>
                  <a:lnTo>
                    <a:pt x="401" y="1078"/>
                  </a:lnTo>
                  <a:lnTo>
                    <a:pt x="376" y="1044"/>
                  </a:lnTo>
                  <a:lnTo>
                    <a:pt x="351" y="1003"/>
                  </a:lnTo>
                  <a:lnTo>
                    <a:pt x="301" y="927"/>
                  </a:lnTo>
                  <a:lnTo>
                    <a:pt x="251" y="861"/>
                  </a:lnTo>
                  <a:lnTo>
                    <a:pt x="201" y="785"/>
                  </a:lnTo>
                  <a:lnTo>
                    <a:pt x="201" y="785"/>
                  </a:lnTo>
                  <a:lnTo>
                    <a:pt x="159" y="710"/>
                  </a:lnTo>
                  <a:lnTo>
                    <a:pt x="126" y="660"/>
                  </a:lnTo>
                  <a:lnTo>
                    <a:pt x="109" y="635"/>
                  </a:lnTo>
                  <a:lnTo>
                    <a:pt x="76" y="568"/>
                  </a:lnTo>
                  <a:lnTo>
                    <a:pt x="76" y="551"/>
                  </a:lnTo>
                  <a:lnTo>
                    <a:pt x="59" y="501"/>
                  </a:lnTo>
                  <a:lnTo>
                    <a:pt x="51" y="468"/>
                  </a:lnTo>
                  <a:lnTo>
                    <a:pt x="42" y="435"/>
                  </a:lnTo>
                  <a:lnTo>
                    <a:pt x="25" y="284"/>
                  </a:lnTo>
                  <a:lnTo>
                    <a:pt x="25" y="276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8342155" y="2525167"/>
              <a:ext cx="103884" cy="141767"/>
            </a:xfrm>
            <a:custGeom>
              <a:avLst/>
              <a:gdLst/>
              <a:ahLst/>
              <a:cxnLst/>
              <a:rect l="l" t="t" r="r" b="b"/>
              <a:pathLst>
                <a:path w="2106" h="2874" extrusionOk="0">
                  <a:moveTo>
                    <a:pt x="385" y="17"/>
                  </a:moveTo>
                  <a:lnTo>
                    <a:pt x="468" y="84"/>
                  </a:lnTo>
                  <a:lnTo>
                    <a:pt x="518" y="125"/>
                  </a:lnTo>
                  <a:lnTo>
                    <a:pt x="535" y="159"/>
                  </a:lnTo>
                  <a:lnTo>
                    <a:pt x="577" y="242"/>
                  </a:lnTo>
                  <a:lnTo>
                    <a:pt x="627" y="334"/>
                  </a:lnTo>
                  <a:lnTo>
                    <a:pt x="677" y="418"/>
                  </a:lnTo>
                  <a:lnTo>
                    <a:pt x="727" y="501"/>
                  </a:lnTo>
                  <a:lnTo>
                    <a:pt x="769" y="585"/>
                  </a:lnTo>
                  <a:lnTo>
                    <a:pt x="819" y="660"/>
                  </a:lnTo>
                  <a:lnTo>
                    <a:pt x="877" y="744"/>
                  </a:lnTo>
                  <a:lnTo>
                    <a:pt x="928" y="827"/>
                  </a:lnTo>
                  <a:lnTo>
                    <a:pt x="978" y="911"/>
                  </a:lnTo>
                  <a:lnTo>
                    <a:pt x="1028" y="994"/>
                  </a:lnTo>
                  <a:lnTo>
                    <a:pt x="1086" y="1069"/>
                  </a:lnTo>
                  <a:lnTo>
                    <a:pt x="1136" y="1153"/>
                  </a:lnTo>
                  <a:lnTo>
                    <a:pt x="1187" y="1228"/>
                  </a:lnTo>
                  <a:lnTo>
                    <a:pt x="1245" y="1312"/>
                  </a:lnTo>
                  <a:lnTo>
                    <a:pt x="1303" y="1395"/>
                  </a:lnTo>
                  <a:lnTo>
                    <a:pt x="1354" y="1470"/>
                  </a:lnTo>
                  <a:lnTo>
                    <a:pt x="1370" y="1495"/>
                  </a:lnTo>
                  <a:lnTo>
                    <a:pt x="1412" y="1554"/>
                  </a:lnTo>
                  <a:lnTo>
                    <a:pt x="1471" y="1637"/>
                  </a:lnTo>
                  <a:lnTo>
                    <a:pt x="1529" y="1713"/>
                  </a:lnTo>
                  <a:lnTo>
                    <a:pt x="1579" y="1796"/>
                  </a:lnTo>
                  <a:lnTo>
                    <a:pt x="1638" y="1871"/>
                  </a:lnTo>
                  <a:lnTo>
                    <a:pt x="1696" y="1955"/>
                  </a:lnTo>
                  <a:lnTo>
                    <a:pt x="1755" y="2030"/>
                  </a:lnTo>
                  <a:lnTo>
                    <a:pt x="1872" y="2189"/>
                  </a:lnTo>
                  <a:lnTo>
                    <a:pt x="1989" y="2348"/>
                  </a:lnTo>
                  <a:lnTo>
                    <a:pt x="2097" y="2498"/>
                  </a:lnTo>
                  <a:lnTo>
                    <a:pt x="2105" y="2506"/>
                  </a:lnTo>
                  <a:lnTo>
                    <a:pt x="2055" y="2874"/>
                  </a:lnTo>
                  <a:lnTo>
                    <a:pt x="1688" y="2824"/>
                  </a:lnTo>
                  <a:lnTo>
                    <a:pt x="1679" y="2815"/>
                  </a:lnTo>
                  <a:lnTo>
                    <a:pt x="1562" y="2665"/>
                  </a:lnTo>
                  <a:lnTo>
                    <a:pt x="1445" y="2515"/>
                  </a:lnTo>
                  <a:lnTo>
                    <a:pt x="1320" y="2356"/>
                  </a:lnTo>
                  <a:lnTo>
                    <a:pt x="1262" y="2272"/>
                  </a:lnTo>
                  <a:lnTo>
                    <a:pt x="1203" y="2197"/>
                  </a:lnTo>
                  <a:lnTo>
                    <a:pt x="1136" y="2114"/>
                  </a:lnTo>
                  <a:lnTo>
                    <a:pt x="1078" y="2030"/>
                  </a:lnTo>
                  <a:lnTo>
                    <a:pt x="1019" y="1955"/>
                  </a:lnTo>
                  <a:lnTo>
                    <a:pt x="961" y="1871"/>
                  </a:lnTo>
                  <a:lnTo>
                    <a:pt x="919" y="1813"/>
                  </a:lnTo>
                  <a:lnTo>
                    <a:pt x="902" y="1788"/>
                  </a:lnTo>
                  <a:lnTo>
                    <a:pt x="844" y="1704"/>
                  </a:lnTo>
                  <a:lnTo>
                    <a:pt x="786" y="1629"/>
                  </a:lnTo>
                  <a:lnTo>
                    <a:pt x="727" y="1546"/>
                  </a:lnTo>
                  <a:lnTo>
                    <a:pt x="677" y="1462"/>
                  </a:lnTo>
                  <a:lnTo>
                    <a:pt x="618" y="1378"/>
                  </a:lnTo>
                  <a:lnTo>
                    <a:pt x="560" y="1295"/>
                  </a:lnTo>
                  <a:lnTo>
                    <a:pt x="510" y="1211"/>
                  </a:lnTo>
                  <a:lnTo>
                    <a:pt x="451" y="1120"/>
                  </a:lnTo>
                  <a:lnTo>
                    <a:pt x="401" y="1036"/>
                  </a:lnTo>
                  <a:lnTo>
                    <a:pt x="343" y="952"/>
                  </a:lnTo>
                  <a:lnTo>
                    <a:pt x="293" y="869"/>
                  </a:lnTo>
                  <a:lnTo>
                    <a:pt x="243" y="777"/>
                  </a:lnTo>
                  <a:lnTo>
                    <a:pt x="192" y="693"/>
                  </a:lnTo>
                  <a:lnTo>
                    <a:pt x="142" y="602"/>
                  </a:lnTo>
                  <a:lnTo>
                    <a:pt x="92" y="518"/>
                  </a:lnTo>
                  <a:lnTo>
                    <a:pt x="42" y="426"/>
                  </a:lnTo>
                  <a:lnTo>
                    <a:pt x="25" y="393"/>
                  </a:lnTo>
                  <a:lnTo>
                    <a:pt x="9" y="326"/>
                  </a:lnTo>
                  <a:lnTo>
                    <a:pt x="0" y="217"/>
                  </a:lnTo>
                  <a:lnTo>
                    <a:pt x="0" y="184"/>
                  </a:lnTo>
                  <a:lnTo>
                    <a:pt x="92" y="59"/>
                  </a:lnTo>
                  <a:lnTo>
                    <a:pt x="209" y="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8593528" y="2821033"/>
              <a:ext cx="84103" cy="117054"/>
            </a:xfrm>
            <a:custGeom>
              <a:avLst/>
              <a:gdLst/>
              <a:ahLst/>
              <a:cxnLst/>
              <a:rect l="l" t="t" r="r" b="b"/>
              <a:pathLst>
                <a:path w="1705" h="2373" extrusionOk="0">
                  <a:moveTo>
                    <a:pt x="368" y="50"/>
                  </a:moveTo>
                  <a:lnTo>
                    <a:pt x="435" y="101"/>
                  </a:lnTo>
                  <a:lnTo>
                    <a:pt x="443" y="101"/>
                  </a:lnTo>
                  <a:lnTo>
                    <a:pt x="476" y="159"/>
                  </a:lnTo>
                  <a:lnTo>
                    <a:pt x="510" y="226"/>
                  </a:lnTo>
                  <a:lnTo>
                    <a:pt x="543" y="293"/>
                  </a:lnTo>
                  <a:lnTo>
                    <a:pt x="585" y="359"/>
                  </a:lnTo>
                  <a:lnTo>
                    <a:pt x="618" y="426"/>
                  </a:lnTo>
                  <a:lnTo>
                    <a:pt x="660" y="493"/>
                  </a:lnTo>
                  <a:lnTo>
                    <a:pt x="702" y="560"/>
                  </a:lnTo>
                  <a:lnTo>
                    <a:pt x="735" y="618"/>
                  </a:lnTo>
                  <a:lnTo>
                    <a:pt x="777" y="685"/>
                  </a:lnTo>
                  <a:lnTo>
                    <a:pt x="819" y="752"/>
                  </a:lnTo>
                  <a:lnTo>
                    <a:pt x="861" y="819"/>
                  </a:lnTo>
                  <a:lnTo>
                    <a:pt x="902" y="886"/>
                  </a:lnTo>
                  <a:lnTo>
                    <a:pt x="944" y="944"/>
                  </a:lnTo>
                  <a:lnTo>
                    <a:pt x="994" y="1011"/>
                  </a:lnTo>
                  <a:lnTo>
                    <a:pt x="1036" y="1078"/>
                  </a:lnTo>
                  <a:lnTo>
                    <a:pt x="1078" y="1145"/>
                  </a:lnTo>
                  <a:lnTo>
                    <a:pt x="1120" y="1203"/>
                  </a:lnTo>
                  <a:lnTo>
                    <a:pt x="1170" y="1270"/>
                  </a:lnTo>
                  <a:lnTo>
                    <a:pt x="1253" y="1404"/>
                  </a:lnTo>
                  <a:lnTo>
                    <a:pt x="1345" y="1529"/>
                  </a:lnTo>
                  <a:lnTo>
                    <a:pt x="1437" y="1663"/>
                  </a:lnTo>
                  <a:lnTo>
                    <a:pt x="1529" y="1788"/>
                  </a:lnTo>
                  <a:lnTo>
                    <a:pt x="1613" y="1922"/>
                  </a:lnTo>
                  <a:lnTo>
                    <a:pt x="1654" y="1980"/>
                  </a:lnTo>
                  <a:lnTo>
                    <a:pt x="1696" y="2039"/>
                  </a:lnTo>
                  <a:lnTo>
                    <a:pt x="1704" y="2047"/>
                  </a:lnTo>
                  <a:lnTo>
                    <a:pt x="1638" y="2373"/>
                  </a:lnTo>
                  <a:lnTo>
                    <a:pt x="1312" y="2314"/>
                  </a:lnTo>
                  <a:lnTo>
                    <a:pt x="1312" y="2306"/>
                  </a:lnTo>
                  <a:lnTo>
                    <a:pt x="1270" y="2256"/>
                  </a:lnTo>
                  <a:lnTo>
                    <a:pt x="1228" y="2189"/>
                  </a:lnTo>
                  <a:lnTo>
                    <a:pt x="1136" y="2064"/>
                  </a:lnTo>
                  <a:lnTo>
                    <a:pt x="1044" y="1938"/>
                  </a:lnTo>
                  <a:lnTo>
                    <a:pt x="953" y="1813"/>
                  </a:lnTo>
                  <a:lnTo>
                    <a:pt x="861" y="1679"/>
                  </a:lnTo>
                  <a:lnTo>
                    <a:pt x="769" y="1554"/>
                  </a:lnTo>
                  <a:lnTo>
                    <a:pt x="719" y="1487"/>
                  </a:lnTo>
                  <a:lnTo>
                    <a:pt x="677" y="1420"/>
                  </a:lnTo>
                  <a:lnTo>
                    <a:pt x="627" y="1354"/>
                  </a:lnTo>
                  <a:lnTo>
                    <a:pt x="585" y="1287"/>
                  </a:lnTo>
                  <a:lnTo>
                    <a:pt x="543" y="1220"/>
                  </a:lnTo>
                  <a:lnTo>
                    <a:pt x="493" y="1153"/>
                  </a:lnTo>
                  <a:lnTo>
                    <a:pt x="451" y="1086"/>
                  </a:lnTo>
                  <a:lnTo>
                    <a:pt x="410" y="1019"/>
                  </a:lnTo>
                  <a:lnTo>
                    <a:pt x="359" y="953"/>
                  </a:lnTo>
                  <a:lnTo>
                    <a:pt x="318" y="886"/>
                  </a:lnTo>
                  <a:lnTo>
                    <a:pt x="276" y="811"/>
                  </a:lnTo>
                  <a:lnTo>
                    <a:pt x="234" y="744"/>
                  </a:lnTo>
                  <a:lnTo>
                    <a:pt x="192" y="677"/>
                  </a:lnTo>
                  <a:lnTo>
                    <a:pt x="151" y="602"/>
                  </a:lnTo>
                  <a:lnTo>
                    <a:pt x="109" y="535"/>
                  </a:lnTo>
                  <a:lnTo>
                    <a:pt x="75" y="460"/>
                  </a:lnTo>
                  <a:lnTo>
                    <a:pt x="34" y="393"/>
                  </a:lnTo>
                  <a:lnTo>
                    <a:pt x="0" y="326"/>
                  </a:lnTo>
                  <a:lnTo>
                    <a:pt x="0" y="318"/>
                  </a:lnTo>
                  <a:lnTo>
                    <a:pt x="0" y="226"/>
                  </a:lnTo>
                  <a:lnTo>
                    <a:pt x="0" y="159"/>
                  </a:lnTo>
                  <a:lnTo>
                    <a:pt x="42" y="126"/>
                  </a:lnTo>
                  <a:lnTo>
                    <a:pt x="284" y="9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8620313" y="3138308"/>
              <a:ext cx="82032" cy="143888"/>
            </a:xfrm>
            <a:custGeom>
              <a:avLst/>
              <a:gdLst/>
              <a:ahLst/>
              <a:cxnLst/>
              <a:rect l="l" t="t" r="r" b="b"/>
              <a:pathLst>
                <a:path w="1663" h="2917" extrusionOk="0">
                  <a:moveTo>
                    <a:pt x="126" y="34"/>
                  </a:moveTo>
                  <a:lnTo>
                    <a:pt x="192" y="118"/>
                  </a:lnTo>
                  <a:lnTo>
                    <a:pt x="268" y="185"/>
                  </a:lnTo>
                  <a:lnTo>
                    <a:pt x="284" y="193"/>
                  </a:lnTo>
                  <a:lnTo>
                    <a:pt x="326" y="268"/>
                  </a:lnTo>
                  <a:lnTo>
                    <a:pt x="376" y="352"/>
                  </a:lnTo>
                  <a:lnTo>
                    <a:pt x="426" y="435"/>
                  </a:lnTo>
                  <a:lnTo>
                    <a:pt x="443" y="469"/>
                  </a:lnTo>
                  <a:lnTo>
                    <a:pt x="468" y="519"/>
                  </a:lnTo>
                  <a:lnTo>
                    <a:pt x="510" y="611"/>
                  </a:lnTo>
                  <a:lnTo>
                    <a:pt x="543" y="694"/>
                  </a:lnTo>
                  <a:lnTo>
                    <a:pt x="585" y="786"/>
                  </a:lnTo>
                  <a:lnTo>
                    <a:pt x="627" y="870"/>
                  </a:lnTo>
                  <a:lnTo>
                    <a:pt x="669" y="953"/>
                  </a:lnTo>
                  <a:lnTo>
                    <a:pt x="710" y="1037"/>
                  </a:lnTo>
                  <a:lnTo>
                    <a:pt x="752" y="1120"/>
                  </a:lnTo>
                  <a:lnTo>
                    <a:pt x="794" y="1204"/>
                  </a:lnTo>
                  <a:lnTo>
                    <a:pt x="836" y="1296"/>
                  </a:lnTo>
                  <a:lnTo>
                    <a:pt x="886" y="1379"/>
                  </a:lnTo>
                  <a:lnTo>
                    <a:pt x="928" y="1463"/>
                  </a:lnTo>
                  <a:lnTo>
                    <a:pt x="969" y="1546"/>
                  </a:lnTo>
                  <a:lnTo>
                    <a:pt x="1019" y="1630"/>
                  </a:lnTo>
                  <a:lnTo>
                    <a:pt x="1061" y="1705"/>
                  </a:lnTo>
                  <a:lnTo>
                    <a:pt x="1095" y="1764"/>
                  </a:lnTo>
                  <a:lnTo>
                    <a:pt x="1111" y="1789"/>
                  </a:lnTo>
                  <a:lnTo>
                    <a:pt x="1161" y="1872"/>
                  </a:lnTo>
                  <a:lnTo>
                    <a:pt x="1203" y="1956"/>
                  </a:lnTo>
                  <a:lnTo>
                    <a:pt x="1253" y="2039"/>
                  </a:lnTo>
                  <a:lnTo>
                    <a:pt x="1303" y="2123"/>
                  </a:lnTo>
                  <a:lnTo>
                    <a:pt x="1354" y="2206"/>
                  </a:lnTo>
                  <a:lnTo>
                    <a:pt x="1404" y="2290"/>
                  </a:lnTo>
                  <a:lnTo>
                    <a:pt x="1454" y="2365"/>
                  </a:lnTo>
                  <a:lnTo>
                    <a:pt x="1504" y="2449"/>
                  </a:lnTo>
                  <a:lnTo>
                    <a:pt x="1554" y="2532"/>
                  </a:lnTo>
                  <a:lnTo>
                    <a:pt x="1613" y="2616"/>
                  </a:lnTo>
                  <a:lnTo>
                    <a:pt x="1654" y="2683"/>
                  </a:lnTo>
                  <a:lnTo>
                    <a:pt x="1663" y="2699"/>
                  </a:lnTo>
                  <a:lnTo>
                    <a:pt x="1621" y="2916"/>
                  </a:lnTo>
                  <a:lnTo>
                    <a:pt x="1395" y="2875"/>
                  </a:lnTo>
                  <a:lnTo>
                    <a:pt x="1387" y="2866"/>
                  </a:lnTo>
                  <a:lnTo>
                    <a:pt x="1337" y="2791"/>
                  </a:lnTo>
                  <a:lnTo>
                    <a:pt x="1287" y="2708"/>
                  </a:lnTo>
                  <a:lnTo>
                    <a:pt x="1228" y="2632"/>
                  </a:lnTo>
                  <a:lnTo>
                    <a:pt x="1178" y="2549"/>
                  </a:lnTo>
                  <a:lnTo>
                    <a:pt x="1120" y="2465"/>
                  </a:lnTo>
                  <a:lnTo>
                    <a:pt x="1070" y="2382"/>
                  </a:lnTo>
                  <a:lnTo>
                    <a:pt x="1019" y="2298"/>
                  </a:lnTo>
                  <a:lnTo>
                    <a:pt x="961" y="2215"/>
                  </a:lnTo>
                  <a:lnTo>
                    <a:pt x="911" y="2131"/>
                  </a:lnTo>
                  <a:lnTo>
                    <a:pt x="861" y="2056"/>
                  </a:lnTo>
                  <a:lnTo>
                    <a:pt x="811" y="1972"/>
                  </a:lnTo>
                  <a:lnTo>
                    <a:pt x="794" y="1939"/>
                  </a:lnTo>
                  <a:lnTo>
                    <a:pt x="760" y="1889"/>
                  </a:lnTo>
                  <a:lnTo>
                    <a:pt x="710" y="1805"/>
                  </a:lnTo>
                  <a:lnTo>
                    <a:pt x="660" y="1722"/>
                  </a:lnTo>
                  <a:lnTo>
                    <a:pt x="618" y="1638"/>
                  </a:lnTo>
                  <a:lnTo>
                    <a:pt x="568" y="1546"/>
                  </a:lnTo>
                  <a:lnTo>
                    <a:pt x="518" y="1463"/>
                  </a:lnTo>
                  <a:lnTo>
                    <a:pt x="476" y="1379"/>
                  </a:lnTo>
                  <a:lnTo>
                    <a:pt x="426" y="1296"/>
                  </a:lnTo>
                  <a:lnTo>
                    <a:pt x="376" y="1212"/>
                  </a:lnTo>
                  <a:lnTo>
                    <a:pt x="334" y="1120"/>
                  </a:lnTo>
                  <a:lnTo>
                    <a:pt x="293" y="1037"/>
                  </a:lnTo>
                  <a:lnTo>
                    <a:pt x="242" y="945"/>
                  </a:lnTo>
                  <a:lnTo>
                    <a:pt x="201" y="861"/>
                  </a:lnTo>
                  <a:lnTo>
                    <a:pt x="159" y="769"/>
                  </a:lnTo>
                  <a:lnTo>
                    <a:pt x="117" y="686"/>
                  </a:lnTo>
                  <a:lnTo>
                    <a:pt x="92" y="627"/>
                  </a:lnTo>
                  <a:lnTo>
                    <a:pt x="84" y="594"/>
                  </a:lnTo>
                  <a:lnTo>
                    <a:pt x="50" y="494"/>
                  </a:lnTo>
                  <a:lnTo>
                    <a:pt x="25" y="402"/>
                  </a:lnTo>
                  <a:lnTo>
                    <a:pt x="0" y="318"/>
                  </a:lnTo>
                  <a:lnTo>
                    <a:pt x="0" y="193"/>
                  </a:lnTo>
                  <a:lnTo>
                    <a:pt x="0" y="9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8724147" y="3528587"/>
              <a:ext cx="74633" cy="119964"/>
            </a:xfrm>
            <a:custGeom>
              <a:avLst/>
              <a:gdLst/>
              <a:ahLst/>
              <a:cxnLst/>
              <a:rect l="l" t="t" r="r" b="b"/>
              <a:pathLst>
                <a:path w="1513" h="2432" extrusionOk="0">
                  <a:moveTo>
                    <a:pt x="552" y="59"/>
                  </a:moveTo>
                  <a:lnTo>
                    <a:pt x="585" y="125"/>
                  </a:lnTo>
                  <a:lnTo>
                    <a:pt x="644" y="259"/>
                  </a:lnTo>
                  <a:lnTo>
                    <a:pt x="702" y="401"/>
                  </a:lnTo>
                  <a:lnTo>
                    <a:pt x="769" y="543"/>
                  </a:lnTo>
                  <a:lnTo>
                    <a:pt x="886" y="819"/>
                  </a:lnTo>
                  <a:lnTo>
                    <a:pt x="944" y="953"/>
                  </a:lnTo>
                  <a:lnTo>
                    <a:pt x="1003" y="1095"/>
                  </a:lnTo>
                  <a:lnTo>
                    <a:pt x="1061" y="1228"/>
                  </a:lnTo>
                  <a:lnTo>
                    <a:pt x="1128" y="1362"/>
                  </a:lnTo>
                  <a:lnTo>
                    <a:pt x="1187" y="1496"/>
                  </a:lnTo>
                  <a:lnTo>
                    <a:pt x="1212" y="1562"/>
                  </a:lnTo>
                  <a:lnTo>
                    <a:pt x="1245" y="1629"/>
                  </a:lnTo>
                  <a:lnTo>
                    <a:pt x="1279" y="1696"/>
                  </a:lnTo>
                  <a:lnTo>
                    <a:pt x="1312" y="1763"/>
                  </a:lnTo>
                  <a:lnTo>
                    <a:pt x="1345" y="1830"/>
                  </a:lnTo>
                  <a:lnTo>
                    <a:pt x="1370" y="1897"/>
                  </a:lnTo>
                  <a:lnTo>
                    <a:pt x="1404" y="1963"/>
                  </a:lnTo>
                  <a:lnTo>
                    <a:pt x="1437" y="2030"/>
                  </a:lnTo>
                  <a:lnTo>
                    <a:pt x="1471" y="2097"/>
                  </a:lnTo>
                  <a:lnTo>
                    <a:pt x="1513" y="2164"/>
                  </a:lnTo>
                  <a:lnTo>
                    <a:pt x="1437" y="2431"/>
                  </a:lnTo>
                  <a:lnTo>
                    <a:pt x="1170" y="2356"/>
                  </a:lnTo>
                  <a:lnTo>
                    <a:pt x="1128" y="2298"/>
                  </a:lnTo>
                  <a:lnTo>
                    <a:pt x="1086" y="2231"/>
                  </a:lnTo>
                  <a:lnTo>
                    <a:pt x="1045" y="2164"/>
                  </a:lnTo>
                  <a:lnTo>
                    <a:pt x="1011" y="2097"/>
                  </a:lnTo>
                  <a:lnTo>
                    <a:pt x="970" y="2039"/>
                  </a:lnTo>
                  <a:lnTo>
                    <a:pt x="928" y="1972"/>
                  </a:lnTo>
                  <a:lnTo>
                    <a:pt x="894" y="1905"/>
                  </a:lnTo>
                  <a:lnTo>
                    <a:pt x="853" y="1838"/>
                  </a:lnTo>
                  <a:lnTo>
                    <a:pt x="819" y="1771"/>
                  </a:lnTo>
                  <a:lnTo>
                    <a:pt x="777" y="1704"/>
                  </a:lnTo>
                  <a:lnTo>
                    <a:pt x="702" y="1579"/>
                  </a:lnTo>
                  <a:lnTo>
                    <a:pt x="627" y="1445"/>
                  </a:lnTo>
                  <a:lnTo>
                    <a:pt x="560" y="1312"/>
                  </a:lnTo>
                  <a:lnTo>
                    <a:pt x="485" y="1178"/>
                  </a:lnTo>
                  <a:lnTo>
                    <a:pt x="410" y="1053"/>
                  </a:lnTo>
                  <a:lnTo>
                    <a:pt x="268" y="785"/>
                  </a:lnTo>
                  <a:lnTo>
                    <a:pt x="193" y="660"/>
                  </a:lnTo>
                  <a:lnTo>
                    <a:pt x="126" y="526"/>
                  </a:lnTo>
                  <a:lnTo>
                    <a:pt x="51" y="401"/>
                  </a:lnTo>
                  <a:lnTo>
                    <a:pt x="17" y="343"/>
                  </a:lnTo>
                  <a:lnTo>
                    <a:pt x="0" y="259"/>
                  </a:lnTo>
                  <a:lnTo>
                    <a:pt x="51" y="234"/>
                  </a:lnTo>
                  <a:lnTo>
                    <a:pt x="443" y="2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8431142" y="3135052"/>
              <a:ext cx="60229" cy="82426"/>
            </a:xfrm>
            <a:custGeom>
              <a:avLst/>
              <a:gdLst/>
              <a:ahLst/>
              <a:cxnLst/>
              <a:rect l="l" t="t" r="r" b="b"/>
              <a:pathLst>
                <a:path w="1221" h="1671" extrusionOk="0">
                  <a:moveTo>
                    <a:pt x="235" y="25"/>
                  </a:moveTo>
                  <a:lnTo>
                    <a:pt x="260" y="25"/>
                  </a:lnTo>
                  <a:lnTo>
                    <a:pt x="285" y="59"/>
                  </a:lnTo>
                  <a:lnTo>
                    <a:pt x="318" y="100"/>
                  </a:lnTo>
                  <a:lnTo>
                    <a:pt x="360" y="142"/>
                  </a:lnTo>
                  <a:lnTo>
                    <a:pt x="360" y="150"/>
                  </a:lnTo>
                  <a:lnTo>
                    <a:pt x="385" y="192"/>
                  </a:lnTo>
                  <a:lnTo>
                    <a:pt x="410" y="234"/>
                  </a:lnTo>
                  <a:lnTo>
                    <a:pt x="435" y="284"/>
                  </a:lnTo>
                  <a:lnTo>
                    <a:pt x="469" y="334"/>
                  </a:lnTo>
                  <a:lnTo>
                    <a:pt x="494" y="376"/>
                  </a:lnTo>
                  <a:lnTo>
                    <a:pt x="519" y="426"/>
                  </a:lnTo>
                  <a:lnTo>
                    <a:pt x="552" y="468"/>
                  </a:lnTo>
                  <a:lnTo>
                    <a:pt x="577" y="518"/>
                  </a:lnTo>
                  <a:lnTo>
                    <a:pt x="611" y="560"/>
                  </a:lnTo>
                  <a:lnTo>
                    <a:pt x="636" y="610"/>
                  </a:lnTo>
                  <a:lnTo>
                    <a:pt x="669" y="652"/>
                  </a:lnTo>
                  <a:lnTo>
                    <a:pt x="702" y="702"/>
                  </a:lnTo>
                  <a:lnTo>
                    <a:pt x="728" y="744"/>
                  </a:lnTo>
                  <a:lnTo>
                    <a:pt x="761" y="785"/>
                  </a:lnTo>
                  <a:lnTo>
                    <a:pt x="794" y="835"/>
                  </a:lnTo>
                  <a:lnTo>
                    <a:pt x="828" y="877"/>
                  </a:lnTo>
                  <a:lnTo>
                    <a:pt x="828" y="877"/>
                  </a:lnTo>
                  <a:lnTo>
                    <a:pt x="853" y="919"/>
                  </a:lnTo>
                  <a:lnTo>
                    <a:pt x="886" y="961"/>
                  </a:lnTo>
                  <a:lnTo>
                    <a:pt x="920" y="1003"/>
                  </a:lnTo>
                  <a:lnTo>
                    <a:pt x="953" y="1053"/>
                  </a:lnTo>
                  <a:lnTo>
                    <a:pt x="986" y="1094"/>
                  </a:lnTo>
                  <a:lnTo>
                    <a:pt x="1020" y="1136"/>
                  </a:lnTo>
                  <a:lnTo>
                    <a:pt x="1087" y="1228"/>
                  </a:lnTo>
                  <a:lnTo>
                    <a:pt x="1154" y="1312"/>
                  </a:lnTo>
                  <a:lnTo>
                    <a:pt x="1220" y="1395"/>
                  </a:lnTo>
                  <a:lnTo>
                    <a:pt x="1220" y="1404"/>
                  </a:lnTo>
                  <a:lnTo>
                    <a:pt x="1195" y="1671"/>
                  </a:lnTo>
                  <a:lnTo>
                    <a:pt x="928" y="1637"/>
                  </a:lnTo>
                  <a:lnTo>
                    <a:pt x="920" y="1629"/>
                  </a:lnTo>
                  <a:lnTo>
                    <a:pt x="853" y="1546"/>
                  </a:lnTo>
                  <a:lnTo>
                    <a:pt x="786" y="1454"/>
                  </a:lnTo>
                  <a:lnTo>
                    <a:pt x="719" y="1370"/>
                  </a:lnTo>
                  <a:lnTo>
                    <a:pt x="677" y="1320"/>
                  </a:lnTo>
                  <a:lnTo>
                    <a:pt x="644" y="1278"/>
                  </a:lnTo>
                  <a:lnTo>
                    <a:pt x="611" y="1228"/>
                  </a:lnTo>
                  <a:lnTo>
                    <a:pt x="577" y="1186"/>
                  </a:lnTo>
                  <a:lnTo>
                    <a:pt x="552" y="1136"/>
                  </a:lnTo>
                  <a:lnTo>
                    <a:pt x="519" y="1094"/>
                  </a:lnTo>
                  <a:lnTo>
                    <a:pt x="519" y="1094"/>
                  </a:lnTo>
                  <a:lnTo>
                    <a:pt x="485" y="1044"/>
                  </a:lnTo>
                  <a:lnTo>
                    <a:pt x="452" y="994"/>
                  </a:lnTo>
                  <a:lnTo>
                    <a:pt x="427" y="952"/>
                  </a:lnTo>
                  <a:lnTo>
                    <a:pt x="393" y="902"/>
                  </a:lnTo>
                  <a:lnTo>
                    <a:pt x="360" y="852"/>
                  </a:lnTo>
                  <a:lnTo>
                    <a:pt x="335" y="810"/>
                  </a:lnTo>
                  <a:lnTo>
                    <a:pt x="301" y="760"/>
                  </a:lnTo>
                  <a:lnTo>
                    <a:pt x="268" y="710"/>
                  </a:lnTo>
                  <a:lnTo>
                    <a:pt x="243" y="660"/>
                  </a:lnTo>
                  <a:lnTo>
                    <a:pt x="210" y="618"/>
                  </a:lnTo>
                  <a:lnTo>
                    <a:pt x="185" y="568"/>
                  </a:lnTo>
                  <a:lnTo>
                    <a:pt x="151" y="518"/>
                  </a:lnTo>
                  <a:lnTo>
                    <a:pt x="126" y="468"/>
                  </a:lnTo>
                  <a:lnTo>
                    <a:pt x="101" y="418"/>
                  </a:lnTo>
                  <a:lnTo>
                    <a:pt x="68" y="368"/>
                  </a:lnTo>
                  <a:lnTo>
                    <a:pt x="42" y="326"/>
                  </a:lnTo>
                  <a:lnTo>
                    <a:pt x="42" y="317"/>
                  </a:lnTo>
                  <a:lnTo>
                    <a:pt x="26" y="259"/>
                  </a:lnTo>
                  <a:lnTo>
                    <a:pt x="9" y="201"/>
                  </a:lnTo>
                  <a:lnTo>
                    <a:pt x="1" y="167"/>
                  </a:lnTo>
                  <a:lnTo>
                    <a:pt x="9" y="142"/>
                  </a:lnTo>
                  <a:lnTo>
                    <a:pt x="34" y="59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8418810" y="2762481"/>
              <a:ext cx="74633" cy="93180"/>
            </a:xfrm>
            <a:custGeom>
              <a:avLst/>
              <a:gdLst/>
              <a:ahLst/>
              <a:cxnLst/>
              <a:rect l="l" t="t" r="r" b="b"/>
              <a:pathLst>
                <a:path w="1513" h="1889" extrusionOk="0">
                  <a:moveTo>
                    <a:pt x="100" y="43"/>
                  </a:moveTo>
                  <a:lnTo>
                    <a:pt x="259" y="85"/>
                  </a:lnTo>
                  <a:lnTo>
                    <a:pt x="267" y="85"/>
                  </a:lnTo>
                  <a:lnTo>
                    <a:pt x="376" y="160"/>
                  </a:lnTo>
                  <a:lnTo>
                    <a:pt x="426" y="193"/>
                  </a:lnTo>
                  <a:lnTo>
                    <a:pt x="468" y="252"/>
                  </a:lnTo>
                  <a:lnTo>
                    <a:pt x="551" y="360"/>
                  </a:lnTo>
                  <a:lnTo>
                    <a:pt x="635" y="460"/>
                  </a:lnTo>
                  <a:lnTo>
                    <a:pt x="719" y="569"/>
                  </a:lnTo>
                  <a:lnTo>
                    <a:pt x="802" y="669"/>
                  </a:lnTo>
                  <a:lnTo>
                    <a:pt x="886" y="778"/>
                  </a:lnTo>
                  <a:lnTo>
                    <a:pt x="961" y="878"/>
                  </a:lnTo>
                  <a:lnTo>
                    <a:pt x="1044" y="987"/>
                  </a:lnTo>
                  <a:lnTo>
                    <a:pt x="1053" y="1003"/>
                  </a:lnTo>
                  <a:lnTo>
                    <a:pt x="1120" y="1095"/>
                  </a:lnTo>
                  <a:lnTo>
                    <a:pt x="1203" y="1196"/>
                  </a:lnTo>
                  <a:lnTo>
                    <a:pt x="1278" y="1304"/>
                  </a:lnTo>
                  <a:lnTo>
                    <a:pt x="1353" y="1413"/>
                  </a:lnTo>
                  <a:lnTo>
                    <a:pt x="1429" y="1521"/>
                  </a:lnTo>
                  <a:lnTo>
                    <a:pt x="1504" y="1630"/>
                  </a:lnTo>
                  <a:lnTo>
                    <a:pt x="1512" y="1638"/>
                  </a:lnTo>
                  <a:lnTo>
                    <a:pt x="1470" y="1889"/>
                  </a:lnTo>
                  <a:lnTo>
                    <a:pt x="1211" y="1847"/>
                  </a:lnTo>
                  <a:lnTo>
                    <a:pt x="1203" y="1839"/>
                  </a:lnTo>
                  <a:lnTo>
                    <a:pt x="1136" y="1747"/>
                  </a:lnTo>
                  <a:lnTo>
                    <a:pt x="1053" y="1638"/>
                  </a:lnTo>
                  <a:lnTo>
                    <a:pt x="969" y="1538"/>
                  </a:lnTo>
                  <a:lnTo>
                    <a:pt x="894" y="1430"/>
                  </a:lnTo>
                  <a:lnTo>
                    <a:pt x="810" y="1329"/>
                  </a:lnTo>
                  <a:lnTo>
                    <a:pt x="744" y="1237"/>
                  </a:lnTo>
                  <a:lnTo>
                    <a:pt x="727" y="1221"/>
                  </a:lnTo>
                  <a:lnTo>
                    <a:pt x="643" y="1120"/>
                  </a:lnTo>
                  <a:lnTo>
                    <a:pt x="568" y="1012"/>
                  </a:lnTo>
                  <a:lnTo>
                    <a:pt x="485" y="912"/>
                  </a:lnTo>
                  <a:lnTo>
                    <a:pt x="401" y="803"/>
                  </a:lnTo>
                  <a:lnTo>
                    <a:pt x="318" y="703"/>
                  </a:lnTo>
                  <a:lnTo>
                    <a:pt x="234" y="594"/>
                  </a:lnTo>
                  <a:lnTo>
                    <a:pt x="142" y="494"/>
                  </a:lnTo>
                  <a:lnTo>
                    <a:pt x="100" y="435"/>
                  </a:lnTo>
                  <a:lnTo>
                    <a:pt x="75" y="377"/>
                  </a:lnTo>
                  <a:lnTo>
                    <a:pt x="17" y="260"/>
                  </a:lnTo>
                  <a:lnTo>
                    <a:pt x="17" y="252"/>
                  </a:lnTo>
                  <a:lnTo>
                    <a:pt x="0" y="93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8092016" y="2541642"/>
              <a:ext cx="73794" cy="109260"/>
            </a:xfrm>
            <a:custGeom>
              <a:avLst/>
              <a:gdLst/>
              <a:ahLst/>
              <a:cxnLst/>
              <a:rect l="l" t="t" r="r" b="b"/>
              <a:pathLst>
                <a:path w="1496" h="2215" extrusionOk="0">
                  <a:moveTo>
                    <a:pt x="243" y="59"/>
                  </a:moveTo>
                  <a:lnTo>
                    <a:pt x="284" y="84"/>
                  </a:lnTo>
                  <a:lnTo>
                    <a:pt x="326" y="109"/>
                  </a:lnTo>
                  <a:lnTo>
                    <a:pt x="368" y="134"/>
                  </a:lnTo>
                  <a:lnTo>
                    <a:pt x="385" y="134"/>
                  </a:lnTo>
                  <a:lnTo>
                    <a:pt x="401" y="159"/>
                  </a:lnTo>
                  <a:lnTo>
                    <a:pt x="418" y="192"/>
                  </a:lnTo>
                  <a:lnTo>
                    <a:pt x="443" y="217"/>
                  </a:lnTo>
                  <a:lnTo>
                    <a:pt x="468" y="242"/>
                  </a:lnTo>
                  <a:lnTo>
                    <a:pt x="477" y="251"/>
                  </a:lnTo>
                  <a:lnTo>
                    <a:pt x="477" y="276"/>
                  </a:lnTo>
                  <a:lnTo>
                    <a:pt x="493" y="309"/>
                  </a:lnTo>
                  <a:lnTo>
                    <a:pt x="502" y="343"/>
                  </a:lnTo>
                  <a:lnTo>
                    <a:pt x="510" y="368"/>
                  </a:lnTo>
                  <a:lnTo>
                    <a:pt x="518" y="401"/>
                  </a:lnTo>
                  <a:lnTo>
                    <a:pt x="535" y="435"/>
                  </a:lnTo>
                  <a:lnTo>
                    <a:pt x="543" y="460"/>
                  </a:lnTo>
                  <a:lnTo>
                    <a:pt x="552" y="493"/>
                  </a:lnTo>
                  <a:lnTo>
                    <a:pt x="568" y="518"/>
                  </a:lnTo>
                  <a:lnTo>
                    <a:pt x="577" y="552"/>
                  </a:lnTo>
                  <a:lnTo>
                    <a:pt x="593" y="585"/>
                  </a:lnTo>
                  <a:lnTo>
                    <a:pt x="610" y="610"/>
                  </a:lnTo>
                  <a:lnTo>
                    <a:pt x="619" y="643"/>
                  </a:lnTo>
                  <a:lnTo>
                    <a:pt x="635" y="677"/>
                  </a:lnTo>
                  <a:lnTo>
                    <a:pt x="652" y="702"/>
                  </a:lnTo>
                  <a:lnTo>
                    <a:pt x="669" y="735"/>
                  </a:lnTo>
                  <a:lnTo>
                    <a:pt x="677" y="760"/>
                  </a:lnTo>
                  <a:lnTo>
                    <a:pt x="694" y="794"/>
                  </a:lnTo>
                  <a:lnTo>
                    <a:pt x="710" y="819"/>
                  </a:lnTo>
                  <a:lnTo>
                    <a:pt x="727" y="852"/>
                  </a:lnTo>
                  <a:lnTo>
                    <a:pt x="744" y="877"/>
                  </a:lnTo>
                  <a:lnTo>
                    <a:pt x="761" y="911"/>
                  </a:lnTo>
                  <a:lnTo>
                    <a:pt x="777" y="936"/>
                  </a:lnTo>
                  <a:lnTo>
                    <a:pt x="802" y="969"/>
                  </a:lnTo>
                  <a:lnTo>
                    <a:pt x="819" y="994"/>
                  </a:lnTo>
                  <a:lnTo>
                    <a:pt x="836" y="1028"/>
                  </a:lnTo>
                  <a:lnTo>
                    <a:pt x="852" y="1053"/>
                  </a:lnTo>
                  <a:lnTo>
                    <a:pt x="894" y="1111"/>
                  </a:lnTo>
                  <a:lnTo>
                    <a:pt x="936" y="1170"/>
                  </a:lnTo>
                  <a:lnTo>
                    <a:pt x="961" y="1212"/>
                  </a:lnTo>
                  <a:lnTo>
                    <a:pt x="969" y="1228"/>
                  </a:lnTo>
                  <a:lnTo>
                    <a:pt x="1011" y="1287"/>
                  </a:lnTo>
                  <a:lnTo>
                    <a:pt x="1053" y="1345"/>
                  </a:lnTo>
                  <a:lnTo>
                    <a:pt x="1095" y="1395"/>
                  </a:lnTo>
                  <a:lnTo>
                    <a:pt x="1145" y="1454"/>
                  </a:lnTo>
                  <a:lnTo>
                    <a:pt x="1187" y="1512"/>
                  </a:lnTo>
                  <a:lnTo>
                    <a:pt x="1228" y="1571"/>
                  </a:lnTo>
                  <a:lnTo>
                    <a:pt x="1270" y="1621"/>
                  </a:lnTo>
                  <a:lnTo>
                    <a:pt x="1320" y="1679"/>
                  </a:lnTo>
                  <a:lnTo>
                    <a:pt x="1362" y="1730"/>
                  </a:lnTo>
                  <a:lnTo>
                    <a:pt x="1412" y="1788"/>
                  </a:lnTo>
                  <a:lnTo>
                    <a:pt x="1496" y="1888"/>
                  </a:lnTo>
                  <a:lnTo>
                    <a:pt x="1496" y="1905"/>
                  </a:lnTo>
                  <a:lnTo>
                    <a:pt x="1479" y="2214"/>
                  </a:lnTo>
                  <a:lnTo>
                    <a:pt x="1162" y="2189"/>
                  </a:lnTo>
                  <a:lnTo>
                    <a:pt x="1153" y="2181"/>
                  </a:lnTo>
                  <a:lnTo>
                    <a:pt x="1070" y="2080"/>
                  </a:lnTo>
                  <a:lnTo>
                    <a:pt x="1020" y="2022"/>
                  </a:lnTo>
                  <a:lnTo>
                    <a:pt x="969" y="1972"/>
                  </a:lnTo>
                  <a:lnTo>
                    <a:pt x="919" y="1913"/>
                  </a:lnTo>
                  <a:lnTo>
                    <a:pt x="878" y="1855"/>
                  </a:lnTo>
                  <a:lnTo>
                    <a:pt x="827" y="1796"/>
                  </a:lnTo>
                  <a:lnTo>
                    <a:pt x="777" y="1738"/>
                  </a:lnTo>
                  <a:lnTo>
                    <a:pt x="727" y="1679"/>
                  </a:lnTo>
                  <a:lnTo>
                    <a:pt x="685" y="1621"/>
                  </a:lnTo>
                  <a:lnTo>
                    <a:pt x="635" y="1562"/>
                  </a:lnTo>
                  <a:lnTo>
                    <a:pt x="593" y="1504"/>
                  </a:lnTo>
                  <a:lnTo>
                    <a:pt x="577" y="1487"/>
                  </a:lnTo>
                  <a:lnTo>
                    <a:pt x="543" y="1445"/>
                  </a:lnTo>
                  <a:lnTo>
                    <a:pt x="502" y="1387"/>
                  </a:lnTo>
                  <a:lnTo>
                    <a:pt x="460" y="1320"/>
                  </a:lnTo>
                  <a:lnTo>
                    <a:pt x="435" y="1287"/>
                  </a:lnTo>
                  <a:lnTo>
                    <a:pt x="418" y="1253"/>
                  </a:lnTo>
                  <a:lnTo>
                    <a:pt x="393" y="1228"/>
                  </a:lnTo>
                  <a:lnTo>
                    <a:pt x="376" y="1195"/>
                  </a:lnTo>
                  <a:lnTo>
                    <a:pt x="351" y="1161"/>
                  </a:lnTo>
                  <a:lnTo>
                    <a:pt x="334" y="1128"/>
                  </a:lnTo>
                  <a:lnTo>
                    <a:pt x="309" y="1095"/>
                  </a:lnTo>
                  <a:lnTo>
                    <a:pt x="293" y="1061"/>
                  </a:lnTo>
                  <a:lnTo>
                    <a:pt x="276" y="1028"/>
                  </a:lnTo>
                  <a:lnTo>
                    <a:pt x="259" y="994"/>
                  </a:lnTo>
                  <a:lnTo>
                    <a:pt x="234" y="961"/>
                  </a:lnTo>
                  <a:lnTo>
                    <a:pt x="218" y="928"/>
                  </a:lnTo>
                  <a:lnTo>
                    <a:pt x="201" y="886"/>
                  </a:lnTo>
                  <a:lnTo>
                    <a:pt x="184" y="861"/>
                  </a:lnTo>
                  <a:lnTo>
                    <a:pt x="167" y="827"/>
                  </a:lnTo>
                  <a:lnTo>
                    <a:pt x="151" y="794"/>
                  </a:lnTo>
                  <a:lnTo>
                    <a:pt x="134" y="752"/>
                  </a:lnTo>
                  <a:lnTo>
                    <a:pt x="117" y="719"/>
                  </a:lnTo>
                  <a:lnTo>
                    <a:pt x="109" y="685"/>
                  </a:lnTo>
                  <a:lnTo>
                    <a:pt x="92" y="652"/>
                  </a:lnTo>
                  <a:lnTo>
                    <a:pt x="76" y="610"/>
                  </a:lnTo>
                  <a:lnTo>
                    <a:pt x="59" y="577"/>
                  </a:lnTo>
                  <a:lnTo>
                    <a:pt x="50" y="535"/>
                  </a:lnTo>
                  <a:lnTo>
                    <a:pt x="34" y="501"/>
                  </a:lnTo>
                  <a:lnTo>
                    <a:pt x="25" y="460"/>
                  </a:lnTo>
                  <a:lnTo>
                    <a:pt x="9" y="426"/>
                  </a:lnTo>
                  <a:lnTo>
                    <a:pt x="0" y="393"/>
                  </a:lnTo>
                  <a:lnTo>
                    <a:pt x="0" y="385"/>
                  </a:lnTo>
                  <a:lnTo>
                    <a:pt x="0" y="343"/>
                  </a:lnTo>
                  <a:lnTo>
                    <a:pt x="9" y="301"/>
                  </a:lnTo>
                  <a:lnTo>
                    <a:pt x="17" y="259"/>
                  </a:lnTo>
                  <a:lnTo>
                    <a:pt x="17" y="226"/>
                  </a:lnTo>
                  <a:lnTo>
                    <a:pt x="25" y="217"/>
                  </a:lnTo>
                  <a:lnTo>
                    <a:pt x="50" y="167"/>
                  </a:lnTo>
                  <a:lnTo>
                    <a:pt x="84" y="126"/>
                  </a:lnTo>
                  <a:lnTo>
                    <a:pt x="109" y="84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8254352" y="2856894"/>
              <a:ext cx="32605" cy="44543"/>
            </a:xfrm>
            <a:custGeom>
              <a:avLst/>
              <a:gdLst/>
              <a:ahLst/>
              <a:cxnLst/>
              <a:rect l="l" t="t" r="r" b="b"/>
              <a:pathLst>
                <a:path w="661" h="903" extrusionOk="0">
                  <a:moveTo>
                    <a:pt x="109" y="17"/>
                  </a:moveTo>
                  <a:lnTo>
                    <a:pt x="109" y="17"/>
                  </a:lnTo>
                  <a:lnTo>
                    <a:pt x="210" y="84"/>
                  </a:lnTo>
                  <a:lnTo>
                    <a:pt x="243" y="109"/>
                  </a:lnTo>
                  <a:lnTo>
                    <a:pt x="277" y="125"/>
                  </a:lnTo>
                  <a:lnTo>
                    <a:pt x="327" y="167"/>
                  </a:lnTo>
                  <a:lnTo>
                    <a:pt x="335" y="176"/>
                  </a:lnTo>
                  <a:lnTo>
                    <a:pt x="385" y="251"/>
                  </a:lnTo>
                  <a:lnTo>
                    <a:pt x="419" y="292"/>
                  </a:lnTo>
                  <a:lnTo>
                    <a:pt x="427" y="309"/>
                  </a:lnTo>
                  <a:lnTo>
                    <a:pt x="469" y="376"/>
                  </a:lnTo>
                  <a:lnTo>
                    <a:pt x="519" y="451"/>
                  </a:lnTo>
                  <a:lnTo>
                    <a:pt x="527" y="460"/>
                  </a:lnTo>
                  <a:lnTo>
                    <a:pt x="586" y="551"/>
                  </a:lnTo>
                  <a:lnTo>
                    <a:pt x="661" y="677"/>
                  </a:lnTo>
                  <a:lnTo>
                    <a:pt x="661" y="677"/>
                  </a:lnTo>
                  <a:lnTo>
                    <a:pt x="619" y="902"/>
                  </a:lnTo>
                  <a:lnTo>
                    <a:pt x="402" y="861"/>
                  </a:lnTo>
                  <a:lnTo>
                    <a:pt x="402" y="861"/>
                  </a:lnTo>
                  <a:lnTo>
                    <a:pt x="310" y="735"/>
                  </a:lnTo>
                  <a:lnTo>
                    <a:pt x="243" y="660"/>
                  </a:lnTo>
                  <a:lnTo>
                    <a:pt x="235" y="643"/>
                  </a:lnTo>
                  <a:lnTo>
                    <a:pt x="185" y="576"/>
                  </a:lnTo>
                  <a:lnTo>
                    <a:pt x="134" y="510"/>
                  </a:lnTo>
                  <a:lnTo>
                    <a:pt x="118" y="485"/>
                  </a:lnTo>
                  <a:lnTo>
                    <a:pt x="93" y="443"/>
                  </a:lnTo>
                  <a:lnTo>
                    <a:pt x="43" y="359"/>
                  </a:lnTo>
                  <a:lnTo>
                    <a:pt x="34" y="351"/>
                  </a:lnTo>
                  <a:lnTo>
                    <a:pt x="18" y="284"/>
                  </a:lnTo>
                  <a:lnTo>
                    <a:pt x="18" y="251"/>
                  </a:lnTo>
                  <a:lnTo>
                    <a:pt x="18" y="201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7946943" y="2723759"/>
              <a:ext cx="108422" cy="140189"/>
            </a:xfrm>
            <a:custGeom>
              <a:avLst/>
              <a:gdLst/>
              <a:ahLst/>
              <a:cxnLst/>
              <a:rect l="l" t="t" r="r" b="b"/>
              <a:pathLst>
                <a:path w="2198" h="2842" extrusionOk="0">
                  <a:moveTo>
                    <a:pt x="118" y="17"/>
                  </a:moveTo>
                  <a:lnTo>
                    <a:pt x="168" y="42"/>
                  </a:lnTo>
                  <a:lnTo>
                    <a:pt x="226" y="76"/>
                  </a:lnTo>
                  <a:lnTo>
                    <a:pt x="285" y="93"/>
                  </a:lnTo>
                  <a:lnTo>
                    <a:pt x="285" y="93"/>
                  </a:lnTo>
                  <a:lnTo>
                    <a:pt x="327" y="134"/>
                  </a:lnTo>
                  <a:lnTo>
                    <a:pt x="360" y="168"/>
                  </a:lnTo>
                  <a:lnTo>
                    <a:pt x="402" y="201"/>
                  </a:lnTo>
                  <a:lnTo>
                    <a:pt x="435" y="243"/>
                  </a:lnTo>
                  <a:lnTo>
                    <a:pt x="452" y="251"/>
                  </a:lnTo>
                  <a:lnTo>
                    <a:pt x="469" y="285"/>
                  </a:lnTo>
                  <a:lnTo>
                    <a:pt x="527" y="368"/>
                  </a:lnTo>
                  <a:lnTo>
                    <a:pt x="577" y="452"/>
                  </a:lnTo>
                  <a:lnTo>
                    <a:pt x="636" y="535"/>
                  </a:lnTo>
                  <a:lnTo>
                    <a:pt x="694" y="627"/>
                  </a:lnTo>
                  <a:lnTo>
                    <a:pt x="761" y="711"/>
                  </a:lnTo>
                  <a:lnTo>
                    <a:pt x="819" y="794"/>
                  </a:lnTo>
                  <a:lnTo>
                    <a:pt x="878" y="878"/>
                  </a:lnTo>
                  <a:lnTo>
                    <a:pt x="936" y="961"/>
                  </a:lnTo>
                  <a:lnTo>
                    <a:pt x="1003" y="1045"/>
                  </a:lnTo>
                  <a:lnTo>
                    <a:pt x="1062" y="1129"/>
                  </a:lnTo>
                  <a:lnTo>
                    <a:pt x="1129" y="1212"/>
                  </a:lnTo>
                  <a:lnTo>
                    <a:pt x="1187" y="1296"/>
                  </a:lnTo>
                  <a:lnTo>
                    <a:pt x="1312" y="1463"/>
                  </a:lnTo>
                  <a:lnTo>
                    <a:pt x="1429" y="1613"/>
                  </a:lnTo>
                  <a:lnTo>
                    <a:pt x="1446" y="1630"/>
                  </a:lnTo>
                  <a:lnTo>
                    <a:pt x="1571" y="1797"/>
                  </a:lnTo>
                  <a:lnTo>
                    <a:pt x="1638" y="1880"/>
                  </a:lnTo>
                  <a:lnTo>
                    <a:pt x="1697" y="1972"/>
                  </a:lnTo>
                  <a:lnTo>
                    <a:pt x="1763" y="2056"/>
                  </a:lnTo>
                  <a:lnTo>
                    <a:pt x="1822" y="2139"/>
                  </a:lnTo>
                  <a:lnTo>
                    <a:pt x="1889" y="2223"/>
                  </a:lnTo>
                  <a:lnTo>
                    <a:pt x="1947" y="2306"/>
                  </a:lnTo>
                  <a:lnTo>
                    <a:pt x="2014" y="2398"/>
                  </a:lnTo>
                  <a:lnTo>
                    <a:pt x="2073" y="2482"/>
                  </a:lnTo>
                  <a:lnTo>
                    <a:pt x="2131" y="2565"/>
                  </a:lnTo>
                  <a:lnTo>
                    <a:pt x="2181" y="2641"/>
                  </a:lnTo>
                  <a:lnTo>
                    <a:pt x="2198" y="2657"/>
                  </a:lnTo>
                  <a:lnTo>
                    <a:pt x="2164" y="2841"/>
                  </a:lnTo>
                  <a:lnTo>
                    <a:pt x="1972" y="2816"/>
                  </a:lnTo>
                  <a:lnTo>
                    <a:pt x="1964" y="2799"/>
                  </a:lnTo>
                  <a:lnTo>
                    <a:pt x="1914" y="2732"/>
                  </a:lnTo>
                  <a:lnTo>
                    <a:pt x="1847" y="2649"/>
                  </a:lnTo>
                  <a:lnTo>
                    <a:pt x="1780" y="2565"/>
                  </a:lnTo>
                  <a:lnTo>
                    <a:pt x="1722" y="2490"/>
                  </a:lnTo>
                  <a:lnTo>
                    <a:pt x="1655" y="2407"/>
                  </a:lnTo>
                  <a:lnTo>
                    <a:pt x="1588" y="2323"/>
                  </a:lnTo>
                  <a:lnTo>
                    <a:pt x="1521" y="2248"/>
                  </a:lnTo>
                  <a:lnTo>
                    <a:pt x="1454" y="2164"/>
                  </a:lnTo>
                  <a:lnTo>
                    <a:pt x="1379" y="2081"/>
                  </a:lnTo>
                  <a:lnTo>
                    <a:pt x="1312" y="2006"/>
                  </a:lnTo>
                  <a:lnTo>
                    <a:pt x="1179" y="1847"/>
                  </a:lnTo>
                  <a:lnTo>
                    <a:pt x="1162" y="1822"/>
                  </a:lnTo>
                  <a:lnTo>
                    <a:pt x="1037" y="1688"/>
                  </a:lnTo>
                  <a:lnTo>
                    <a:pt x="903" y="1530"/>
                  </a:lnTo>
                  <a:lnTo>
                    <a:pt x="836" y="1446"/>
                  </a:lnTo>
                  <a:lnTo>
                    <a:pt x="769" y="1362"/>
                  </a:lnTo>
                  <a:lnTo>
                    <a:pt x="702" y="1279"/>
                  </a:lnTo>
                  <a:lnTo>
                    <a:pt x="627" y="1204"/>
                  </a:lnTo>
                  <a:lnTo>
                    <a:pt x="560" y="1120"/>
                  </a:lnTo>
                  <a:lnTo>
                    <a:pt x="494" y="1037"/>
                  </a:lnTo>
                  <a:lnTo>
                    <a:pt x="427" y="953"/>
                  </a:lnTo>
                  <a:lnTo>
                    <a:pt x="368" y="870"/>
                  </a:lnTo>
                  <a:lnTo>
                    <a:pt x="301" y="786"/>
                  </a:lnTo>
                  <a:lnTo>
                    <a:pt x="235" y="702"/>
                  </a:lnTo>
                  <a:lnTo>
                    <a:pt x="168" y="619"/>
                  </a:lnTo>
                  <a:lnTo>
                    <a:pt x="109" y="527"/>
                  </a:lnTo>
                  <a:lnTo>
                    <a:pt x="84" y="502"/>
                  </a:lnTo>
                  <a:lnTo>
                    <a:pt x="76" y="485"/>
                  </a:lnTo>
                  <a:lnTo>
                    <a:pt x="59" y="435"/>
                  </a:lnTo>
                  <a:lnTo>
                    <a:pt x="42" y="377"/>
                  </a:lnTo>
                  <a:lnTo>
                    <a:pt x="17" y="327"/>
                  </a:lnTo>
                  <a:lnTo>
                    <a:pt x="1" y="276"/>
                  </a:lnTo>
                  <a:lnTo>
                    <a:pt x="1" y="276"/>
                  </a:lnTo>
                  <a:lnTo>
                    <a:pt x="1" y="210"/>
                  </a:lnTo>
                  <a:lnTo>
                    <a:pt x="1" y="151"/>
                  </a:lnTo>
                  <a:lnTo>
                    <a:pt x="1" y="93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8176070" y="2981298"/>
              <a:ext cx="53224" cy="73399"/>
            </a:xfrm>
            <a:custGeom>
              <a:avLst/>
              <a:gdLst/>
              <a:ahLst/>
              <a:cxnLst/>
              <a:rect l="l" t="t" r="r" b="b"/>
              <a:pathLst>
                <a:path w="1079" h="1488" extrusionOk="0">
                  <a:moveTo>
                    <a:pt x="343" y="9"/>
                  </a:moveTo>
                  <a:lnTo>
                    <a:pt x="385" y="34"/>
                  </a:lnTo>
                  <a:lnTo>
                    <a:pt x="402" y="59"/>
                  </a:lnTo>
                  <a:lnTo>
                    <a:pt x="418" y="68"/>
                  </a:lnTo>
                  <a:lnTo>
                    <a:pt x="443" y="101"/>
                  </a:lnTo>
                  <a:lnTo>
                    <a:pt x="460" y="126"/>
                  </a:lnTo>
                  <a:lnTo>
                    <a:pt x="468" y="143"/>
                  </a:lnTo>
                  <a:lnTo>
                    <a:pt x="493" y="176"/>
                  </a:lnTo>
                  <a:lnTo>
                    <a:pt x="510" y="218"/>
                  </a:lnTo>
                  <a:lnTo>
                    <a:pt x="535" y="252"/>
                  </a:lnTo>
                  <a:lnTo>
                    <a:pt x="552" y="293"/>
                  </a:lnTo>
                  <a:lnTo>
                    <a:pt x="577" y="335"/>
                  </a:lnTo>
                  <a:lnTo>
                    <a:pt x="594" y="369"/>
                  </a:lnTo>
                  <a:lnTo>
                    <a:pt x="619" y="410"/>
                  </a:lnTo>
                  <a:lnTo>
                    <a:pt x="661" y="486"/>
                  </a:lnTo>
                  <a:lnTo>
                    <a:pt x="702" y="561"/>
                  </a:lnTo>
                  <a:lnTo>
                    <a:pt x="752" y="636"/>
                  </a:lnTo>
                  <a:lnTo>
                    <a:pt x="794" y="711"/>
                  </a:lnTo>
                  <a:lnTo>
                    <a:pt x="803" y="719"/>
                  </a:lnTo>
                  <a:lnTo>
                    <a:pt x="844" y="786"/>
                  </a:lnTo>
                  <a:lnTo>
                    <a:pt x="894" y="861"/>
                  </a:lnTo>
                  <a:lnTo>
                    <a:pt x="986" y="1012"/>
                  </a:lnTo>
                  <a:lnTo>
                    <a:pt x="1078" y="1162"/>
                  </a:lnTo>
                  <a:lnTo>
                    <a:pt x="1078" y="1171"/>
                  </a:lnTo>
                  <a:lnTo>
                    <a:pt x="1011" y="1488"/>
                  </a:lnTo>
                  <a:lnTo>
                    <a:pt x="694" y="1421"/>
                  </a:lnTo>
                  <a:lnTo>
                    <a:pt x="694" y="1413"/>
                  </a:lnTo>
                  <a:lnTo>
                    <a:pt x="594" y="1271"/>
                  </a:lnTo>
                  <a:lnTo>
                    <a:pt x="485" y="1120"/>
                  </a:lnTo>
                  <a:lnTo>
                    <a:pt x="435" y="1045"/>
                  </a:lnTo>
                  <a:lnTo>
                    <a:pt x="393" y="978"/>
                  </a:lnTo>
                  <a:lnTo>
                    <a:pt x="385" y="970"/>
                  </a:lnTo>
                  <a:lnTo>
                    <a:pt x="335" y="895"/>
                  </a:lnTo>
                  <a:lnTo>
                    <a:pt x="285" y="811"/>
                  </a:lnTo>
                  <a:lnTo>
                    <a:pt x="234" y="736"/>
                  </a:lnTo>
                  <a:lnTo>
                    <a:pt x="184" y="653"/>
                  </a:lnTo>
                  <a:lnTo>
                    <a:pt x="159" y="611"/>
                  </a:lnTo>
                  <a:lnTo>
                    <a:pt x="143" y="577"/>
                  </a:lnTo>
                  <a:lnTo>
                    <a:pt x="118" y="536"/>
                  </a:lnTo>
                  <a:lnTo>
                    <a:pt x="92" y="494"/>
                  </a:lnTo>
                  <a:lnTo>
                    <a:pt x="67" y="452"/>
                  </a:lnTo>
                  <a:lnTo>
                    <a:pt x="51" y="410"/>
                  </a:lnTo>
                  <a:lnTo>
                    <a:pt x="26" y="369"/>
                  </a:lnTo>
                  <a:lnTo>
                    <a:pt x="17" y="344"/>
                  </a:lnTo>
                  <a:lnTo>
                    <a:pt x="9" y="318"/>
                  </a:lnTo>
                  <a:lnTo>
                    <a:pt x="1" y="268"/>
                  </a:lnTo>
                  <a:lnTo>
                    <a:pt x="1" y="252"/>
                  </a:lnTo>
                  <a:lnTo>
                    <a:pt x="1" y="218"/>
                  </a:lnTo>
                  <a:lnTo>
                    <a:pt x="1" y="168"/>
                  </a:lnTo>
                  <a:lnTo>
                    <a:pt x="1" y="168"/>
                  </a:lnTo>
                  <a:lnTo>
                    <a:pt x="101" y="76"/>
                  </a:lnTo>
                  <a:lnTo>
                    <a:pt x="218" y="18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8357398" y="3271442"/>
              <a:ext cx="98112" cy="109655"/>
            </a:xfrm>
            <a:custGeom>
              <a:avLst/>
              <a:gdLst/>
              <a:ahLst/>
              <a:cxnLst/>
              <a:rect l="l" t="t" r="r" b="b"/>
              <a:pathLst>
                <a:path w="1989" h="2223" extrusionOk="0">
                  <a:moveTo>
                    <a:pt x="92" y="0"/>
                  </a:moveTo>
                  <a:lnTo>
                    <a:pt x="293" y="34"/>
                  </a:lnTo>
                  <a:lnTo>
                    <a:pt x="309" y="42"/>
                  </a:lnTo>
                  <a:lnTo>
                    <a:pt x="468" y="126"/>
                  </a:lnTo>
                  <a:lnTo>
                    <a:pt x="468" y="126"/>
                  </a:lnTo>
                  <a:lnTo>
                    <a:pt x="702" y="368"/>
                  </a:lnTo>
                  <a:lnTo>
                    <a:pt x="819" y="493"/>
                  </a:lnTo>
                  <a:lnTo>
                    <a:pt x="936" y="618"/>
                  </a:lnTo>
                  <a:lnTo>
                    <a:pt x="1020" y="710"/>
                  </a:lnTo>
                  <a:lnTo>
                    <a:pt x="1053" y="744"/>
                  </a:lnTo>
                  <a:lnTo>
                    <a:pt x="1111" y="811"/>
                  </a:lnTo>
                  <a:lnTo>
                    <a:pt x="1162" y="869"/>
                  </a:lnTo>
                  <a:lnTo>
                    <a:pt x="1220" y="936"/>
                  </a:lnTo>
                  <a:lnTo>
                    <a:pt x="1279" y="1003"/>
                  </a:lnTo>
                  <a:lnTo>
                    <a:pt x="1337" y="1070"/>
                  </a:lnTo>
                  <a:lnTo>
                    <a:pt x="1387" y="1136"/>
                  </a:lnTo>
                  <a:lnTo>
                    <a:pt x="1446" y="1203"/>
                  </a:lnTo>
                  <a:lnTo>
                    <a:pt x="1504" y="1270"/>
                  </a:lnTo>
                  <a:lnTo>
                    <a:pt x="1554" y="1337"/>
                  </a:lnTo>
                  <a:lnTo>
                    <a:pt x="1588" y="1379"/>
                  </a:lnTo>
                  <a:lnTo>
                    <a:pt x="1604" y="1404"/>
                  </a:lnTo>
                  <a:lnTo>
                    <a:pt x="1654" y="1479"/>
                  </a:lnTo>
                  <a:lnTo>
                    <a:pt x="1705" y="1546"/>
                  </a:lnTo>
                  <a:lnTo>
                    <a:pt x="1755" y="1621"/>
                  </a:lnTo>
                  <a:lnTo>
                    <a:pt x="1805" y="1696"/>
                  </a:lnTo>
                  <a:lnTo>
                    <a:pt x="1838" y="1746"/>
                  </a:lnTo>
                  <a:lnTo>
                    <a:pt x="1847" y="1771"/>
                  </a:lnTo>
                  <a:lnTo>
                    <a:pt x="1897" y="1846"/>
                  </a:lnTo>
                  <a:lnTo>
                    <a:pt x="1938" y="1922"/>
                  </a:lnTo>
                  <a:lnTo>
                    <a:pt x="1989" y="1997"/>
                  </a:lnTo>
                  <a:lnTo>
                    <a:pt x="1955" y="2222"/>
                  </a:lnTo>
                  <a:lnTo>
                    <a:pt x="1730" y="2181"/>
                  </a:lnTo>
                  <a:lnTo>
                    <a:pt x="1671" y="2114"/>
                  </a:lnTo>
                  <a:lnTo>
                    <a:pt x="1613" y="2055"/>
                  </a:lnTo>
                  <a:lnTo>
                    <a:pt x="1554" y="1988"/>
                  </a:lnTo>
                  <a:lnTo>
                    <a:pt x="1537" y="1972"/>
                  </a:lnTo>
                  <a:lnTo>
                    <a:pt x="1504" y="1930"/>
                  </a:lnTo>
                  <a:lnTo>
                    <a:pt x="1446" y="1872"/>
                  </a:lnTo>
                  <a:lnTo>
                    <a:pt x="1387" y="1805"/>
                  </a:lnTo>
                  <a:lnTo>
                    <a:pt x="1329" y="1746"/>
                  </a:lnTo>
                  <a:lnTo>
                    <a:pt x="1270" y="1688"/>
                  </a:lnTo>
                  <a:lnTo>
                    <a:pt x="1245" y="1663"/>
                  </a:lnTo>
                  <a:lnTo>
                    <a:pt x="1212" y="1629"/>
                  </a:lnTo>
                  <a:lnTo>
                    <a:pt x="1153" y="1562"/>
                  </a:lnTo>
                  <a:lnTo>
                    <a:pt x="1095" y="1504"/>
                  </a:lnTo>
                  <a:lnTo>
                    <a:pt x="1045" y="1437"/>
                  </a:lnTo>
                  <a:lnTo>
                    <a:pt x="986" y="1379"/>
                  </a:lnTo>
                  <a:lnTo>
                    <a:pt x="928" y="1320"/>
                  </a:lnTo>
                  <a:lnTo>
                    <a:pt x="869" y="1262"/>
                  </a:lnTo>
                  <a:lnTo>
                    <a:pt x="811" y="1195"/>
                  </a:lnTo>
                  <a:lnTo>
                    <a:pt x="752" y="1136"/>
                  </a:lnTo>
                  <a:lnTo>
                    <a:pt x="694" y="1078"/>
                  </a:lnTo>
                  <a:lnTo>
                    <a:pt x="660" y="1044"/>
                  </a:lnTo>
                  <a:lnTo>
                    <a:pt x="577" y="953"/>
                  </a:lnTo>
                  <a:lnTo>
                    <a:pt x="460" y="836"/>
                  </a:lnTo>
                  <a:lnTo>
                    <a:pt x="343" y="719"/>
                  </a:lnTo>
                  <a:lnTo>
                    <a:pt x="109" y="476"/>
                  </a:lnTo>
                  <a:lnTo>
                    <a:pt x="109" y="476"/>
                  </a:lnTo>
                  <a:lnTo>
                    <a:pt x="25" y="309"/>
                  </a:lnTo>
                  <a:lnTo>
                    <a:pt x="17" y="293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8328936" y="3451488"/>
              <a:ext cx="95251" cy="115032"/>
            </a:xfrm>
            <a:custGeom>
              <a:avLst/>
              <a:gdLst/>
              <a:ahLst/>
              <a:cxnLst/>
              <a:rect l="l" t="t" r="r" b="b"/>
              <a:pathLst>
                <a:path w="1931" h="2332" extrusionOk="0">
                  <a:moveTo>
                    <a:pt x="143" y="43"/>
                  </a:moveTo>
                  <a:lnTo>
                    <a:pt x="185" y="68"/>
                  </a:lnTo>
                  <a:lnTo>
                    <a:pt x="226" y="93"/>
                  </a:lnTo>
                  <a:lnTo>
                    <a:pt x="268" y="110"/>
                  </a:lnTo>
                  <a:lnTo>
                    <a:pt x="268" y="118"/>
                  </a:lnTo>
                  <a:lnTo>
                    <a:pt x="293" y="151"/>
                  </a:lnTo>
                  <a:lnTo>
                    <a:pt x="318" y="185"/>
                  </a:lnTo>
                  <a:lnTo>
                    <a:pt x="343" y="218"/>
                  </a:lnTo>
                  <a:lnTo>
                    <a:pt x="368" y="252"/>
                  </a:lnTo>
                  <a:lnTo>
                    <a:pt x="394" y="293"/>
                  </a:lnTo>
                  <a:lnTo>
                    <a:pt x="410" y="327"/>
                  </a:lnTo>
                  <a:lnTo>
                    <a:pt x="435" y="360"/>
                  </a:lnTo>
                  <a:lnTo>
                    <a:pt x="460" y="394"/>
                  </a:lnTo>
                  <a:lnTo>
                    <a:pt x="485" y="427"/>
                  </a:lnTo>
                  <a:lnTo>
                    <a:pt x="502" y="452"/>
                  </a:lnTo>
                  <a:lnTo>
                    <a:pt x="511" y="460"/>
                  </a:lnTo>
                  <a:lnTo>
                    <a:pt x="536" y="494"/>
                  </a:lnTo>
                  <a:lnTo>
                    <a:pt x="561" y="527"/>
                  </a:lnTo>
                  <a:lnTo>
                    <a:pt x="586" y="561"/>
                  </a:lnTo>
                  <a:lnTo>
                    <a:pt x="611" y="594"/>
                  </a:lnTo>
                  <a:lnTo>
                    <a:pt x="636" y="628"/>
                  </a:lnTo>
                  <a:lnTo>
                    <a:pt x="661" y="661"/>
                  </a:lnTo>
                  <a:lnTo>
                    <a:pt x="661" y="661"/>
                  </a:lnTo>
                  <a:lnTo>
                    <a:pt x="686" y="694"/>
                  </a:lnTo>
                  <a:lnTo>
                    <a:pt x="703" y="728"/>
                  </a:lnTo>
                  <a:lnTo>
                    <a:pt x="728" y="761"/>
                  </a:lnTo>
                  <a:lnTo>
                    <a:pt x="753" y="795"/>
                  </a:lnTo>
                  <a:lnTo>
                    <a:pt x="778" y="828"/>
                  </a:lnTo>
                  <a:lnTo>
                    <a:pt x="811" y="853"/>
                  </a:lnTo>
                  <a:lnTo>
                    <a:pt x="811" y="853"/>
                  </a:lnTo>
                  <a:lnTo>
                    <a:pt x="828" y="886"/>
                  </a:lnTo>
                  <a:lnTo>
                    <a:pt x="853" y="920"/>
                  </a:lnTo>
                  <a:lnTo>
                    <a:pt x="878" y="953"/>
                  </a:lnTo>
                  <a:lnTo>
                    <a:pt x="903" y="987"/>
                  </a:lnTo>
                  <a:lnTo>
                    <a:pt x="928" y="1020"/>
                  </a:lnTo>
                  <a:lnTo>
                    <a:pt x="953" y="1045"/>
                  </a:lnTo>
                  <a:lnTo>
                    <a:pt x="978" y="1079"/>
                  </a:lnTo>
                  <a:lnTo>
                    <a:pt x="1003" y="1112"/>
                  </a:lnTo>
                  <a:lnTo>
                    <a:pt x="1037" y="1145"/>
                  </a:lnTo>
                  <a:lnTo>
                    <a:pt x="1062" y="1179"/>
                  </a:lnTo>
                  <a:lnTo>
                    <a:pt x="1070" y="1196"/>
                  </a:lnTo>
                  <a:lnTo>
                    <a:pt x="1087" y="1204"/>
                  </a:lnTo>
                  <a:lnTo>
                    <a:pt x="1112" y="1237"/>
                  </a:lnTo>
                  <a:lnTo>
                    <a:pt x="1137" y="1271"/>
                  </a:lnTo>
                  <a:lnTo>
                    <a:pt x="1196" y="1329"/>
                  </a:lnTo>
                  <a:lnTo>
                    <a:pt x="1246" y="1396"/>
                  </a:lnTo>
                  <a:lnTo>
                    <a:pt x="1304" y="1455"/>
                  </a:lnTo>
                  <a:lnTo>
                    <a:pt x="1363" y="1521"/>
                  </a:lnTo>
                  <a:lnTo>
                    <a:pt x="1421" y="1580"/>
                  </a:lnTo>
                  <a:lnTo>
                    <a:pt x="1429" y="1588"/>
                  </a:lnTo>
                  <a:lnTo>
                    <a:pt x="1480" y="1638"/>
                  </a:lnTo>
                  <a:lnTo>
                    <a:pt x="1538" y="1697"/>
                  </a:lnTo>
                  <a:lnTo>
                    <a:pt x="1597" y="1755"/>
                  </a:lnTo>
                  <a:lnTo>
                    <a:pt x="1655" y="1814"/>
                  </a:lnTo>
                  <a:lnTo>
                    <a:pt x="1713" y="1872"/>
                  </a:lnTo>
                  <a:lnTo>
                    <a:pt x="1780" y="1931"/>
                  </a:lnTo>
                  <a:lnTo>
                    <a:pt x="1839" y="1989"/>
                  </a:lnTo>
                  <a:lnTo>
                    <a:pt x="1906" y="2039"/>
                  </a:lnTo>
                  <a:lnTo>
                    <a:pt x="1931" y="2307"/>
                  </a:lnTo>
                  <a:lnTo>
                    <a:pt x="1663" y="2332"/>
                  </a:lnTo>
                  <a:lnTo>
                    <a:pt x="1597" y="2273"/>
                  </a:lnTo>
                  <a:lnTo>
                    <a:pt x="1530" y="2223"/>
                  </a:lnTo>
                  <a:lnTo>
                    <a:pt x="1455" y="2165"/>
                  </a:lnTo>
                  <a:lnTo>
                    <a:pt x="1388" y="2106"/>
                  </a:lnTo>
                  <a:lnTo>
                    <a:pt x="1321" y="2048"/>
                  </a:lnTo>
                  <a:lnTo>
                    <a:pt x="1254" y="1989"/>
                  </a:lnTo>
                  <a:lnTo>
                    <a:pt x="1187" y="1931"/>
                  </a:lnTo>
                  <a:lnTo>
                    <a:pt x="1137" y="1889"/>
                  </a:lnTo>
                  <a:lnTo>
                    <a:pt x="1129" y="1872"/>
                  </a:lnTo>
                  <a:lnTo>
                    <a:pt x="1062" y="1814"/>
                  </a:lnTo>
                  <a:lnTo>
                    <a:pt x="995" y="1747"/>
                  </a:lnTo>
                  <a:lnTo>
                    <a:pt x="937" y="1688"/>
                  </a:lnTo>
                  <a:lnTo>
                    <a:pt x="878" y="1622"/>
                  </a:lnTo>
                  <a:lnTo>
                    <a:pt x="811" y="1563"/>
                  </a:lnTo>
                  <a:lnTo>
                    <a:pt x="786" y="1530"/>
                  </a:lnTo>
                  <a:lnTo>
                    <a:pt x="753" y="1496"/>
                  </a:lnTo>
                  <a:lnTo>
                    <a:pt x="736" y="1480"/>
                  </a:lnTo>
                  <a:lnTo>
                    <a:pt x="728" y="1463"/>
                  </a:lnTo>
                  <a:lnTo>
                    <a:pt x="694" y="1429"/>
                  </a:lnTo>
                  <a:lnTo>
                    <a:pt x="669" y="1396"/>
                  </a:lnTo>
                  <a:lnTo>
                    <a:pt x="636" y="1363"/>
                  </a:lnTo>
                  <a:lnTo>
                    <a:pt x="611" y="1329"/>
                  </a:lnTo>
                  <a:lnTo>
                    <a:pt x="577" y="1287"/>
                  </a:lnTo>
                  <a:lnTo>
                    <a:pt x="552" y="1254"/>
                  </a:lnTo>
                  <a:lnTo>
                    <a:pt x="527" y="1221"/>
                  </a:lnTo>
                  <a:lnTo>
                    <a:pt x="502" y="1187"/>
                  </a:lnTo>
                  <a:lnTo>
                    <a:pt x="469" y="1154"/>
                  </a:lnTo>
                  <a:lnTo>
                    <a:pt x="452" y="1120"/>
                  </a:lnTo>
                  <a:lnTo>
                    <a:pt x="452" y="1112"/>
                  </a:lnTo>
                  <a:lnTo>
                    <a:pt x="427" y="1079"/>
                  </a:lnTo>
                  <a:lnTo>
                    <a:pt x="402" y="1045"/>
                  </a:lnTo>
                  <a:lnTo>
                    <a:pt x="377" y="1003"/>
                  </a:lnTo>
                  <a:lnTo>
                    <a:pt x="352" y="970"/>
                  </a:lnTo>
                  <a:lnTo>
                    <a:pt x="327" y="928"/>
                  </a:lnTo>
                  <a:lnTo>
                    <a:pt x="302" y="895"/>
                  </a:lnTo>
                  <a:lnTo>
                    <a:pt x="302" y="895"/>
                  </a:lnTo>
                  <a:lnTo>
                    <a:pt x="285" y="853"/>
                  </a:lnTo>
                  <a:lnTo>
                    <a:pt x="260" y="820"/>
                  </a:lnTo>
                  <a:lnTo>
                    <a:pt x="235" y="778"/>
                  </a:lnTo>
                  <a:lnTo>
                    <a:pt x="218" y="736"/>
                  </a:lnTo>
                  <a:lnTo>
                    <a:pt x="193" y="703"/>
                  </a:lnTo>
                  <a:lnTo>
                    <a:pt x="176" y="661"/>
                  </a:lnTo>
                  <a:lnTo>
                    <a:pt x="168" y="644"/>
                  </a:lnTo>
                  <a:lnTo>
                    <a:pt x="151" y="619"/>
                  </a:lnTo>
                  <a:lnTo>
                    <a:pt x="135" y="577"/>
                  </a:lnTo>
                  <a:lnTo>
                    <a:pt x="118" y="536"/>
                  </a:lnTo>
                  <a:lnTo>
                    <a:pt x="93" y="494"/>
                  </a:lnTo>
                  <a:lnTo>
                    <a:pt x="76" y="460"/>
                  </a:lnTo>
                  <a:lnTo>
                    <a:pt x="59" y="419"/>
                  </a:lnTo>
                  <a:lnTo>
                    <a:pt x="59" y="419"/>
                  </a:lnTo>
                  <a:lnTo>
                    <a:pt x="43" y="377"/>
                  </a:lnTo>
                  <a:lnTo>
                    <a:pt x="26" y="335"/>
                  </a:lnTo>
                  <a:lnTo>
                    <a:pt x="9" y="293"/>
                  </a:lnTo>
                  <a:lnTo>
                    <a:pt x="1" y="252"/>
                  </a:lnTo>
                  <a:lnTo>
                    <a:pt x="1" y="243"/>
                  </a:lnTo>
                  <a:lnTo>
                    <a:pt x="9" y="193"/>
                  </a:lnTo>
                  <a:lnTo>
                    <a:pt x="18" y="143"/>
                  </a:lnTo>
                  <a:lnTo>
                    <a:pt x="26" y="9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8142675" y="3497264"/>
              <a:ext cx="137278" cy="153754"/>
            </a:xfrm>
            <a:custGeom>
              <a:avLst/>
              <a:gdLst/>
              <a:ahLst/>
              <a:cxnLst/>
              <a:rect l="l" t="t" r="r" b="b"/>
              <a:pathLst>
                <a:path w="2783" h="3117" extrusionOk="0">
                  <a:moveTo>
                    <a:pt x="335" y="0"/>
                  </a:moveTo>
                  <a:lnTo>
                    <a:pt x="360" y="25"/>
                  </a:lnTo>
                  <a:lnTo>
                    <a:pt x="385" y="75"/>
                  </a:lnTo>
                  <a:lnTo>
                    <a:pt x="419" y="126"/>
                  </a:lnTo>
                  <a:lnTo>
                    <a:pt x="452" y="167"/>
                  </a:lnTo>
                  <a:lnTo>
                    <a:pt x="494" y="217"/>
                  </a:lnTo>
                  <a:lnTo>
                    <a:pt x="527" y="259"/>
                  </a:lnTo>
                  <a:lnTo>
                    <a:pt x="561" y="309"/>
                  </a:lnTo>
                  <a:lnTo>
                    <a:pt x="594" y="351"/>
                  </a:lnTo>
                  <a:lnTo>
                    <a:pt x="627" y="393"/>
                  </a:lnTo>
                  <a:lnTo>
                    <a:pt x="627" y="393"/>
                  </a:lnTo>
                  <a:lnTo>
                    <a:pt x="661" y="443"/>
                  </a:lnTo>
                  <a:lnTo>
                    <a:pt x="703" y="485"/>
                  </a:lnTo>
                  <a:lnTo>
                    <a:pt x="736" y="535"/>
                  </a:lnTo>
                  <a:lnTo>
                    <a:pt x="769" y="577"/>
                  </a:lnTo>
                  <a:lnTo>
                    <a:pt x="811" y="618"/>
                  </a:lnTo>
                  <a:lnTo>
                    <a:pt x="845" y="669"/>
                  </a:lnTo>
                  <a:lnTo>
                    <a:pt x="886" y="710"/>
                  </a:lnTo>
                  <a:lnTo>
                    <a:pt x="920" y="752"/>
                  </a:lnTo>
                  <a:lnTo>
                    <a:pt x="962" y="794"/>
                  </a:lnTo>
                  <a:lnTo>
                    <a:pt x="995" y="844"/>
                  </a:lnTo>
                  <a:lnTo>
                    <a:pt x="1020" y="869"/>
                  </a:lnTo>
                  <a:lnTo>
                    <a:pt x="1037" y="886"/>
                  </a:lnTo>
                  <a:lnTo>
                    <a:pt x="1079" y="928"/>
                  </a:lnTo>
                  <a:lnTo>
                    <a:pt x="1112" y="969"/>
                  </a:lnTo>
                  <a:lnTo>
                    <a:pt x="1154" y="1011"/>
                  </a:lnTo>
                  <a:lnTo>
                    <a:pt x="1187" y="1061"/>
                  </a:lnTo>
                  <a:lnTo>
                    <a:pt x="1229" y="1103"/>
                  </a:lnTo>
                  <a:lnTo>
                    <a:pt x="1271" y="1145"/>
                  </a:lnTo>
                  <a:lnTo>
                    <a:pt x="1312" y="1187"/>
                  </a:lnTo>
                  <a:lnTo>
                    <a:pt x="1346" y="1228"/>
                  </a:lnTo>
                  <a:lnTo>
                    <a:pt x="1429" y="1312"/>
                  </a:lnTo>
                  <a:lnTo>
                    <a:pt x="1471" y="1354"/>
                  </a:lnTo>
                  <a:lnTo>
                    <a:pt x="1513" y="1395"/>
                  </a:lnTo>
                  <a:lnTo>
                    <a:pt x="1588" y="1487"/>
                  </a:lnTo>
                  <a:lnTo>
                    <a:pt x="1672" y="1571"/>
                  </a:lnTo>
                  <a:lnTo>
                    <a:pt x="1705" y="1604"/>
                  </a:lnTo>
                  <a:lnTo>
                    <a:pt x="1755" y="1654"/>
                  </a:lnTo>
                  <a:lnTo>
                    <a:pt x="1830" y="1738"/>
                  </a:lnTo>
                  <a:lnTo>
                    <a:pt x="1914" y="1821"/>
                  </a:lnTo>
                  <a:lnTo>
                    <a:pt x="1939" y="1846"/>
                  </a:lnTo>
                  <a:lnTo>
                    <a:pt x="1997" y="1913"/>
                  </a:lnTo>
                  <a:lnTo>
                    <a:pt x="2073" y="2005"/>
                  </a:lnTo>
                  <a:lnTo>
                    <a:pt x="2148" y="2089"/>
                  </a:lnTo>
                  <a:lnTo>
                    <a:pt x="2190" y="2131"/>
                  </a:lnTo>
                  <a:lnTo>
                    <a:pt x="2231" y="2181"/>
                  </a:lnTo>
                  <a:lnTo>
                    <a:pt x="2307" y="2273"/>
                  </a:lnTo>
                  <a:lnTo>
                    <a:pt x="2382" y="2364"/>
                  </a:lnTo>
                  <a:lnTo>
                    <a:pt x="2457" y="2448"/>
                  </a:lnTo>
                  <a:lnTo>
                    <a:pt x="2457" y="2448"/>
                  </a:lnTo>
                  <a:lnTo>
                    <a:pt x="2607" y="2632"/>
                  </a:lnTo>
                  <a:lnTo>
                    <a:pt x="2766" y="2807"/>
                  </a:lnTo>
                  <a:lnTo>
                    <a:pt x="2783" y="3116"/>
                  </a:lnTo>
                  <a:lnTo>
                    <a:pt x="2465" y="3108"/>
                  </a:lnTo>
                  <a:lnTo>
                    <a:pt x="2290" y="2966"/>
                  </a:lnTo>
                  <a:lnTo>
                    <a:pt x="2106" y="2807"/>
                  </a:lnTo>
                  <a:lnTo>
                    <a:pt x="2106" y="2807"/>
                  </a:lnTo>
                  <a:lnTo>
                    <a:pt x="2023" y="2732"/>
                  </a:lnTo>
                  <a:lnTo>
                    <a:pt x="1931" y="2657"/>
                  </a:lnTo>
                  <a:lnTo>
                    <a:pt x="1839" y="2582"/>
                  </a:lnTo>
                  <a:lnTo>
                    <a:pt x="1789" y="2540"/>
                  </a:lnTo>
                  <a:lnTo>
                    <a:pt x="1747" y="2498"/>
                  </a:lnTo>
                  <a:lnTo>
                    <a:pt x="1655" y="2415"/>
                  </a:lnTo>
                  <a:lnTo>
                    <a:pt x="1571" y="2339"/>
                  </a:lnTo>
                  <a:lnTo>
                    <a:pt x="1505" y="2273"/>
                  </a:lnTo>
                  <a:lnTo>
                    <a:pt x="1480" y="2247"/>
                  </a:lnTo>
                  <a:lnTo>
                    <a:pt x="1396" y="2164"/>
                  </a:lnTo>
                  <a:lnTo>
                    <a:pt x="1312" y="2072"/>
                  </a:lnTo>
                  <a:lnTo>
                    <a:pt x="1262" y="2022"/>
                  </a:lnTo>
                  <a:lnTo>
                    <a:pt x="1229" y="1989"/>
                  </a:lnTo>
                  <a:lnTo>
                    <a:pt x="1154" y="1888"/>
                  </a:lnTo>
                  <a:lnTo>
                    <a:pt x="1070" y="1796"/>
                  </a:lnTo>
                  <a:lnTo>
                    <a:pt x="1028" y="1746"/>
                  </a:lnTo>
                  <a:lnTo>
                    <a:pt x="995" y="1704"/>
                  </a:lnTo>
                  <a:lnTo>
                    <a:pt x="920" y="1613"/>
                  </a:lnTo>
                  <a:lnTo>
                    <a:pt x="878" y="1562"/>
                  </a:lnTo>
                  <a:lnTo>
                    <a:pt x="845" y="1512"/>
                  </a:lnTo>
                  <a:lnTo>
                    <a:pt x="803" y="1462"/>
                  </a:lnTo>
                  <a:lnTo>
                    <a:pt x="769" y="1412"/>
                  </a:lnTo>
                  <a:lnTo>
                    <a:pt x="728" y="1370"/>
                  </a:lnTo>
                  <a:lnTo>
                    <a:pt x="694" y="1320"/>
                  </a:lnTo>
                  <a:lnTo>
                    <a:pt x="661" y="1270"/>
                  </a:lnTo>
                  <a:lnTo>
                    <a:pt x="619" y="1220"/>
                  </a:lnTo>
                  <a:lnTo>
                    <a:pt x="611" y="1203"/>
                  </a:lnTo>
                  <a:lnTo>
                    <a:pt x="586" y="1170"/>
                  </a:lnTo>
                  <a:lnTo>
                    <a:pt x="552" y="1120"/>
                  </a:lnTo>
                  <a:lnTo>
                    <a:pt x="519" y="1070"/>
                  </a:lnTo>
                  <a:lnTo>
                    <a:pt x="485" y="1019"/>
                  </a:lnTo>
                  <a:lnTo>
                    <a:pt x="452" y="969"/>
                  </a:lnTo>
                  <a:lnTo>
                    <a:pt x="410" y="911"/>
                  </a:lnTo>
                  <a:lnTo>
                    <a:pt x="377" y="861"/>
                  </a:lnTo>
                  <a:lnTo>
                    <a:pt x="343" y="811"/>
                  </a:lnTo>
                  <a:lnTo>
                    <a:pt x="318" y="760"/>
                  </a:lnTo>
                  <a:lnTo>
                    <a:pt x="285" y="702"/>
                  </a:lnTo>
                  <a:lnTo>
                    <a:pt x="252" y="652"/>
                  </a:lnTo>
                  <a:lnTo>
                    <a:pt x="252" y="652"/>
                  </a:lnTo>
                  <a:lnTo>
                    <a:pt x="226" y="602"/>
                  </a:lnTo>
                  <a:lnTo>
                    <a:pt x="193" y="552"/>
                  </a:lnTo>
                  <a:lnTo>
                    <a:pt x="160" y="493"/>
                  </a:lnTo>
                  <a:lnTo>
                    <a:pt x="135" y="443"/>
                  </a:lnTo>
                  <a:lnTo>
                    <a:pt x="101" y="393"/>
                  </a:lnTo>
                  <a:lnTo>
                    <a:pt x="76" y="334"/>
                  </a:lnTo>
                  <a:lnTo>
                    <a:pt x="51" y="284"/>
                  </a:lnTo>
                  <a:lnTo>
                    <a:pt x="18" y="226"/>
                  </a:lnTo>
                  <a:lnTo>
                    <a:pt x="1" y="192"/>
                  </a:lnTo>
                  <a:lnTo>
                    <a:pt x="26" y="159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8159200" y="3213335"/>
              <a:ext cx="77099" cy="80404"/>
            </a:xfrm>
            <a:custGeom>
              <a:avLst/>
              <a:gdLst/>
              <a:ahLst/>
              <a:cxnLst/>
              <a:rect l="l" t="t" r="r" b="b"/>
              <a:pathLst>
                <a:path w="1563" h="1630" extrusionOk="0">
                  <a:moveTo>
                    <a:pt x="84" y="0"/>
                  </a:moveTo>
                  <a:lnTo>
                    <a:pt x="159" y="9"/>
                  </a:lnTo>
                  <a:lnTo>
                    <a:pt x="159" y="9"/>
                  </a:lnTo>
                  <a:lnTo>
                    <a:pt x="234" y="17"/>
                  </a:lnTo>
                  <a:lnTo>
                    <a:pt x="259" y="17"/>
                  </a:lnTo>
                  <a:lnTo>
                    <a:pt x="292" y="59"/>
                  </a:lnTo>
                  <a:lnTo>
                    <a:pt x="343" y="101"/>
                  </a:lnTo>
                  <a:lnTo>
                    <a:pt x="393" y="142"/>
                  </a:lnTo>
                  <a:lnTo>
                    <a:pt x="434" y="184"/>
                  </a:lnTo>
                  <a:lnTo>
                    <a:pt x="485" y="234"/>
                  </a:lnTo>
                  <a:lnTo>
                    <a:pt x="535" y="276"/>
                  </a:lnTo>
                  <a:lnTo>
                    <a:pt x="576" y="318"/>
                  </a:lnTo>
                  <a:lnTo>
                    <a:pt x="585" y="318"/>
                  </a:lnTo>
                  <a:lnTo>
                    <a:pt x="618" y="360"/>
                  </a:lnTo>
                  <a:lnTo>
                    <a:pt x="668" y="410"/>
                  </a:lnTo>
                  <a:lnTo>
                    <a:pt x="710" y="451"/>
                  </a:lnTo>
                  <a:lnTo>
                    <a:pt x="802" y="543"/>
                  </a:lnTo>
                  <a:lnTo>
                    <a:pt x="886" y="644"/>
                  </a:lnTo>
                  <a:lnTo>
                    <a:pt x="977" y="735"/>
                  </a:lnTo>
                  <a:lnTo>
                    <a:pt x="1028" y="786"/>
                  </a:lnTo>
                  <a:lnTo>
                    <a:pt x="1061" y="827"/>
                  </a:lnTo>
                  <a:lnTo>
                    <a:pt x="1145" y="928"/>
                  </a:lnTo>
                  <a:lnTo>
                    <a:pt x="1228" y="1020"/>
                  </a:lnTo>
                  <a:lnTo>
                    <a:pt x="1312" y="1120"/>
                  </a:lnTo>
                  <a:lnTo>
                    <a:pt x="1395" y="1212"/>
                  </a:lnTo>
                  <a:lnTo>
                    <a:pt x="1562" y="1404"/>
                  </a:lnTo>
                  <a:lnTo>
                    <a:pt x="1562" y="1412"/>
                  </a:lnTo>
                  <a:lnTo>
                    <a:pt x="1554" y="1629"/>
                  </a:lnTo>
                  <a:lnTo>
                    <a:pt x="1337" y="1613"/>
                  </a:lnTo>
                  <a:lnTo>
                    <a:pt x="1328" y="1604"/>
                  </a:lnTo>
                  <a:lnTo>
                    <a:pt x="1161" y="1429"/>
                  </a:lnTo>
                  <a:lnTo>
                    <a:pt x="1078" y="1337"/>
                  </a:lnTo>
                  <a:lnTo>
                    <a:pt x="986" y="1237"/>
                  </a:lnTo>
                  <a:lnTo>
                    <a:pt x="902" y="1145"/>
                  </a:lnTo>
                  <a:lnTo>
                    <a:pt x="810" y="1061"/>
                  </a:lnTo>
                  <a:lnTo>
                    <a:pt x="777" y="1020"/>
                  </a:lnTo>
                  <a:lnTo>
                    <a:pt x="727" y="969"/>
                  </a:lnTo>
                  <a:lnTo>
                    <a:pt x="643" y="877"/>
                  </a:lnTo>
                  <a:lnTo>
                    <a:pt x="551" y="786"/>
                  </a:lnTo>
                  <a:lnTo>
                    <a:pt x="460" y="694"/>
                  </a:lnTo>
                  <a:lnTo>
                    <a:pt x="418" y="652"/>
                  </a:lnTo>
                  <a:lnTo>
                    <a:pt x="376" y="610"/>
                  </a:lnTo>
                  <a:lnTo>
                    <a:pt x="334" y="568"/>
                  </a:lnTo>
                  <a:lnTo>
                    <a:pt x="334" y="568"/>
                  </a:lnTo>
                  <a:lnTo>
                    <a:pt x="292" y="527"/>
                  </a:lnTo>
                  <a:lnTo>
                    <a:pt x="251" y="485"/>
                  </a:lnTo>
                  <a:lnTo>
                    <a:pt x="201" y="435"/>
                  </a:lnTo>
                  <a:lnTo>
                    <a:pt x="159" y="393"/>
                  </a:lnTo>
                  <a:lnTo>
                    <a:pt x="109" y="351"/>
                  </a:lnTo>
                  <a:lnTo>
                    <a:pt x="67" y="309"/>
                  </a:lnTo>
                  <a:lnTo>
                    <a:pt x="33" y="276"/>
                  </a:lnTo>
                  <a:lnTo>
                    <a:pt x="33" y="251"/>
                  </a:lnTo>
                  <a:lnTo>
                    <a:pt x="17" y="184"/>
                  </a:lnTo>
                  <a:lnTo>
                    <a:pt x="17" y="184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7"/>
                  </a:lnTo>
                  <a:lnTo>
                    <a:pt x="92" y="17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7862051" y="2825966"/>
              <a:ext cx="86619" cy="103094"/>
            </a:xfrm>
            <a:custGeom>
              <a:avLst/>
              <a:gdLst/>
              <a:ahLst/>
              <a:cxnLst/>
              <a:rect l="l" t="t" r="r" b="b"/>
              <a:pathLst>
                <a:path w="1756" h="2090" extrusionOk="0">
                  <a:moveTo>
                    <a:pt x="101" y="26"/>
                  </a:moveTo>
                  <a:lnTo>
                    <a:pt x="176" y="67"/>
                  </a:lnTo>
                  <a:lnTo>
                    <a:pt x="260" y="92"/>
                  </a:lnTo>
                  <a:lnTo>
                    <a:pt x="268" y="101"/>
                  </a:lnTo>
                  <a:lnTo>
                    <a:pt x="327" y="151"/>
                  </a:lnTo>
                  <a:lnTo>
                    <a:pt x="385" y="201"/>
                  </a:lnTo>
                  <a:lnTo>
                    <a:pt x="418" y="226"/>
                  </a:lnTo>
                  <a:lnTo>
                    <a:pt x="435" y="259"/>
                  </a:lnTo>
                  <a:lnTo>
                    <a:pt x="477" y="318"/>
                  </a:lnTo>
                  <a:lnTo>
                    <a:pt x="527" y="376"/>
                  </a:lnTo>
                  <a:lnTo>
                    <a:pt x="569" y="443"/>
                  </a:lnTo>
                  <a:lnTo>
                    <a:pt x="611" y="502"/>
                  </a:lnTo>
                  <a:lnTo>
                    <a:pt x="652" y="560"/>
                  </a:lnTo>
                  <a:lnTo>
                    <a:pt x="703" y="619"/>
                  </a:lnTo>
                  <a:lnTo>
                    <a:pt x="744" y="677"/>
                  </a:lnTo>
                  <a:lnTo>
                    <a:pt x="794" y="744"/>
                  </a:lnTo>
                  <a:lnTo>
                    <a:pt x="845" y="803"/>
                  </a:lnTo>
                  <a:lnTo>
                    <a:pt x="886" y="861"/>
                  </a:lnTo>
                  <a:lnTo>
                    <a:pt x="936" y="919"/>
                  </a:lnTo>
                  <a:lnTo>
                    <a:pt x="987" y="978"/>
                  </a:lnTo>
                  <a:lnTo>
                    <a:pt x="1037" y="1036"/>
                  </a:lnTo>
                  <a:lnTo>
                    <a:pt x="1087" y="1095"/>
                  </a:lnTo>
                  <a:lnTo>
                    <a:pt x="1129" y="1153"/>
                  </a:lnTo>
                  <a:lnTo>
                    <a:pt x="1137" y="1162"/>
                  </a:lnTo>
                  <a:lnTo>
                    <a:pt x="1229" y="1262"/>
                  </a:lnTo>
                  <a:lnTo>
                    <a:pt x="1337" y="1379"/>
                  </a:lnTo>
                  <a:lnTo>
                    <a:pt x="1438" y="1496"/>
                  </a:lnTo>
                  <a:lnTo>
                    <a:pt x="1546" y="1613"/>
                  </a:lnTo>
                  <a:lnTo>
                    <a:pt x="1647" y="1730"/>
                  </a:lnTo>
                  <a:lnTo>
                    <a:pt x="1747" y="1830"/>
                  </a:lnTo>
                  <a:lnTo>
                    <a:pt x="1755" y="1838"/>
                  </a:lnTo>
                  <a:lnTo>
                    <a:pt x="1738" y="2089"/>
                  </a:lnTo>
                  <a:lnTo>
                    <a:pt x="1496" y="2081"/>
                  </a:lnTo>
                  <a:lnTo>
                    <a:pt x="1488" y="2072"/>
                  </a:lnTo>
                  <a:lnTo>
                    <a:pt x="1388" y="1964"/>
                  </a:lnTo>
                  <a:lnTo>
                    <a:pt x="1279" y="1855"/>
                  </a:lnTo>
                  <a:lnTo>
                    <a:pt x="1179" y="1738"/>
                  </a:lnTo>
                  <a:lnTo>
                    <a:pt x="1070" y="1630"/>
                  </a:lnTo>
                  <a:lnTo>
                    <a:pt x="970" y="1521"/>
                  </a:lnTo>
                  <a:lnTo>
                    <a:pt x="870" y="1412"/>
                  </a:lnTo>
                  <a:lnTo>
                    <a:pt x="861" y="1404"/>
                  </a:lnTo>
                  <a:lnTo>
                    <a:pt x="803" y="1346"/>
                  </a:lnTo>
                  <a:lnTo>
                    <a:pt x="753" y="1287"/>
                  </a:lnTo>
                  <a:lnTo>
                    <a:pt x="703" y="1237"/>
                  </a:lnTo>
                  <a:lnTo>
                    <a:pt x="652" y="1178"/>
                  </a:lnTo>
                  <a:lnTo>
                    <a:pt x="594" y="1112"/>
                  </a:lnTo>
                  <a:lnTo>
                    <a:pt x="544" y="1061"/>
                  </a:lnTo>
                  <a:lnTo>
                    <a:pt x="494" y="995"/>
                  </a:lnTo>
                  <a:lnTo>
                    <a:pt x="444" y="936"/>
                  </a:lnTo>
                  <a:lnTo>
                    <a:pt x="393" y="878"/>
                  </a:lnTo>
                  <a:lnTo>
                    <a:pt x="343" y="819"/>
                  </a:lnTo>
                  <a:lnTo>
                    <a:pt x="293" y="761"/>
                  </a:lnTo>
                  <a:lnTo>
                    <a:pt x="243" y="694"/>
                  </a:lnTo>
                  <a:lnTo>
                    <a:pt x="193" y="635"/>
                  </a:lnTo>
                  <a:lnTo>
                    <a:pt x="143" y="569"/>
                  </a:lnTo>
                  <a:lnTo>
                    <a:pt x="101" y="510"/>
                  </a:lnTo>
                  <a:lnTo>
                    <a:pt x="68" y="468"/>
                  </a:lnTo>
                  <a:lnTo>
                    <a:pt x="59" y="435"/>
                  </a:lnTo>
                  <a:lnTo>
                    <a:pt x="34" y="360"/>
                  </a:lnTo>
                  <a:lnTo>
                    <a:pt x="1" y="285"/>
                  </a:lnTo>
                  <a:lnTo>
                    <a:pt x="1" y="268"/>
                  </a:lnTo>
                  <a:lnTo>
                    <a:pt x="9" y="184"/>
                  </a:lnTo>
                  <a:lnTo>
                    <a:pt x="9" y="9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8054527" y="3074478"/>
              <a:ext cx="47009" cy="53619"/>
            </a:xfrm>
            <a:custGeom>
              <a:avLst/>
              <a:gdLst/>
              <a:ahLst/>
              <a:cxnLst/>
              <a:rect l="l" t="t" r="r" b="b"/>
              <a:pathLst>
                <a:path w="953" h="1087" extrusionOk="0">
                  <a:moveTo>
                    <a:pt x="318" y="17"/>
                  </a:moveTo>
                  <a:lnTo>
                    <a:pt x="359" y="33"/>
                  </a:lnTo>
                  <a:lnTo>
                    <a:pt x="393" y="50"/>
                  </a:lnTo>
                  <a:lnTo>
                    <a:pt x="426" y="67"/>
                  </a:lnTo>
                  <a:lnTo>
                    <a:pt x="451" y="100"/>
                  </a:lnTo>
                  <a:lnTo>
                    <a:pt x="493" y="159"/>
                  </a:lnTo>
                  <a:lnTo>
                    <a:pt x="543" y="217"/>
                  </a:lnTo>
                  <a:lnTo>
                    <a:pt x="585" y="276"/>
                  </a:lnTo>
                  <a:lnTo>
                    <a:pt x="627" y="343"/>
                  </a:lnTo>
                  <a:lnTo>
                    <a:pt x="668" y="401"/>
                  </a:lnTo>
                  <a:lnTo>
                    <a:pt x="710" y="459"/>
                  </a:lnTo>
                  <a:lnTo>
                    <a:pt x="744" y="493"/>
                  </a:lnTo>
                  <a:lnTo>
                    <a:pt x="752" y="518"/>
                  </a:lnTo>
                  <a:lnTo>
                    <a:pt x="794" y="576"/>
                  </a:lnTo>
                  <a:lnTo>
                    <a:pt x="877" y="702"/>
                  </a:lnTo>
                  <a:lnTo>
                    <a:pt x="952" y="819"/>
                  </a:lnTo>
                  <a:lnTo>
                    <a:pt x="952" y="819"/>
                  </a:lnTo>
                  <a:lnTo>
                    <a:pt x="919" y="1086"/>
                  </a:lnTo>
                  <a:lnTo>
                    <a:pt x="660" y="1053"/>
                  </a:lnTo>
                  <a:lnTo>
                    <a:pt x="660" y="1053"/>
                  </a:lnTo>
                  <a:lnTo>
                    <a:pt x="560" y="944"/>
                  </a:lnTo>
                  <a:lnTo>
                    <a:pt x="460" y="844"/>
                  </a:lnTo>
                  <a:lnTo>
                    <a:pt x="418" y="794"/>
                  </a:lnTo>
                  <a:lnTo>
                    <a:pt x="393" y="769"/>
                  </a:lnTo>
                  <a:lnTo>
                    <a:pt x="368" y="744"/>
                  </a:lnTo>
                  <a:lnTo>
                    <a:pt x="318" y="693"/>
                  </a:lnTo>
                  <a:lnTo>
                    <a:pt x="267" y="635"/>
                  </a:lnTo>
                  <a:lnTo>
                    <a:pt x="217" y="585"/>
                  </a:lnTo>
                  <a:lnTo>
                    <a:pt x="167" y="535"/>
                  </a:lnTo>
                  <a:lnTo>
                    <a:pt x="117" y="485"/>
                  </a:lnTo>
                  <a:lnTo>
                    <a:pt x="67" y="443"/>
                  </a:lnTo>
                  <a:lnTo>
                    <a:pt x="42" y="409"/>
                  </a:lnTo>
                  <a:lnTo>
                    <a:pt x="34" y="384"/>
                  </a:lnTo>
                  <a:lnTo>
                    <a:pt x="17" y="343"/>
                  </a:lnTo>
                  <a:lnTo>
                    <a:pt x="8" y="309"/>
                  </a:lnTo>
                  <a:lnTo>
                    <a:pt x="0" y="276"/>
                  </a:lnTo>
                  <a:lnTo>
                    <a:pt x="17" y="209"/>
                  </a:lnTo>
                  <a:lnTo>
                    <a:pt x="17" y="100"/>
                  </a:lnTo>
                  <a:lnTo>
                    <a:pt x="109" y="8"/>
                  </a:lnTo>
                  <a:lnTo>
                    <a:pt x="217" y="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7701342" y="2914953"/>
              <a:ext cx="115426" cy="91946"/>
            </a:xfrm>
            <a:custGeom>
              <a:avLst/>
              <a:gdLst/>
              <a:ahLst/>
              <a:cxnLst/>
              <a:rect l="l" t="t" r="r" b="b"/>
              <a:pathLst>
                <a:path w="2340" h="1864" extrusionOk="0">
                  <a:moveTo>
                    <a:pt x="93" y="1"/>
                  </a:moveTo>
                  <a:lnTo>
                    <a:pt x="251" y="18"/>
                  </a:lnTo>
                  <a:lnTo>
                    <a:pt x="285" y="18"/>
                  </a:lnTo>
                  <a:lnTo>
                    <a:pt x="377" y="26"/>
                  </a:lnTo>
                  <a:lnTo>
                    <a:pt x="460" y="43"/>
                  </a:lnTo>
                  <a:lnTo>
                    <a:pt x="477" y="51"/>
                  </a:lnTo>
                  <a:lnTo>
                    <a:pt x="619" y="143"/>
                  </a:lnTo>
                  <a:lnTo>
                    <a:pt x="661" y="176"/>
                  </a:lnTo>
                  <a:lnTo>
                    <a:pt x="694" y="193"/>
                  </a:lnTo>
                  <a:lnTo>
                    <a:pt x="761" y="243"/>
                  </a:lnTo>
                  <a:lnTo>
                    <a:pt x="828" y="302"/>
                  </a:lnTo>
                  <a:lnTo>
                    <a:pt x="903" y="352"/>
                  </a:lnTo>
                  <a:lnTo>
                    <a:pt x="936" y="377"/>
                  </a:lnTo>
                  <a:lnTo>
                    <a:pt x="970" y="402"/>
                  </a:lnTo>
                  <a:lnTo>
                    <a:pt x="1037" y="460"/>
                  </a:lnTo>
                  <a:lnTo>
                    <a:pt x="1103" y="511"/>
                  </a:lnTo>
                  <a:lnTo>
                    <a:pt x="1179" y="569"/>
                  </a:lnTo>
                  <a:lnTo>
                    <a:pt x="1245" y="619"/>
                  </a:lnTo>
                  <a:lnTo>
                    <a:pt x="1312" y="678"/>
                  </a:lnTo>
                  <a:lnTo>
                    <a:pt x="1379" y="728"/>
                  </a:lnTo>
                  <a:lnTo>
                    <a:pt x="1446" y="786"/>
                  </a:lnTo>
                  <a:lnTo>
                    <a:pt x="1513" y="845"/>
                  </a:lnTo>
                  <a:lnTo>
                    <a:pt x="1580" y="903"/>
                  </a:lnTo>
                  <a:lnTo>
                    <a:pt x="1580" y="903"/>
                  </a:lnTo>
                  <a:lnTo>
                    <a:pt x="1638" y="962"/>
                  </a:lnTo>
                  <a:lnTo>
                    <a:pt x="1705" y="1020"/>
                  </a:lnTo>
                  <a:lnTo>
                    <a:pt x="1772" y="1079"/>
                  </a:lnTo>
                  <a:lnTo>
                    <a:pt x="1839" y="1137"/>
                  </a:lnTo>
                  <a:lnTo>
                    <a:pt x="1897" y="1196"/>
                  </a:lnTo>
                  <a:lnTo>
                    <a:pt x="1964" y="1254"/>
                  </a:lnTo>
                  <a:lnTo>
                    <a:pt x="2031" y="1313"/>
                  </a:lnTo>
                  <a:lnTo>
                    <a:pt x="2089" y="1379"/>
                  </a:lnTo>
                  <a:lnTo>
                    <a:pt x="2156" y="1438"/>
                  </a:lnTo>
                  <a:lnTo>
                    <a:pt x="2215" y="1505"/>
                  </a:lnTo>
                  <a:lnTo>
                    <a:pt x="2281" y="1563"/>
                  </a:lnTo>
                  <a:lnTo>
                    <a:pt x="2331" y="1622"/>
                  </a:lnTo>
                  <a:lnTo>
                    <a:pt x="2340" y="1630"/>
                  </a:lnTo>
                  <a:lnTo>
                    <a:pt x="2340" y="1864"/>
                  </a:lnTo>
                  <a:lnTo>
                    <a:pt x="2106" y="1864"/>
                  </a:lnTo>
                  <a:lnTo>
                    <a:pt x="2098" y="1856"/>
                  </a:lnTo>
                  <a:lnTo>
                    <a:pt x="2039" y="1805"/>
                  </a:lnTo>
                  <a:lnTo>
                    <a:pt x="1981" y="1747"/>
                  </a:lnTo>
                  <a:lnTo>
                    <a:pt x="1914" y="1697"/>
                  </a:lnTo>
                  <a:lnTo>
                    <a:pt x="1847" y="1638"/>
                  </a:lnTo>
                  <a:lnTo>
                    <a:pt x="1780" y="1580"/>
                  </a:lnTo>
                  <a:lnTo>
                    <a:pt x="1713" y="1530"/>
                  </a:lnTo>
                  <a:lnTo>
                    <a:pt x="1646" y="1480"/>
                  </a:lnTo>
                  <a:lnTo>
                    <a:pt x="1580" y="1421"/>
                  </a:lnTo>
                  <a:lnTo>
                    <a:pt x="1513" y="1371"/>
                  </a:lnTo>
                  <a:lnTo>
                    <a:pt x="1446" y="1321"/>
                  </a:lnTo>
                  <a:lnTo>
                    <a:pt x="1379" y="1271"/>
                  </a:lnTo>
                  <a:lnTo>
                    <a:pt x="1321" y="1229"/>
                  </a:lnTo>
                  <a:lnTo>
                    <a:pt x="1321" y="1229"/>
                  </a:lnTo>
                  <a:lnTo>
                    <a:pt x="1254" y="1179"/>
                  </a:lnTo>
                  <a:lnTo>
                    <a:pt x="1187" y="1129"/>
                  </a:lnTo>
                  <a:lnTo>
                    <a:pt x="1120" y="1079"/>
                  </a:lnTo>
                  <a:lnTo>
                    <a:pt x="1045" y="1029"/>
                  </a:lnTo>
                  <a:lnTo>
                    <a:pt x="978" y="978"/>
                  </a:lnTo>
                  <a:lnTo>
                    <a:pt x="911" y="937"/>
                  </a:lnTo>
                  <a:lnTo>
                    <a:pt x="844" y="887"/>
                  </a:lnTo>
                  <a:lnTo>
                    <a:pt x="769" y="836"/>
                  </a:lnTo>
                  <a:lnTo>
                    <a:pt x="702" y="786"/>
                  </a:lnTo>
                  <a:lnTo>
                    <a:pt x="669" y="770"/>
                  </a:lnTo>
                  <a:lnTo>
                    <a:pt x="627" y="744"/>
                  </a:lnTo>
                  <a:lnTo>
                    <a:pt x="560" y="694"/>
                  </a:lnTo>
                  <a:lnTo>
                    <a:pt x="485" y="644"/>
                  </a:lnTo>
                  <a:lnTo>
                    <a:pt x="418" y="594"/>
                  </a:lnTo>
                  <a:lnTo>
                    <a:pt x="393" y="577"/>
                  </a:lnTo>
                  <a:lnTo>
                    <a:pt x="352" y="552"/>
                  </a:lnTo>
                  <a:lnTo>
                    <a:pt x="210" y="444"/>
                  </a:lnTo>
                  <a:lnTo>
                    <a:pt x="201" y="435"/>
                  </a:lnTo>
                  <a:lnTo>
                    <a:pt x="151" y="369"/>
                  </a:lnTo>
                  <a:lnTo>
                    <a:pt x="109" y="285"/>
                  </a:lnTo>
                  <a:lnTo>
                    <a:pt x="101" y="252"/>
                  </a:lnTo>
                  <a:lnTo>
                    <a:pt x="17" y="118"/>
                  </a:lnTo>
                  <a:lnTo>
                    <a:pt x="17" y="110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7911082" y="3172935"/>
              <a:ext cx="115032" cy="103094"/>
            </a:xfrm>
            <a:custGeom>
              <a:avLst/>
              <a:gdLst/>
              <a:ahLst/>
              <a:cxnLst/>
              <a:rect l="l" t="t" r="r" b="b"/>
              <a:pathLst>
                <a:path w="2332" h="2090" extrusionOk="0">
                  <a:moveTo>
                    <a:pt x="93" y="1"/>
                  </a:moveTo>
                  <a:lnTo>
                    <a:pt x="201" y="42"/>
                  </a:lnTo>
                  <a:lnTo>
                    <a:pt x="268" y="76"/>
                  </a:lnTo>
                  <a:lnTo>
                    <a:pt x="394" y="118"/>
                  </a:lnTo>
                  <a:lnTo>
                    <a:pt x="444" y="134"/>
                  </a:lnTo>
                  <a:lnTo>
                    <a:pt x="627" y="201"/>
                  </a:lnTo>
                  <a:lnTo>
                    <a:pt x="627" y="201"/>
                  </a:lnTo>
                  <a:lnTo>
                    <a:pt x="744" y="251"/>
                  </a:lnTo>
                  <a:lnTo>
                    <a:pt x="786" y="285"/>
                  </a:lnTo>
                  <a:lnTo>
                    <a:pt x="845" y="318"/>
                  </a:lnTo>
                  <a:lnTo>
                    <a:pt x="928" y="393"/>
                  </a:lnTo>
                  <a:lnTo>
                    <a:pt x="1012" y="468"/>
                  </a:lnTo>
                  <a:lnTo>
                    <a:pt x="1054" y="510"/>
                  </a:lnTo>
                  <a:lnTo>
                    <a:pt x="1179" y="636"/>
                  </a:lnTo>
                  <a:lnTo>
                    <a:pt x="1221" y="669"/>
                  </a:lnTo>
                  <a:lnTo>
                    <a:pt x="1304" y="761"/>
                  </a:lnTo>
                  <a:lnTo>
                    <a:pt x="1429" y="886"/>
                  </a:lnTo>
                  <a:lnTo>
                    <a:pt x="1546" y="1011"/>
                  </a:lnTo>
                  <a:lnTo>
                    <a:pt x="1672" y="1137"/>
                  </a:lnTo>
                  <a:lnTo>
                    <a:pt x="1697" y="1162"/>
                  </a:lnTo>
                  <a:lnTo>
                    <a:pt x="1797" y="1262"/>
                  </a:lnTo>
                  <a:lnTo>
                    <a:pt x="1922" y="1387"/>
                  </a:lnTo>
                  <a:lnTo>
                    <a:pt x="2048" y="1513"/>
                  </a:lnTo>
                  <a:lnTo>
                    <a:pt x="2173" y="1638"/>
                  </a:lnTo>
                  <a:lnTo>
                    <a:pt x="2290" y="1755"/>
                  </a:lnTo>
                  <a:lnTo>
                    <a:pt x="2298" y="1763"/>
                  </a:lnTo>
                  <a:lnTo>
                    <a:pt x="2332" y="2064"/>
                  </a:lnTo>
                  <a:lnTo>
                    <a:pt x="2031" y="2089"/>
                  </a:lnTo>
                  <a:lnTo>
                    <a:pt x="2023" y="2081"/>
                  </a:lnTo>
                  <a:lnTo>
                    <a:pt x="1881" y="1989"/>
                  </a:lnTo>
                  <a:lnTo>
                    <a:pt x="1730" y="1889"/>
                  </a:lnTo>
                  <a:lnTo>
                    <a:pt x="1588" y="1780"/>
                  </a:lnTo>
                  <a:lnTo>
                    <a:pt x="1438" y="1680"/>
                  </a:lnTo>
                  <a:lnTo>
                    <a:pt x="1321" y="1596"/>
                  </a:lnTo>
                  <a:lnTo>
                    <a:pt x="1296" y="1571"/>
                  </a:lnTo>
                  <a:lnTo>
                    <a:pt x="1145" y="1471"/>
                  </a:lnTo>
                  <a:lnTo>
                    <a:pt x="1003" y="1362"/>
                  </a:lnTo>
                  <a:lnTo>
                    <a:pt x="861" y="1262"/>
                  </a:lnTo>
                  <a:lnTo>
                    <a:pt x="761" y="1187"/>
                  </a:lnTo>
                  <a:lnTo>
                    <a:pt x="719" y="1153"/>
                  </a:lnTo>
                  <a:lnTo>
                    <a:pt x="586" y="1037"/>
                  </a:lnTo>
                  <a:lnTo>
                    <a:pt x="536" y="995"/>
                  </a:lnTo>
                  <a:lnTo>
                    <a:pt x="452" y="920"/>
                  </a:lnTo>
                  <a:lnTo>
                    <a:pt x="368" y="836"/>
                  </a:lnTo>
                  <a:lnTo>
                    <a:pt x="327" y="786"/>
                  </a:lnTo>
                  <a:lnTo>
                    <a:pt x="293" y="744"/>
                  </a:lnTo>
                  <a:lnTo>
                    <a:pt x="235" y="627"/>
                  </a:lnTo>
                  <a:lnTo>
                    <a:pt x="235" y="627"/>
                  </a:lnTo>
                  <a:lnTo>
                    <a:pt x="160" y="452"/>
                  </a:lnTo>
                  <a:lnTo>
                    <a:pt x="135" y="402"/>
                  </a:lnTo>
                  <a:lnTo>
                    <a:pt x="76" y="268"/>
                  </a:lnTo>
                  <a:lnTo>
                    <a:pt x="51" y="209"/>
                  </a:lnTo>
                  <a:lnTo>
                    <a:pt x="1" y="101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7881042" y="3393824"/>
              <a:ext cx="89875" cy="75471"/>
            </a:xfrm>
            <a:custGeom>
              <a:avLst/>
              <a:gdLst/>
              <a:ahLst/>
              <a:cxnLst/>
              <a:rect l="l" t="t" r="r" b="b"/>
              <a:pathLst>
                <a:path w="1822" h="1530" extrusionOk="0">
                  <a:moveTo>
                    <a:pt x="251" y="34"/>
                  </a:moveTo>
                  <a:lnTo>
                    <a:pt x="292" y="76"/>
                  </a:lnTo>
                  <a:lnTo>
                    <a:pt x="343" y="117"/>
                  </a:lnTo>
                  <a:lnTo>
                    <a:pt x="393" y="151"/>
                  </a:lnTo>
                  <a:lnTo>
                    <a:pt x="418" y="176"/>
                  </a:lnTo>
                  <a:lnTo>
                    <a:pt x="434" y="193"/>
                  </a:lnTo>
                  <a:lnTo>
                    <a:pt x="485" y="234"/>
                  </a:lnTo>
                  <a:lnTo>
                    <a:pt x="526" y="276"/>
                  </a:lnTo>
                  <a:lnTo>
                    <a:pt x="576" y="318"/>
                  </a:lnTo>
                  <a:lnTo>
                    <a:pt x="618" y="360"/>
                  </a:lnTo>
                  <a:lnTo>
                    <a:pt x="668" y="401"/>
                  </a:lnTo>
                  <a:lnTo>
                    <a:pt x="710" y="443"/>
                  </a:lnTo>
                  <a:lnTo>
                    <a:pt x="760" y="485"/>
                  </a:lnTo>
                  <a:lnTo>
                    <a:pt x="810" y="527"/>
                  </a:lnTo>
                  <a:lnTo>
                    <a:pt x="852" y="560"/>
                  </a:lnTo>
                  <a:lnTo>
                    <a:pt x="902" y="602"/>
                  </a:lnTo>
                  <a:lnTo>
                    <a:pt x="952" y="635"/>
                  </a:lnTo>
                  <a:lnTo>
                    <a:pt x="1003" y="677"/>
                  </a:lnTo>
                  <a:lnTo>
                    <a:pt x="1053" y="719"/>
                  </a:lnTo>
                  <a:lnTo>
                    <a:pt x="1103" y="752"/>
                  </a:lnTo>
                  <a:lnTo>
                    <a:pt x="1153" y="794"/>
                  </a:lnTo>
                  <a:lnTo>
                    <a:pt x="1203" y="827"/>
                  </a:lnTo>
                  <a:lnTo>
                    <a:pt x="1253" y="869"/>
                  </a:lnTo>
                  <a:lnTo>
                    <a:pt x="1303" y="903"/>
                  </a:lnTo>
                  <a:lnTo>
                    <a:pt x="1353" y="936"/>
                  </a:lnTo>
                  <a:lnTo>
                    <a:pt x="1404" y="969"/>
                  </a:lnTo>
                  <a:lnTo>
                    <a:pt x="1454" y="1011"/>
                  </a:lnTo>
                  <a:lnTo>
                    <a:pt x="1504" y="1045"/>
                  </a:lnTo>
                  <a:lnTo>
                    <a:pt x="1562" y="1078"/>
                  </a:lnTo>
                  <a:lnTo>
                    <a:pt x="1612" y="1111"/>
                  </a:lnTo>
                  <a:lnTo>
                    <a:pt x="1663" y="1145"/>
                  </a:lnTo>
                  <a:lnTo>
                    <a:pt x="1771" y="1220"/>
                  </a:lnTo>
                  <a:lnTo>
                    <a:pt x="1821" y="1479"/>
                  </a:lnTo>
                  <a:lnTo>
                    <a:pt x="1562" y="1529"/>
                  </a:lnTo>
                  <a:lnTo>
                    <a:pt x="1454" y="1454"/>
                  </a:lnTo>
                  <a:lnTo>
                    <a:pt x="1404" y="1421"/>
                  </a:lnTo>
                  <a:lnTo>
                    <a:pt x="1353" y="1387"/>
                  </a:lnTo>
                  <a:lnTo>
                    <a:pt x="1295" y="1345"/>
                  </a:lnTo>
                  <a:lnTo>
                    <a:pt x="1245" y="1312"/>
                  </a:lnTo>
                  <a:lnTo>
                    <a:pt x="1195" y="1270"/>
                  </a:lnTo>
                  <a:lnTo>
                    <a:pt x="1136" y="1237"/>
                  </a:lnTo>
                  <a:lnTo>
                    <a:pt x="1086" y="1195"/>
                  </a:lnTo>
                  <a:lnTo>
                    <a:pt x="1036" y="1162"/>
                  </a:lnTo>
                  <a:lnTo>
                    <a:pt x="986" y="1120"/>
                  </a:lnTo>
                  <a:lnTo>
                    <a:pt x="927" y="1078"/>
                  </a:lnTo>
                  <a:lnTo>
                    <a:pt x="877" y="1045"/>
                  </a:lnTo>
                  <a:lnTo>
                    <a:pt x="827" y="1003"/>
                  </a:lnTo>
                  <a:lnTo>
                    <a:pt x="777" y="961"/>
                  </a:lnTo>
                  <a:lnTo>
                    <a:pt x="727" y="919"/>
                  </a:lnTo>
                  <a:lnTo>
                    <a:pt x="677" y="878"/>
                  </a:lnTo>
                  <a:lnTo>
                    <a:pt x="627" y="836"/>
                  </a:lnTo>
                  <a:lnTo>
                    <a:pt x="576" y="794"/>
                  </a:lnTo>
                  <a:lnTo>
                    <a:pt x="526" y="752"/>
                  </a:lnTo>
                  <a:lnTo>
                    <a:pt x="476" y="710"/>
                  </a:lnTo>
                  <a:lnTo>
                    <a:pt x="426" y="669"/>
                  </a:lnTo>
                  <a:lnTo>
                    <a:pt x="376" y="619"/>
                  </a:lnTo>
                  <a:lnTo>
                    <a:pt x="334" y="577"/>
                  </a:lnTo>
                  <a:lnTo>
                    <a:pt x="284" y="535"/>
                  </a:lnTo>
                  <a:lnTo>
                    <a:pt x="234" y="485"/>
                  </a:lnTo>
                  <a:lnTo>
                    <a:pt x="192" y="443"/>
                  </a:lnTo>
                  <a:lnTo>
                    <a:pt x="167" y="418"/>
                  </a:lnTo>
                  <a:lnTo>
                    <a:pt x="150" y="393"/>
                  </a:lnTo>
                  <a:lnTo>
                    <a:pt x="109" y="343"/>
                  </a:lnTo>
                  <a:lnTo>
                    <a:pt x="67" y="293"/>
                  </a:lnTo>
                  <a:lnTo>
                    <a:pt x="25" y="234"/>
                  </a:lnTo>
                  <a:lnTo>
                    <a:pt x="0" y="209"/>
                  </a:lnTo>
                  <a:lnTo>
                    <a:pt x="17" y="159"/>
                  </a:lnTo>
                  <a:lnTo>
                    <a:pt x="167" y="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8127433" y="3338183"/>
              <a:ext cx="64323" cy="68861"/>
            </a:xfrm>
            <a:custGeom>
              <a:avLst/>
              <a:gdLst/>
              <a:ahLst/>
              <a:cxnLst/>
              <a:rect l="l" t="t" r="r" b="b"/>
              <a:pathLst>
                <a:path w="1304" h="1396" extrusionOk="0">
                  <a:moveTo>
                    <a:pt x="260" y="1"/>
                  </a:moveTo>
                  <a:lnTo>
                    <a:pt x="318" y="17"/>
                  </a:lnTo>
                  <a:lnTo>
                    <a:pt x="368" y="42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52" y="109"/>
                  </a:lnTo>
                  <a:lnTo>
                    <a:pt x="485" y="143"/>
                  </a:lnTo>
                  <a:lnTo>
                    <a:pt x="519" y="184"/>
                  </a:lnTo>
                  <a:lnTo>
                    <a:pt x="552" y="218"/>
                  </a:lnTo>
                  <a:lnTo>
                    <a:pt x="586" y="260"/>
                  </a:lnTo>
                  <a:lnTo>
                    <a:pt x="619" y="301"/>
                  </a:lnTo>
                  <a:lnTo>
                    <a:pt x="652" y="335"/>
                  </a:lnTo>
                  <a:lnTo>
                    <a:pt x="686" y="377"/>
                  </a:lnTo>
                  <a:lnTo>
                    <a:pt x="753" y="452"/>
                  </a:lnTo>
                  <a:lnTo>
                    <a:pt x="819" y="527"/>
                  </a:lnTo>
                  <a:lnTo>
                    <a:pt x="878" y="610"/>
                  </a:lnTo>
                  <a:lnTo>
                    <a:pt x="936" y="677"/>
                  </a:lnTo>
                  <a:lnTo>
                    <a:pt x="945" y="686"/>
                  </a:lnTo>
                  <a:lnTo>
                    <a:pt x="1003" y="769"/>
                  </a:lnTo>
                  <a:lnTo>
                    <a:pt x="1062" y="853"/>
                  </a:lnTo>
                  <a:lnTo>
                    <a:pt x="1129" y="928"/>
                  </a:lnTo>
                  <a:lnTo>
                    <a:pt x="1187" y="1011"/>
                  </a:lnTo>
                  <a:lnTo>
                    <a:pt x="1246" y="1087"/>
                  </a:lnTo>
                  <a:lnTo>
                    <a:pt x="1304" y="1162"/>
                  </a:lnTo>
                  <a:lnTo>
                    <a:pt x="1304" y="1170"/>
                  </a:lnTo>
                  <a:lnTo>
                    <a:pt x="1279" y="1396"/>
                  </a:lnTo>
                  <a:lnTo>
                    <a:pt x="1053" y="1379"/>
                  </a:lnTo>
                  <a:lnTo>
                    <a:pt x="1045" y="1371"/>
                  </a:lnTo>
                  <a:lnTo>
                    <a:pt x="987" y="1304"/>
                  </a:lnTo>
                  <a:lnTo>
                    <a:pt x="920" y="1229"/>
                  </a:lnTo>
                  <a:lnTo>
                    <a:pt x="853" y="1162"/>
                  </a:lnTo>
                  <a:lnTo>
                    <a:pt x="778" y="1087"/>
                  </a:lnTo>
                  <a:lnTo>
                    <a:pt x="711" y="1020"/>
                  </a:lnTo>
                  <a:lnTo>
                    <a:pt x="644" y="953"/>
                  </a:lnTo>
                  <a:lnTo>
                    <a:pt x="627" y="936"/>
                  </a:lnTo>
                  <a:lnTo>
                    <a:pt x="569" y="878"/>
                  </a:lnTo>
                  <a:lnTo>
                    <a:pt x="502" y="811"/>
                  </a:lnTo>
                  <a:lnTo>
                    <a:pt x="427" y="744"/>
                  </a:lnTo>
                  <a:lnTo>
                    <a:pt x="360" y="677"/>
                  </a:lnTo>
                  <a:lnTo>
                    <a:pt x="327" y="644"/>
                  </a:lnTo>
                  <a:lnTo>
                    <a:pt x="285" y="610"/>
                  </a:lnTo>
                  <a:lnTo>
                    <a:pt x="251" y="577"/>
                  </a:lnTo>
                  <a:lnTo>
                    <a:pt x="218" y="544"/>
                  </a:lnTo>
                  <a:lnTo>
                    <a:pt x="185" y="519"/>
                  </a:lnTo>
                  <a:lnTo>
                    <a:pt x="143" y="485"/>
                  </a:lnTo>
                  <a:lnTo>
                    <a:pt x="109" y="452"/>
                  </a:lnTo>
                  <a:lnTo>
                    <a:pt x="68" y="418"/>
                  </a:lnTo>
                  <a:lnTo>
                    <a:pt x="51" y="402"/>
                  </a:lnTo>
                  <a:lnTo>
                    <a:pt x="43" y="385"/>
                  </a:lnTo>
                  <a:lnTo>
                    <a:pt x="26" y="335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51" y="159"/>
                  </a:lnTo>
                  <a:lnTo>
                    <a:pt x="134" y="59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564951" y="3839695"/>
              <a:ext cx="77937" cy="51991"/>
            </a:xfrm>
            <a:custGeom>
              <a:avLst/>
              <a:gdLst/>
              <a:ahLst/>
              <a:cxnLst/>
              <a:rect l="l" t="t" r="r" b="b"/>
              <a:pathLst>
                <a:path w="1580" h="1054" extrusionOk="0">
                  <a:moveTo>
                    <a:pt x="184" y="0"/>
                  </a:moveTo>
                  <a:lnTo>
                    <a:pt x="276" y="26"/>
                  </a:lnTo>
                  <a:lnTo>
                    <a:pt x="368" y="67"/>
                  </a:lnTo>
                  <a:lnTo>
                    <a:pt x="443" y="92"/>
                  </a:lnTo>
                  <a:lnTo>
                    <a:pt x="460" y="101"/>
                  </a:lnTo>
                  <a:lnTo>
                    <a:pt x="552" y="134"/>
                  </a:lnTo>
                  <a:lnTo>
                    <a:pt x="610" y="159"/>
                  </a:lnTo>
                  <a:lnTo>
                    <a:pt x="652" y="176"/>
                  </a:lnTo>
                  <a:lnTo>
                    <a:pt x="694" y="201"/>
                  </a:lnTo>
                  <a:lnTo>
                    <a:pt x="736" y="218"/>
                  </a:lnTo>
                  <a:lnTo>
                    <a:pt x="769" y="234"/>
                  </a:lnTo>
                  <a:lnTo>
                    <a:pt x="777" y="243"/>
                  </a:lnTo>
                  <a:lnTo>
                    <a:pt x="828" y="268"/>
                  </a:lnTo>
                  <a:lnTo>
                    <a:pt x="869" y="293"/>
                  </a:lnTo>
                  <a:lnTo>
                    <a:pt x="911" y="318"/>
                  </a:lnTo>
                  <a:lnTo>
                    <a:pt x="953" y="351"/>
                  </a:lnTo>
                  <a:lnTo>
                    <a:pt x="995" y="376"/>
                  </a:lnTo>
                  <a:lnTo>
                    <a:pt x="1036" y="401"/>
                  </a:lnTo>
                  <a:lnTo>
                    <a:pt x="1070" y="435"/>
                  </a:lnTo>
                  <a:lnTo>
                    <a:pt x="1112" y="460"/>
                  </a:lnTo>
                  <a:lnTo>
                    <a:pt x="1153" y="493"/>
                  </a:lnTo>
                  <a:lnTo>
                    <a:pt x="1195" y="518"/>
                  </a:lnTo>
                  <a:lnTo>
                    <a:pt x="1237" y="552"/>
                  </a:lnTo>
                  <a:lnTo>
                    <a:pt x="1254" y="569"/>
                  </a:lnTo>
                  <a:lnTo>
                    <a:pt x="1279" y="585"/>
                  </a:lnTo>
                  <a:lnTo>
                    <a:pt x="1312" y="610"/>
                  </a:lnTo>
                  <a:lnTo>
                    <a:pt x="1354" y="644"/>
                  </a:lnTo>
                  <a:lnTo>
                    <a:pt x="1396" y="677"/>
                  </a:lnTo>
                  <a:lnTo>
                    <a:pt x="1437" y="711"/>
                  </a:lnTo>
                  <a:lnTo>
                    <a:pt x="1471" y="744"/>
                  </a:lnTo>
                  <a:lnTo>
                    <a:pt x="1513" y="777"/>
                  </a:lnTo>
                  <a:lnTo>
                    <a:pt x="1546" y="811"/>
                  </a:lnTo>
                  <a:lnTo>
                    <a:pt x="1579" y="1036"/>
                  </a:lnTo>
                  <a:lnTo>
                    <a:pt x="1354" y="1053"/>
                  </a:lnTo>
                  <a:lnTo>
                    <a:pt x="1312" y="1028"/>
                  </a:lnTo>
                  <a:lnTo>
                    <a:pt x="1279" y="1003"/>
                  </a:lnTo>
                  <a:lnTo>
                    <a:pt x="1237" y="970"/>
                  </a:lnTo>
                  <a:lnTo>
                    <a:pt x="1195" y="944"/>
                  </a:lnTo>
                  <a:lnTo>
                    <a:pt x="1153" y="919"/>
                  </a:lnTo>
                  <a:lnTo>
                    <a:pt x="1120" y="894"/>
                  </a:lnTo>
                  <a:lnTo>
                    <a:pt x="1078" y="869"/>
                  </a:lnTo>
                  <a:lnTo>
                    <a:pt x="1053" y="853"/>
                  </a:lnTo>
                  <a:lnTo>
                    <a:pt x="1036" y="844"/>
                  </a:lnTo>
                  <a:lnTo>
                    <a:pt x="995" y="819"/>
                  </a:lnTo>
                  <a:lnTo>
                    <a:pt x="953" y="794"/>
                  </a:lnTo>
                  <a:lnTo>
                    <a:pt x="911" y="769"/>
                  </a:lnTo>
                  <a:lnTo>
                    <a:pt x="878" y="744"/>
                  </a:lnTo>
                  <a:lnTo>
                    <a:pt x="836" y="727"/>
                  </a:lnTo>
                  <a:lnTo>
                    <a:pt x="794" y="702"/>
                  </a:lnTo>
                  <a:lnTo>
                    <a:pt x="794" y="702"/>
                  </a:lnTo>
                  <a:lnTo>
                    <a:pt x="752" y="677"/>
                  </a:lnTo>
                  <a:lnTo>
                    <a:pt x="711" y="652"/>
                  </a:lnTo>
                  <a:lnTo>
                    <a:pt x="669" y="627"/>
                  </a:lnTo>
                  <a:lnTo>
                    <a:pt x="627" y="602"/>
                  </a:lnTo>
                  <a:lnTo>
                    <a:pt x="585" y="585"/>
                  </a:lnTo>
                  <a:lnTo>
                    <a:pt x="577" y="577"/>
                  </a:lnTo>
                  <a:lnTo>
                    <a:pt x="544" y="560"/>
                  </a:lnTo>
                  <a:lnTo>
                    <a:pt x="510" y="535"/>
                  </a:lnTo>
                  <a:lnTo>
                    <a:pt x="468" y="510"/>
                  </a:lnTo>
                  <a:lnTo>
                    <a:pt x="435" y="485"/>
                  </a:lnTo>
                  <a:lnTo>
                    <a:pt x="385" y="460"/>
                  </a:lnTo>
                  <a:lnTo>
                    <a:pt x="310" y="401"/>
                  </a:lnTo>
                  <a:lnTo>
                    <a:pt x="285" y="385"/>
                  </a:lnTo>
                  <a:lnTo>
                    <a:pt x="226" y="343"/>
                  </a:lnTo>
                  <a:lnTo>
                    <a:pt x="143" y="293"/>
                  </a:lnTo>
                  <a:lnTo>
                    <a:pt x="67" y="243"/>
                  </a:lnTo>
                  <a:lnTo>
                    <a:pt x="59" y="243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7742974" y="3758108"/>
              <a:ext cx="100184" cy="83265"/>
            </a:xfrm>
            <a:custGeom>
              <a:avLst/>
              <a:gdLst/>
              <a:ahLst/>
              <a:cxnLst/>
              <a:rect l="l" t="t" r="r" b="b"/>
              <a:pathLst>
                <a:path w="2031" h="1688" extrusionOk="0">
                  <a:moveTo>
                    <a:pt x="101" y="0"/>
                  </a:moveTo>
                  <a:lnTo>
                    <a:pt x="168" y="25"/>
                  </a:lnTo>
                  <a:lnTo>
                    <a:pt x="234" y="59"/>
                  </a:lnTo>
                  <a:lnTo>
                    <a:pt x="301" y="76"/>
                  </a:lnTo>
                  <a:lnTo>
                    <a:pt x="310" y="84"/>
                  </a:lnTo>
                  <a:lnTo>
                    <a:pt x="385" y="109"/>
                  </a:lnTo>
                  <a:lnTo>
                    <a:pt x="452" y="126"/>
                  </a:lnTo>
                  <a:lnTo>
                    <a:pt x="460" y="134"/>
                  </a:lnTo>
                  <a:lnTo>
                    <a:pt x="510" y="151"/>
                  </a:lnTo>
                  <a:lnTo>
                    <a:pt x="527" y="159"/>
                  </a:lnTo>
                  <a:lnTo>
                    <a:pt x="569" y="184"/>
                  </a:lnTo>
                  <a:lnTo>
                    <a:pt x="594" y="201"/>
                  </a:lnTo>
                  <a:lnTo>
                    <a:pt x="644" y="251"/>
                  </a:lnTo>
                  <a:lnTo>
                    <a:pt x="702" y="293"/>
                  </a:lnTo>
                  <a:lnTo>
                    <a:pt x="711" y="301"/>
                  </a:lnTo>
                  <a:lnTo>
                    <a:pt x="761" y="335"/>
                  </a:lnTo>
                  <a:lnTo>
                    <a:pt x="811" y="385"/>
                  </a:lnTo>
                  <a:lnTo>
                    <a:pt x="869" y="426"/>
                  </a:lnTo>
                  <a:lnTo>
                    <a:pt x="911" y="468"/>
                  </a:lnTo>
                  <a:lnTo>
                    <a:pt x="919" y="477"/>
                  </a:lnTo>
                  <a:lnTo>
                    <a:pt x="978" y="527"/>
                  </a:lnTo>
                  <a:lnTo>
                    <a:pt x="1028" y="568"/>
                  </a:lnTo>
                  <a:lnTo>
                    <a:pt x="1086" y="619"/>
                  </a:lnTo>
                  <a:lnTo>
                    <a:pt x="1137" y="660"/>
                  </a:lnTo>
                  <a:lnTo>
                    <a:pt x="1195" y="710"/>
                  </a:lnTo>
                  <a:lnTo>
                    <a:pt x="1245" y="752"/>
                  </a:lnTo>
                  <a:lnTo>
                    <a:pt x="1304" y="794"/>
                  </a:lnTo>
                  <a:lnTo>
                    <a:pt x="1354" y="844"/>
                  </a:lnTo>
                  <a:lnTo>
                    <a:pt x="1379" y="852"/>
                  </a:lnTo>
                  <a:lnTo>
                    <a:pt x="1412" y="886"/>
                  </a:lnTo>
                  <a:lnTo>
                    <a:pt x="1471" y="936"/>
                  </a:lnTo>
                  <a:lnTo>
                    <a:pt x="1521" y="978"/>
                  </a:lnTo>
                  <a:lnTo>
                    <a:pt x="1579" y="1020"/>
                  </a:lnTo>
                  <a:lnTo>
                    <a:pt x="1638" y="1070"/>
                  </a:lnTo>
                  <a:lnTo>
                    <a:pt x="1696" y="1111"/>
                  </a:lnTo>
                  <a:lnTo>
                    <a:pt x="1746" y="1153"/>
                  </a:lnTo>
                  <a:lnTo>
                    <a:pt x="1805" y="1203"/>
                  </a:lnTo>
                  <a:lnTo>
                    <a:pt x="1863" y="1245"/>
                  </a:lnTo>
                  <a:lnTo>
                    <a:pt x="1972" y="1329"/>
                  </a:lnTo>
                  <a:lnTo>
                    <a:pt x="1980" y="1337"/>
                  </a:lnTo>
                  <a:lnTo>
                    <a:pt x="2030" y="1629"/>
                  </a:lnTo>
                  <a:lnTo>
                    <a:pt x="1730" y="1688"/>
                  </a:lnTo>
                  <a:lnTo>
                    <a:pt x="1730" y="1680"/>
                  </a:lnTo>
                  <a:lnTo>
                    <a:pt x="1613" y="1604"/>
                  </a:lnTo>
                  <a:lnTo>
                    <a:pt x="1554" y="1563"/>
                  </a:lnTo>
                  <a:lnTo>
                    <a:pt x="1487" y="1521"/>
                  </a:lnTo>
                  <a:lnTo>
                    <a:pt x="1429" y="1479"/>
                  </a:lnTo>
                  <a:lnTo>
                    <a:pt x="1371" y="1437"/>
                  </a:lnTo>
                  <a:lnTo>
                    <a:pt x="1304" y="1395"/>
                  </a:lnTo>
                  <a:lnTo>
                    <a:pt x="1245" y="1354"/>
                  </a:lnTo>
                  <a:lnTo>
                    <a:pt x="1187" y="1312"/>
                  </a:lnTo>
                  <a:lnTo>
                    <a:pt x="1120" y="1270"/>
                  </a:lnTo>
                  <a:lnTo>
                    <a:pt x="1078" y="1245"/>
                  </a:lnTo>
                  <a:lnTo>
                    <a:pt x="1061" y="1228"/>
                  </a:lnTo>
                  <a:lnTo>
                    <a:pt x="1003" y="1187"/>
                  </a:lnTo>
                  <a:lnTo>
                    <a:pt x="944" y="1145"/>
                  </a:lnTo>
                  <a:lnTo>
                    <a:pt x="886" y="1103"/>
                  </a:lnTo>
                  <a:lnTo>
                    <a:pt x="828" y="1053"/>
                  </a:lnTo>
                  <a:lnTo>
                    <a:pt x="769" y="1011"/>
                  </a:lnTo>
                  <a:lnTo>
                    <a:pt x="711" y="961"/>
                  </a:lnTo>
                  <a:lnTo>
                    <a:pt x="652" y="919"/>
                  </a:lnTo>
                  <a:lnTo>
                    <a:pt x="594" y="869"/>
                  </a:lnTo>
                  <a:lnTo>
                    <a:pt x="577" y="861"/>
                  </a:lnTo>
                  <a:lnTo>
                    <a:pt x="535" y="827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76" y="685"/>
                  </a:lnTo>
                  <a:lnTo>
                    <a:pt x="368" y="677"/>
                  </a:lnTo>
                  <a:lnTo>
                    <a:pt x="310" y="627"/>
                  </a:lnTo>
                  <a:lnTo>
                    <a:pt x="259" y="577"/>
                  </a:lnTo>
                  <a:lnTo>
                    <a:pt x="234" y="552"/>
                  </a:lnTo>
                  <a:lnTo>
                    <a:pt x="209" y="518"/>
                  </a:lnTo>
                  <a:lnTo>
                    <a:pt x="201" y="510"/>
                  </a:lnTo>
                  <a:lnTo>
                    <a:pt x="168" y="451"/>
                  </a:lnTo>
                  <a:lnTo>
                    <a:pt x="159" y="443"/>
                  </a:lnTo>
                  <a:lnTo>
                    <a:pt x="134" y="385"/>
                  </a:lnTo>
                  <a:lnTo>
                    <a:pt x="101" y="309"/>
                  </a:lnTo>
                  <a:lnTo>
                    <a:pt x="92" y="293"/>
                  </a:lnTo>
                  <a:lnTo>
                    <a:pt x="67" y="234"/>
                  </a:lnTo>
                  <a:lnTo>
                    <a:pt x="34" y="167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955181" y="3589555"/>
              <a:ext cx="101417" cy="108027"/>
            </a:xfrm>
            <a:custGeom>
              <a:avLst/>
              <a:gdLst/>
              <a:ahLst/>
              <a:cxnLst/>
              <a:rect l="l" t="t" r="r" b="b"/>
              <a:pathLst>
                <a:path w="2056" h="2190" extrusionOk="0">
                  <a:moveTo>
                    <a:pt x="243" y="26"/>
                  </a:moveTo>
                  <a:lnTo>
                    <a:pt x="318" y="34"/>
                  </a:lnTo>
                  <a:lnTo>
                    <a:pt x="335" y="34"/>
                  </a:lnTo>
                  <a:lnTo>
                    <a:pt x="360" y="51"/>
                  </a:lnTo>
                  <a:lnTo>
                    <a:pt x="385" y="84"/>
                  </a:lnTo>
                  <a:lnTo>
                    <a:pt x="418" y="109"/>
                  </a:lnTo>
                  <a:lnTo>
                    <a:pt x="452" y="134"/>
                  </a:lnTo>
                  <a:lnTo>
                    <a:pt x="485" y="159"/>
                  </a:lnTo>
                  <a:lnTo>
                    <a:pt x="485" y="159"/>
                  </a:lnTo>
                  <a:lnTo>
                    <a:pt x="502" y="193"/>
                  </a:lnTo>
                  <a:lnTo>
                    <a:pt x="519" y="226"/>
                  </a:lnTo>
                  <a:lnTo>
                    <a:pt x="544" y="260"/>
                  </a:lnTo>
                  <a:lnTo>
                    <a:pt x="561" y="293"/>
                  </a:lnTo>
                  <a:lnTo>
                    <a:pt x="586" y="326"/>
                  </a:lnTo>
                  <a:lnTo>
                    <a:pt x="611" y="360"/>
                  </a:lnTo>
                  <a:lnTo>
                    <a:pt x="627" y="393"/>
                  </a:lnTo>
                  <a:lnTo>
                    <a:pt x="652" y="427"/>
                  </a:lnTo>
                  <a:lnTo>
                    <a:pt x="677" y="460"/>
                  </a:lnTo>
                  <a:lnTo>
                    <a:pt x="694" y="485"/>
                  </a:lnTo>
                  <a:lnTo>
                    <a:pt x="719" y="519"/>
                  </a:lnTo>
                  <a:lnTo>
                    <a:pt x="744" y="552"/>
                  </a:lnTo>
                  <a:lnTo>
                    <a:pt x="769" y="585"/>
                  </a:lnTo>
                  <a:lnTo>
                    <a:pt x="794" y="610"/>
                  </a:lnTo>
                  <a:lnTo>
                    <a:pt x="819" y="644"/>
                  </a:lnTo>
                  <a:lnTo>
                    <a:pt x="845" y="677"/>
                  </a:lnTo>
                  <a:lnTo>
                    <a:pt x="870" y="702"/>
                  </a:lnTo>
                  <a:lnTo>
                    <a:pt x="895" y="736"/>
                  </a:lnTo>
                  <a:lnTo>
                    <a:pt x="920" y="769"/>
                  </a:lnTo>
                  <a:lnTo>
                    <a:pt x="945" y="794"/>
                  </a:lnTo>
                  <a:lnTo>
                    <a:pt x="970" y="828"/>
                  </a:lnTo>
                  <a:lnTo>
                    <a:pt x="995" y="861"/>
                  </a:lnTo>
                  <a:lnTo>
                    <a:pt x="1020" y="886"/>
                  </a:lnTo>
                  <a:lnTo>
                    <a:pt x="1078" y="945"/>
                  </a:lnTo>
                  <a:lnTo>
                    <a:pt x="1129" y="1003"/>
                  </a:lnTo>
                  <a:lnTo>
                    <a:pt x="1187" y="1062"/>
                  </a:lnTo>
                  <a:lnTo>
                    <a:pt x="1246" y="1120"/>
                  </a:lnTo>
                  <a:lnTo>
                    <a:pt x="1287" y="1162"/>
                  </a:lnTo>
                  <a:lnTo>
                    <a:pt x="1296" y="1178"/>
                  </a:lnTo>
                  <a:lnTo>
                    <a:pt x="1354" y="1237"/>
                  </a:lnTo>
                  <a:lnTo>
                    <a:pt x="1413" y="1295"/>
                  </a:lnTo>
                  <a:lnTo>
                    <a:pt x="1471" y="1346"/>
                  </a:lnTo>
                  <a:lnTo>
                    <a:pt x="1530" y="1404"/>
                  </a:lnTo>
                  <a:lnTo>
                    <a:pt x="1596" y="1463"/>
                  </a:lnTo>
                  <a:lnTo>
                    <a:pt x="1655" y="1513"/>
                  </a:lnTo>
                  <a:lnTo>
                    <a:pt x="1713" y="1571"/>
                  </a:lnTo>
                  <a:lnTo>
                    <a:pt x="1780" y="1630"/>
                  </a:lnTo>
                  <a:lnTo>
                    <a:pt x="1839" y="1680"/>
                  </a:lnTo>
                  <a:lnTo>
                    <a:pt x="1906" y="1738"/>
                  </a:lnTo>
                  <a:lnTo>
                    <a:pt x="1964" y="1788"/>
                  </a:lnTo>
                  <a:lnTo>
                    <a:pt x="2014" y="1830"/>
                  </a:lnTo>
                  <a:lnTo>
                    <a:pt x="2031" y="1838"/>
                  </a:lnTo>
                  <a:lnTo>
                    <a:pt x="2056" y="2156"/>
                  </a:lnTo>
                  <a:lnTo>
                    <a:pt x="1747" y="2189"/>
                  </a:lnTo>
                  <a:lnTo>
                    <a:pt x="1738" y="2181"/>
                  </a:lnTo>
                  <a:lnTo>
                    <a:pt x="1680" y="2131"/>
                  </a:lnTo>
                  <a:lnTo>
                    <a:pt x="1613" y="2081"/>
                  </a:lnTo>
                  <a:lnTo>
                    <a:pt x="1546" y="2031"/>
                  </a:lnTo>
                  <a:lnTo>
                    <a:pt x="1479" y="1972"/>
                  </a:lnTo>
                  <a:lnTo>
                    <a:pt x="1413" y="1922"/>
                  </a:lnTo>
                  <a:lnTo>
                    <a:pt x="1354" y="1864"/>
                  </a:lnTo>
                  <a:lnTo>
                    <a:pt x="1287" y="1813"/>
                  </a:lnTo>
                  <a:lnTo>
                    <a:pt x="1220" y="1755"/>
                  </a:lnTo>
                  <a:lnTo>
                    <a:pt x="1154" y="1696"/>
                  </a:lnTo>
                  <a:lnTo>
                    <a:pt x="1095" y="1638"/>
                  </a:lnTo>
                  <a:lnTo>
                    <a:pt x="1028" y="1579"/>
                  </a:lnTo>
                  <a:lnTo>
                    <a:pt x="970" y="1521"/>
                  </a:lnTo>
                  <a:lnTo>
                    <a:pt x="953" y="1504"/>
                  </a:lnTo>
                  <a:lnTo>
                    <a:pt x="903" y="1463"/>
                  </a:lnTo>
                  <a:lnTo>
                    <a:pt x="845" y="1404"/>
                  </a:lnTo>
                  <a:lnTo>
                    <a:pt x="786" y="1337"/>
                  </a:lnTo>
                  <a:lnTo>
                    <a:pt x="719" y="1279"/>
                  </a:lnTo>
                  <a:lnTo>
                    <a:pt x="661" y="1212"/>
                  </a:lnTo>
                  <a:lnTo>
                    <a:pt x="636" y="1187"/>
                  </a:lnTo>
                  <a:lnTo>
                    <a:pt x="602" y="1153"/>
                  </a:lnTo>
                  <a:lnTo>
                    <a:pt x="577" y="1120"/>
                  </a:lnTo>
                  <a:lnTo>
                    <a:pt x="544" y="1087"/>
                  </a:lnTo>
                  <a:lnTo>
                    <a:pt x="519" y="1053"/>
                  </a:lnTo>
                  <a:lnTo>
                    <a:pt x="494" y="1020"/>
                  </a:lnTo>
                  <a:lnTo>
                    <a:pt x="460" y="986"/>
                  </a:lnTo>
                  <a:lnTo>
                    <a:pt x="435" y="953"/>
                  </a:lnTo>
                  <a:lnTo>
                    <a:pt x="410" y="919"/>
                  </a:lnTo>
                  <a:lnTo>
                    <a:pt x="377" y="886"/>
                  </a:lnTo>
                  <a:lnTo>
                    <a:pt x="352" y="853"/>
                  </a:lnTo>
                  <a:lnTo>
                    <a:pt x="327" y="819"/>
                  </a:lnTo>
                  <a:lnTo>
                    <a:pt x="302" y="786"/>
                  </a:lnTo>
                  <a:lnTo>
                    <a:pt x="276" y="744"/>
                  </a:lnTo>
                  <a:lnTo>
                    <a:pt x="251" y="711"/>
                  </a:lnTo>
                  <a:lnTo>
                    <a:pt x="218" y="677"/>
                  </a:lnTo>
                  <a:lnTo>
                    <a:pt x="193" y="644"/>
                  </a:lnTo>
                  <a:lnTo>
                    <a:pt x="168" y="602"/>
                  </a:lnTo>
                  <a:lnTo>
                    <a:pt x="143" y="569"/>
                  </a:lnTo>
                  <a:lnTo>
                    <a:pt x="118" y="535"/>
                  </a:lnTo>
                  <a:lnTo>
                    <a:pt x="101" y="493"/>
                  </a:lnTo>
                  <a:lnTo>
                    <a:pt x="76" y="460"/>
                  </a:lnTo>
                  <a:lnTo>
                    <a:pt x="51" y="427"/>
                  </a:lnTo>
                  <a:lnTo>
                    <a:pt x="51" y="427"/>
                  </a:lnTo>
                  <a:lnTo>
                    <a:pt x="43" y="376"/>
                  </a:lnTo>
                  <a:lnTo>
                    <a:pt x="34" y="335"/>
                  </a:lnTo>
                  <a:lnTo>
                    <a:pt x="18" y="285"/>
                  </a:lnTo>
                  <a:lnTo>
                    <a:pt x="9" y="243"/>
                  </a:lnTo>
                  <a:lnTo>
                    <a:pt x="1" y="209"/>
                  </a:lnTo>
                  <a:lnTo>
                    <a:pt x="9" y="193"/>
                  </a:lnTo>
                  <a:lnTo>
                    <a:pt x="43" y="126"/>
                  </a:lnTo>
                  <a:lnTo>
                    <a:pt x="68" y="67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731037" y="3535986"/>
              <a:ext cx="121198" cy="92341"/>
            </a:xfrm>
            <a:custGeom>
              <a:avLst/>
              <a:gdLst/>
              <a:ahLst/>
              <a:cxnLst/>
              <a:rect l="l" t="t" r="r" b="b"/>
              <a:pathLst>
                <a:path w="2457" h="1872" extrusionOk="0">
                  <a:moveTo>
                    <a:pt x="276" y="9"/>
                  </a:moveTo>
                  <a:lnTo>
                    <a:pt x="460" y="92"/>
                  </a:lnTo>
                  <a:lnTo>
                    <a:pt x="468" y="92"/>
                  </a:lnTo>
                  <a:lnTo>
                    <a:pt x="744" y="293"/>
                  </a:lnTo>
                  <a:lnTo>
                    <a:pt x="1019" y="502"/>
                  </a:lnTo>
                  <a:lnTo>
                    <a:pt x="1295" y="711"/>
                  </a:lnTo>
                  <a:lnTo>
                    <a:pt x="1571" y="919"/>
                  </a:lnTo>
                  <a:lnTo>
                    <a:pt x="1571" y="919"/>
                  </a:lnTo>
                  <a:lnTo>
                    <a:pt x="1855" y="1128"/>
                  </a:lnTo>
                  <a:lnTo>
                    <a:pt x="2130" y="1337"/>
                  </a:lnTo>
                  <a:lnTo>
                    <a:pt x="2398" y="1538"/>
                  </a:lnTo>
                  <a:lnTo>
                    <a:pt x="2415" y="1546"/>
                  </a:lnTo>
                  <a:lnTo>
                    <a:pt x="2456" y="1822"/>
                  </a:lnTo>
                  <a:lnTo>
                    <a:pt x="2181" y="1872"/>
                  </a:lnTo>
                  <a:lnTo>
                    <a:pt x="2164" y="1863"/>
                  </a:lnTo>
                  <a:lnTo>
                    <a:pt x="1897" y="1663"/>
                  </a:lnTo>
                  <a:lnTo>
                    <a:pt x="1613" y="1462"/>
                  </a:lnTo>
                  <a:lnTo>
                    <a:pt x="1328" y="1262"/>
                  </a:lnTo>
                  <a:lnTo>
                    <a:pt x="1328" y="1262"/>
                  </a:lnTo>
                  <a:lnTo>
                    <a:pt x="1053" y="1053"/>
                  </a:lnTo>
                  <a:lnTo>
                    <a:pt x="769" y="844"/>
                  </a:lnTo>
                  <a:lnTo>
                    <a:pt x="485" y="635"/>
                  </a:lnTo>
                  <a:lnTo>
                    <a:pt x="217" y="435"/>
                  </a:lnTo>
                  <a:lnTo>
                    <a:pt x="209" y="427"/>
                  </a:lnTo>
                  <a:lnTo>
                    <a:pt x="84" y="268"/>
                  </a:lnTo>
                  <a:lnTo>
                    <a:pt x="17" y="101"/>
                  </a:lnTo>
                  <a:lnTo>
                    <a:pt x="0" y="9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752840" y="3227344"/>
              <a:ext cx="94018" cy="61857"/>
            </a:xfrm>
            <a:custGeom>
              <a:avLst/>
              <a:gdLst/>
              <a:ahLst/>
              <a:cxnLst/>
              <a:rect l="l" t="t" r="r" b="b"/>
              <a:pathLst>
                <a:path w="1906" h="1254" extrusionOk="0">
                  <a:moveTo>
                    <a:pt x="93" y="0"/>
                  </a:moveTo>
                  <a:lnTo>
                    <a:pt x="143" y="25"/>
                  </a:lnTo>
                  <a:lnTo>
                    <a:pt x="210" y="42"/>
                  </a:lnTo>
                  <a:lnTo>
                    <a:pt x="268" y="67"/>
                  </a:lnTo>
                  <a:lnTo>
                    <a:pt x="335" y="84"/>
                  </a:lnTo>
                  <a:lnTo>
                    <a:pt x="360" y="92"/>
                  </a:lnTo>
                  <a:lnTo>
                    <a:pt x="452" y="126"/>
                  </a:lnTo>
                  <a:lnTo>
                    <a:pt x="561" y="167"/>
                  </a:lnTo>
                  <a:lnTo>
                    <a:pt x="577" y="176"/>
                  </a:lnTo>
                  <a:lnTo>
                    <a:pt x="694" y="226"/>
                  </a:lnTo>
                  <a:lnTo>
                    <a:pt x="744" y="251"/>
                  </a:lnTo>
                  <a:lnTo>
                    <a:pt x="803" y="284"/>
                  </a:lnTo>
                  <a:lnTo>
                    <a:pt x="912" y="351"/>
                  </a:lnTo>
                  <a:lnTo>
                    <a:pt x="1020" y="418"/>
                  </a:lnTo>
                  <a:lnTo>
                    <a:pt x="1045" y="435"/>
                  </a:lnTo>
                  <a:lnTo>
                    <a:pt x="1129" y="493"/>
                  </a:lnTo>
                  <a:lnTo>
                    <a:pt x="1229" y="560"/>
                  </a:lnTo>
                  <a:lnTo>
                    <a:pt x="1338" y="635"/>
                  </a:lnTo>
                  <a:lnTo>
                    <a:pt x="1413" y="685"/>
                  </a:lnTo>
                  <a:lnTo>
                    <a:pt x="1438" y="702"/>
                  </a:lnTo>
                  <a:lnTo>
                    <a:pt x="1546" y="777"/>
                  </a:lnTo>
                  <a:lnTo>
                    <a:pt x="1647" y="852"/>
                  </a:lnTo>
                  <a:lnTo>
                    <a:pt x="1755" y="928"/>
                  </a:lnTo>
                  <a:lnTo>
                    <a:pt x="1856" y="1003"/>
                  </a:lnTo>
                  <a:lnTo>
                    <a:pt x="1906" y="1220"/>
                  </a:lnTo>
                  <a:lnTo>
                    <a:pt x="1688" y="1253"/>
                  </a:lnTo>
                  <a:lnTo>
                    <a:pt x="1580" y="1187"/>
                  </a:lnTo>
                  <a:lnTo>
                    <a:pt x="1480" y="1120"/>
                  </a:lnTo>
                  <a:lnTo>
                    <a:pt x="1371" y="1053"/>
                  </a:lnTo>
                  <a:lnTo>
                    <a:pt x="1271" y="986"/>
                  </a:lnTo>
                  <a:lnTo>
                    <a:pt x="1237" y="969"/>
                  </a:lnTo>
                  <a:lnTo>
                    <a:pt x="1162" y="919"/>
                  </a:lnTo>
                  <a:lnTo>
                    <a:pt x="1062" y="852"/>
                  </a:lnTo>
                  <a:lnTo>
                    <a:pt x="953" y="786"/>
                  </a:lnTo>
                  <a:lnTo>
                    <a:pt x="870" y="736"/>
                  </a:lnTo>
                  <a:lnTo>
                    <a:pt x="845" y="727"/>
                  </a:lnTo>
                  <a:lnTo>
                    <a:pt x="744" y="652"/>
                  </a:lnTo>
                  <a:lnTo>
                    <a:pt x="636" y="585"/>
                  </a:lnTo>
                  <a:lnTo>
                    <a:pt x="577" y="552"/>
                  </a:lnTo>
                  <a:lnTo>
                    <a:pt x="536" y="518"/>
                  </a:lnTo>
                  <a:lnTo>
                    <a:pt x="427" y="443"/>
                  </a:lnTo>
                  <a:lnTo>
                    <a:pt x="410" y="426"/>
                  </a:lnTo>
                  <a:lnTo>
                    <a:pt x="327" y="360"/>
                  </a:lnTo>
                  <a:lnTo>
                    <a:pt x="285" y="318"/>
                  </a:lnTo>
                  <a:lnTo>
                    <a:pt x="260" y="301"/>
                  </a:lnTo>
                  <a:lnTo>
                    <a:pt x="235" y="276"/>
                  </a:lnTo>
                  <a:lnTo>
                    <a:pt x="185" y="234"/>
                  </a:lnTo>
                  <a:lnTo>
                    <a:pt x="135" y="192"/>
                  </a:lnTo>
                  <a:lnTo>
                    <a:pt x="85" y="159"/>
                  </a:lnTo>
                  <a:lnTo>
                    <a:pt x="34" y="117"/>
                  </a:lnTo>
                  <a:lnTo>
                    <a:pt x="34" y="117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7642839" y="3338577"/>
              <a:ext cx="72166" cy="64767"/>
            </a:xfrm>
            <a:custGeom>
              <a:avLst/>
              <a:gdLst/>
              <a:ahLst/>
              <a:cxnLst/>
              <a:rect l="l" t="t" r="r" b="b"/>
              <a:pathLst>
                <a:path w="1463" h="1313" extrusionOk="0">
                  <a:moveTo>
                    <a:pt x="101" y="9"/>
                  </a:moveTo>
                  <a:lnTo>
                    <a:pt x="109" y="9"/>
                  </a:lnTo>
                  <a:lnTo>
                    <a:pt x="151" y="34"/>
                  </a:lnTo>
                  <a:lnTo>
                    <a:pt x="201" y="68"/>
                  </a:lnTo>
                  <a:lnTo>
                    <a:pt x="251" y="93"/>
                  </a:lnTo>
                  <a:lnTo>
                    <a:pt x="284" y="110"/>
                  </a:lnTo>
                  <a:lnTo>
                    <a:pt x="301" y="118"/>
                  </a:lnTo>
                  <a:lnTo>
                    <a:pt x="343" y="143"/>
                  </a:lnTo>
                  <a:lnTo>
                    <a:pt x="393" y="168"/>
                  </a:lnTo>
                  <a:lnTo>
                    <a:pt x="410" y="176"/>
                  </a:lnTo>
                  <a:lnTo>
                    <a:pt x="443" y="201"/>
                  </a:lnTo>
                  <a:lnTo>
                    <a:pt x="477" y="218"/>
                  </a:lnTo>
                  <a:lnTo>
                    <a:pt x="485" y="226"/>
                  </a:lnTo>
                  <a:lnTo>
                    <a:pt x="518" y="252"/>
                  </a:lnTo>
                  <a:lnTo>
                    <a:pt x="527" y="260"/>
                  </a:lnTo>
                  <a:lnTo>
                    <a:pt x="569" y="293"/>
                  </a:lnTo>
                  <a:lnTo>
                    <a:pt x="602" y="327"/>
                  </a:lnTo>
                  <a:lnTo>
                    <a:pt x="635" y="360"/>
                  </a:lnTo>
                  <a:lnTo>
                    <a:pt x="677" y="394"/>
                  </a:lnTo>
                  <a:lnTo>
                    <a:pt x="711" y="427"/>
                  </a:lnTo>
                  <a:lnTo>
                    <a:pt x="744" y="460"/>
                  </a:lnTo>
                  <a:lnTo>
                    <a:pt x="752" y="469"/>
                  </a:lnTo>
                  <a:lnTo>
                    <a:pt x="786" y="502"/>
                  </a:lnTo>
                  <a:lnTo>
                    <a:pt x="819" y="536"/>
                  </a:lnTo>
                  <a:lnTo>
                    <a:pt x="861" y="569"/>
                  </a:lnTo>
                  <a:lnTo>
                    <a:pt x="894" y="602"/>
                  </a:lnTo>
                  <a:lnTo>
                    <a:pt x="936" y="636"/>
                  </a:lnTo>
                  <a:lnTo>
                    <a:pt x="978" y="669"/>
                  </a:lnTo>
                  <a:lnTo>
                    <a:pt x="1011" y="703"/>
                  </a:lnTo>
                  <a:lnTo>
                    <a:pt x="1036" y="728"/>
                  </a:lnTo>
                  <a:lnTo>
                    <a:pt x="1053" y="736"/>
                  </a:lnTo>
                  <a:lnTo>
                    <a:pt x="1086" y="778"/>
                  </a:lnTo>
                  <a:lnTo>
                    <a:pt x="1128" y="811"/>
                  </a:lnTo>
                  <a:lnTo>
                    <a:pt x="1170" y="845"/>
                  </a:lnTo>
                  <a:lnTo>
                    <a:pt x="1212" y="878"/>
                  </a:lnTo>
                  <a:lnTo>
                    <a:pt x="1254" y="912"/>
                  </a:lnTo>
                  <a:lnTo>
                    <a:pt x="1295" y="945"/>
                  </a:lnTo>
                  <a:lnTo>
                    <a:pt x="1337" y="978"/>
                  </a:lnTo>
                  <a:lnTo>
                    <a:pt x="1379" y="1003"/>
                  </a:lnTo>
                  <a:lnTo>
                    <a:pt x="1412" y="1037"/>
                  </a:lnTo>
                  <a:lnTo>
                    <a:pt x="1421" y="1037"/>
                  </a:lnTo>
                  <a:lnTo>
                    <a:pt x="1462" y="1262"/>
                  </a:lnTo>
                  <a:lnTo>
                    <a:pt x="1237" y="1313"/>
                  </a:lnTo>
                  <a:lnTo>
                    <a:pt x="1228" y="1313"/>
                  </a:lnTo>
                  <a:lnTo>
                    <a:pt x="1187" y="1287"/>
                  </a:lnTo>
                  <a:lnTo>
                    <a:pt x="1137" y="1254"/>
                  </a:lnTo>
                  <a:lnTo>
                    <a:pt x="1086" y="1229"/>
                  </a:lnTo>
                  <a:lnTo>
                    <a:pt x="1045" y="1204"/>
                  </a:lnTo>
                  <a:lnTo>
                    <a:pt x="995" y="1179"/>
                  </a:lnTo>
                  <a:lnTo>
                    <a:pt x="953" y="1145"/>
                  </a:lnTo>
                  <a:lnTo>
                    <a:pt x="903" y="1112"/>
                  </a:lnTo>
                  <a:lnTo>
                    <a:pt x="861" y="1087"/>
                  </a:lnTo>
                  <a:lnTo>
                    <a:pt x="811" y="1054"/>
                  </a:lnTo>
                  <a:lnTo>
                    <a:pt x="794" y="1037"/>
                  </a:lnTo>
                  <a:lnTo>
                    <a:pt x="769" y="1020"/>
                  </a:lnTo>
                  <a:lnTo>
                    <a:pt x="719" y="987"/>
                  </a:lnTo>
                  <a:lnTo>
                    <a:pt x="677" y="953"/>
                  </a:lnTo>
                  <a:lnTo>
                    <a:pt x="635" y="920"/>
                  </a:lnTo>
                  <a:lnTo>
                    <a:pt x="594" y="886"/>
                  </a:lnTo>
                  <a:lnTo>
                    <a:pt x="552" y="853"/>
                  </a:lnTo>
                  <a:lnTo>
                    <a:pt x="510" y="820"/>
                  </a:lnTo>
                  <a:lnTo>
                    <a:pt x="468" y="786"/>
                  </a:lnTo>
                  <a:lnTo>
                    <a:pt x="452" y="778"/>
                  </a:lnTo>
                  <a:lnTo>
                    <a:pt x="426" y="753"/>
                  </a:lnTo>
                  <a:lnTo>
                    <a:pt x="385" y="711"/>
                  </a:lnTo>
                  <a:lnTo>
                    <a:pt x="343" y="678"/>
                  </a:lnTo>
                  <a:lnTo>
                    <a:pt x="310" y="636"/>
                  </a:lnTo>
                  <a:lnTo>
                    <a:pt x="268" y="602"/>
                  </a:lnTo>
                  <a:lnTo>
                    <a:pt x="226" y="561"/>
                  </a:lnTo>
                  <a:lnTo>
                    <a:pt x="218" y="552"/>
                  </a:lnTo>
                  <a:lnTo>
                    <a:pt x="193" y="519"/>
                  </a:lnTo>
                  <a:lnTo>
                    <a:pt x="184" y="502"/>
                  </a:lnTo>
                  <a:lnTo>
                    <a:pt x="168" y="469"/>
                  </a:lnTo>
                  <a:lnTo>
                    <a:pt x="151" y="435"/>
                  </a:lnTo>
                  <a:lnTo>
                    <a:pt x="142" y="419"/>
                  </a:lnTo>
                  <a:lnTo>
                    <a:pt x="117" y="360"/>
                  </a:lnTo>
                  <a:lnTo>
                    <a:pt x="92" y="310"/>
                  </a:lnTo>
                  <a:lnTo>
                    <a:pt x="84" y="293"/>
                  </a:lnTo>
                  <a:lnTo>
                    <a:pt x="67" y="252"/>
                  </a:lnTo>
                  <a:lnTo>
                    <a:pt x="51" y="201"/>
                  </a:lnTo>
                  <a:lnTo>
                    <a:pt x="25" y="151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7589664" y="2999845"/>
              <a:ext cx="96090" cy="68467"/>
            </a:xfrm>
            <a:custGeom>
              <a:avLst/>
              <a:gdLst/>
              <a:ahLst/>
              <a:cxnLst/>
              <a:rect l="l" t="t" r="r" b="b"/>
              <a:pathLst>
                <a:path w="1948" h="1388" extrusionOk="0">
                  <a:moveTo>
                    <a:pt x="93" y="9"/>
                  </a:moveTo>
                  <a:lnTo>
                    <a:pt x="352" y="84"/>
                  </a:lnTo>
                  <a:lnTo>
                    <a:pt x="352" y="84"/>
                  </a:lnTo>
                  <a:lnTo>
                    <a:pt x="544" y="135"/>
                  </a:lnTo>
                  <a:lnTo>
                    <a:pt x="619" y="160"/>
                  </a:lnTo>
                  <a:lnTo>
                    <a:pt x="644" y="168"/>
                  </a:lnTo>
                  <a:lnTo>
                    <a:pt x="728" y="210"/>
                  </a:lnTo>
                  <a:lnTo>
                    <a:pt x="853" y="285"/>
                  </a:lnTo>
                  <a:lnTo>
                    <a:pt x="870" y="293"/>
                  </a:lnTo>
                  <a:lnTo>
                    <a:pt x="961" y="352"/>
                  </a:lnTo>
                  <a:lnTo>
                    <a:pt x="1045" y="410"/>
                  </a:lnTo>
                  <a:lnTo>
                    <a:pt x="1070" y="427"/>
                  </a:lnTo>
                  <a:lnTo>
                    <a:pt x="1179" y="511"/>
                  </a:lnTo>
                  <a:lnTo>
                    <a:pt x="1279" y="586"/>
                  </a:lnTo>
                  <a:lnTo>
                    <a:pt x="1388" y="669"/>
                  </a:lnTo>
                  <a:lnTo>
                    <a:pt x="1429" y="703"/>
                  </a:lnTo>
                  <a:lnTo>
                    <a:pt x="1488" y="744"/>
                  </a:lnTo>
                  <a:lnTo>
                    <a:pt x="1596" y="828"/>
                  </a:lnTo>
                  <a:lnTo>
                    <a:pt x="1697" y="912"/>
                  </a:lnTo>
                  <a:lnTo>
                    <a:pt x="1805" y="995"/>
                  </a:lnTo>
                  <a:lnTo>
                    <a:pt x="1897" y="1070"/>
                  </a:lnTo>
                  <a:lnTo>
                    <a:pt x="1905" y="1079"/>
                  </a:lnTo>
                  <a:lnTo>
                    <a:pt x="1947" y="1346"/>
                  </a:lnTo>
                  <a:lnTo>
                    <a:pt x="1688" y="1388"/>
                  </a:lnTo>
                  <a:lnTo>
                    <a:pt x="1680" y="1379"/>
                  </a:lnTo>
                  <a:lnTo>
                    <a:pt x="1571" y="1313"/>
                  </a:lnTo>
                  <a:lnTo>
                    <a:pt x="1463" y="1246"/>
                  </a:lnTo>
                  <a:lnTo>
                    <a:pt x="1354" y="1179"/>
                  </a:lnTo>
                  <a:lnTo>
                    <a:pt x="1237" y="1112"/>
                  </a:lnTo>
                  <a:lnTo>
                    <a:pt x="1179" y="1079"/>
                  </a:lnTo>
                  <a:lnTo>
                    <a:pt x="1137" y="1045"/>
                  </a:lnTo>
                  <a:lnTo>
                    <a:pt x="1020" y="978"/>
                  </a:lnTo>
                  <a:lnTo>
                    <a:pt x="911" y="912"/>
                  </a:lnTo>
                  <a:lnTo>
                    <a:pt x="803" y="845"/>
                  </a:lnTo>
                  <a:lnTo>
                    <a:pt x="769" y="828"/>
                  </a:lnTo>
                  <a:lnTo>
                    <a:pt x="686" y="778"/>
                  </a:lnTo>
                  <a:lnTo>
                    <a:pt x="594" y="711"/>
                  </a:lnTo>
                  <a:lnTo>
                    <a:pt x="577" y="703"/>
                  </a:lnTo>
                  <a:lnTo>
                    <a:pt x="460" y="619"/>
                  </a:lnTo>
                  <a:lnTo>
                    <a:pt x="385" y="561"/>
                  </a:lnTo>
                  <a:lnTo>
                    <a:pt x="377" y="544"/>
                  </a:lnTo>
                  <a:lnTo>
                    <a:pt x="318" y="485"/>
                  </a:lnTo>
                  <a:lnTo>
                    <a:pt x="193" y="335"/>
                  </a:lnTo>
                  <a:lnTo>
                    <a:pt x="193" y="335"/>
                  </a:lnTo>
                  <a:lnTo>
                    <a:pt x="26" y="126"/>
                  </a:lnTo>
                  <a:lnTo>
                    <a:pt x="26" y="118"/>
                  </a:lnTo>
                  <a:lnTo>
                    <a:pt x="1" y="26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7452879" y="3199326"/>
              <a:ext cx="98507" cy="57319"/>
            </a:xfrm>
            <a:custGeom>
              <a:avLst/>
              <a:gdLst/>
              <a:ahLst/>
              <a:cxnLst/>
              <a:rect l="l" t="t" r="r" b="b"/>
              <a:pathLst>
                <a:path w="1997" h="1162" extrusionOk="0">
                  <a:moveTo>
                    <a:pt x="334" y="0"/>
                  </a:moveTo>
                  <a:lnTo>
                    <a:pt x="359" y="0"/>
                  </a:lnTo>
                  <a:lnTo>
                    <a:pt x="443" y="17"/>
                  </a:lnTo>
                  <a:lnTo>
                    <a:pt x="485" y="34"/>
                  </a:lnTo>
                  <a:lnTo>
                    <a:pt x="585" y="92"/>
                  </a:lnTo>
                  <a:lnTo>
                    <a:pt x="694" y="142"/>
                  </a:lnTo>
                  <a:lnTo>
                    <a:pt x="777" y="184"/>
                  </a:lnTo>
                  <a:lnTo>
                    <a:pt x="802" y="201"/>
                  </a:lnTo>
                  <a:lnTo>
                    <a:pt x="902" y="251"/>
                  </a:lnTo>
                  <a:lnTo>
                    <a:pt x="1011" y="309"/>
                  </a:lnTo>
                  <a:lnTo>
                    <a:pt x="1111" y="359"/>
                  </a:lnTo>
                  <a:lnTo>
                    <a:pt x="1220" y="418"/>
                  </a:lnTo>
                  <a:lnTo>
                    <a:pt x="1245" y="426"/>
                  </a:lnTo>
                  <a:lnTo>
                    <a:pt x="1329" y="468"/>
                  </a:lnTo>
                  <a:lnTo>
                    <a:pt x="1429" y="527"/>
                  </a:lnTo>
                  <a:lnTo>
                    <a:pt x="1537" y="577"/>
                  </a:lnTo>
                  <a:lnTo>
                    <a:pt x="1654" y="627"/>
                  </a:lnTo>
                  <a:lnTo>
                    <a:pt x="1763" y="685"/>
                  </a:lnTo>
                  <a:lnTo>
                    <a:pt x="1863" y="727"/>
                  </a:lnTo>
                  <a:lnTo>
                    <a:pt x="1880" y="727"/>
                  </a:lnTo>
                  <a:lnTo>
                    <a:pt x="1997" y="1036"/>
                  </a:lnTo>
                  <a:lnTo>
                    <a:pt x="1688" y="1161"/>
                  </a:lnTo>
                  <a:lnTo>
                    <a:pt x="1679" y="1161"/>
                  </a:lnTo>
                  <a:lnTo>
                    <a:pt x="1579" y="1120"/>
                  </a:lnTo>
                  <a:lnTo>
                    <a:pt x="1462" y="1070"/>
                  </a:lnTo>
                  <a:lnTo>
                    <a:pt x="1345" y="1028"/>
                  </a:lnTo>
                  <a:lnTo>
                    <a:pt x="1237" y="978"/>
                  </a:lnTo>
                  <a:lnTo>
                    <a:pt x="1120" y="936"/>
                  </a:lnTo>
                  <a:lnTo>
                    <a:pt x="1028" y="894"/>
                  </a:lnTo>
                  <a:lnTo>
                    <a:pt x="1028" y="894"/>
                  </a:lnTo>
                  <a:lnTo>
                    <a:pt x="919" y="844"/>
                  </a:lnTo>
                  <a:lnTo>
                    <a:pt x="802" y="802"/>
                  </a:lnTo>
                  <a:lnTo>
                    <a:pt x="685" y="752"/>
                  </a:lnTo>
                  <a:lnTo>
                    <a:pt x="577" y="702"/>
                  </a:lnTo>
                  <a:lnTo>
                    <a:pt x="543" y="685"/>
                  </a:lnTo>
                  <a:lnTo>
                    <a:pt x="460" y="652"/>
                  </a:lnTo>
                  <a:lnTo>
                    <a:pt x="351" y="593"/>
                  </a:lnTo>
                  <a:lnTo>
                    <a:pt x="234" y="543"/>
                  </a:lnTo>
                  <a:lnTo>
                    <a:pt x="192" y="518"/>
                  </a:lnTo>
                  <a:lnTo>
                    <a:pt x="134" y="468"/>
                  </a:lnTo>
                  <a:lnTo>
                    <a:pt x="109" y="443"/>
                  </a:lnTo>
                  <a:lnTo>
                    <a:pt x="50" y="368"/>
                  </a:lnTo>
                  <a:lnTo>
                    <a:pt x="50" y="368"/>
                  </a:lnTo>
                  <a:lnTo>
                    <a:pt x="0" y="192"/>
                  </a:lnTo>
                  <a:lnTo>
                    <a:pt x="59" y="67"/>
                  </a:lnTo>
                  <a:lnTo>
                    <a:pt x="226" y="9"/>
                  </a:lnTo>
                  <a:lnTo>
                    <a:pt x="226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7390628" y="3458492"/>
              <a:ext cx="131112" cy="57368"/>
            </a:xfrm>
            <a:custGeom>
              <a:avLst/>
              <a:gdLst/>
              <a:ahLst/>
              <a:cxnLst/>
              <a:rect l="l" t="t" r="r" b="b"/>
              <a:pathLst>
                <a:path w="2658" h="1163" extrusionOk="0">
                  <a:moveTo>
                    <a:pt x="552" y="1"/>
                  </a:moveTo>
                  <a:lnTo>
                    <a:pt x="611" y="9"/>
                  </a:lnTo>
                  <a:lnTo>
                    <a:pt x="611" y="9"/>
                  </a:lnTo>
                  <a:lnTo>
                    <a:pt x="761" y="68"/>
                  </a:lnTo>
                  <a:lnTo>
                    <a:pt x="811" y="76"/>
                  </a:lnTo>
                  <a:lnTo>
                    <a:pt x="911" y="126"/>
                  </a:lnTo>
                  <a:lnTo>
                    <a:pt x="1062" y="185"/>
                  </a:lnTo>
                  <a:lnTo>
                    <a:pt x="1087" y="193"/>
                  </a:lnTo>
                  <a:lnTo>
                    <a:pt x="1371" y="310"/>
                  </a:lnTo>
                  <a:lnTo>
                    <a:pt x="1663" y="444"/>
                  </a:lnTo>
                  <a:lnTo>
                    <a:pt x="1738" y="477"/>
                  </a:lnTo>
                  <a:lnTo>
                    <a:pt x="1814" y="511"/>
                  </a:lnTo>
                  <a:lnTo>
                    <a:pt x="1964" y="577"/>
                  </a:lnTo>
                  <a:lnTo>
                    <a:pt x="2114" y="644"/>
                  </a:lnTo>
                  <a:lnTo>
                    <a:pt x="2265" y="711"/>
                  </a:lnTo>
                  <a:lnTo>
                    <a:pt x="2415" y="786"/>
                  </a:lnTo>
                  <a:lnTo>
                    <a:pt x="2557" y="845"/>
                  </a:lnTo>
                  <a:lnTo>
                    <a:pt x="2565" y="853"/>
                  </a:lnTo>
                  <a:lnTo>
                    <a:pt x="2657" y="1070"/>
                  </a:lnTo>
                  <a:lnTo>
                    <a:pt x="2440" y="1162"/>
                  </a:lnTo>
                  <a:lnTo>
                    <a:pt x="2432" y="1162"/>
                  </a:lnTo>
                  <a:lnTo>
                    <a:pt x="2290" y="1112"/>
                  </a:lnTo>
                  <a:lnTo>
                    <a:pt x="2131" y="1062"/>
                  </a:lnTo>
                  <a:lnTo>
                    <a:pt x="1981" y="1012"/>
                  </a:lnTo>
                  <a:lnTo>
                    <a:pt x="1822" y="962"/>
                  </a:lnTo>
                  <a:lnTo>
                    <a:pt x="1663" y="912"/>
                  </a:lnTo>
                  <a:lnTo>
                    <a:pt x="1588" y="886"/>
                  </a:lnTo>
                  <a:lnTo>
                    <a:pt x="1513" y="861"/>
                  </a:lnTo>
                  <a:lnTo>
                    <a:pt x="1195" y="761"/>
                  </a:lnTo>
                  <a:lnTo>
                    <a:pt x="903" y="661"/>
                  </a:lnTo>
                  <a:lnTo>
                    <a:pt x="886" y="653"/>
                  </a:lnTo>
                  <a:lnTo>
                    <a:pt x="728" y="602"/>
                  </a:lnTo>
                  <a:lnTo>
                    <a:pt x="619" y="561"/>
                  </a:lnTo>
                  <a:lnTo>
                    <a:pt x="577" y="544"/>
                  </a:lnTo>
                  <a:lnTo>
                    <a:pt x="427" y="486"/>
                  </a:lnTo>
                  <a:lnTo>
                    <a:pt x="418" y="486"/>
                  </a:lnTo>
                  <a:lnTo>
                    <a:pt x="368" y="452"/>
                  </a:lnTo>
                  <a:lnTo>
                    <a:pt x="310" y="402"/>
                  </a:lnTo>
                  <a:lnTo>
                    <a:pt x="285" y="377"/>
                  </a:lnTo>
                  <a:lnTo>
                    <a:pt x="193" y="285"/>
                  </a:lnTo>
                  <a:lnTo>
                    <a:pt x="159" y="252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1" y="43"/>
                  </a:lnTo>
                  <a:lnTo>
                    <a:pt x="93" y="9"/>
                  </a:lnTo>
                  <a:lnTo>
                    <a:pt x="268" y="9"/>
                  </a:lnTo>
                  <a:lnTo>
                    <a:pt x="318" y="9"/>
                  </a:lnTo>
                  <a:lnTo>
                    <a:pt x="444" y="9"/>
                  </a:lnTo>
                  <a:lnTo>
                    <a:pt x="477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7336269" y="3664977"/>
              <a:ext cx="94413" cy="35072"/>
            </a:xfrm>
            <a:custGeom>
              <a:avLst/>
              <a:gdLst/>
              <a:ahLst/>
              <a:cxnLst/>
              <a:rect l="l" t="t" r="r" b="b"/>
              <a:pathLst>
                <a:path w="1914" h="711" extrusionOk="0">
                  <a:moveTo>
                    <a:pt x="317" y="34"/>
                  </a:moveTo>
                  <a:lnTo>
                    <a:pt x="526" y="84"/>
                  </a:lnTo>
                  <a:lnTo>
                    <a:pt x="568" y="101"/>
                  </a:lnTo>
                  <a:lnTo>
                    <a:pt x="952" y="201"/>
                  </a:lnTo>
                  <a:lnTo>
                    <a:pt x="1111" y="243"/>
                  </a:lnTo>
                  <a:lnTo>
                    <a:pt x="1387" y="326"/>
                  </a:lnTo>
                  <a:lnTo>
                    <a:pt x="1596" y="385"/>
                  </a:lnTo>
                  <a:lnTo>
                    <a:pt x="1804" y="443"/>
                  </a:lnTo>
                  <a:lnTo>
                    <a:pt x="1813" y="443"/>
                  </a:lnTo>
                  <a:lnTo>
                    <a:pt x="1913" y="619"/>
                  </a:lnTo>
                  <a:lnTo>
                    <a:pt x="1738" y="710"/>
                  </a:lnTo>
                  <a:lnTo>
                    <a:pt x="1729" y="710"/>
                  </a:lnTo>
                  <a:lnTo>
                    <a:pt x="1520" y="660"/>
                  </a:lnTo>
                  <a:lnTo>
                    <a:pt x="1303" y="610"/>
                  </a:lnTo>
                  <a:lnTo>
                    <a:pt x="1028" y="535"/>
                  </a:lnTo>
                  <a:lnTo>
                    <a:pt x="877" y="502"/>
                  </a:lnTo>
                  <a:lnTo>
                    <a:pt x="485" y="393"/>
                  </a:lnTo>
                  <a:lnTo>
                    <a:pt x="443" y="385"/>
                  </a:lnTo>
                  <a:lnTo>
                    <a:pt x="234" y="326"/>
                  </a:lnTo>
                  <a:lnTo>
                    <a:pt x="109" y="293"/>
                  </a:lnTo>
                  <a:lnTo>
                    <a:pt x="75" y="234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0" y="101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125" y="2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578566" y="3612246"/>
              <a:ext cx="110050" cy="62646"/>
            </a:xfrm>
            <a:custGeom>
              <a:avLst/>
              <a:gdLst/>
              <a:ahLst/>
              <a:cxnLst/>
              <a:rect l="l" t="t" r="r" b="b"/>
              <a:pathLst>
                <a:path w="2231" h="1270" extrusionOk="0">
                  <a:moveTo>
                    <a:pt x="100" y="17"/>
                  </a:moveTo>
                  <a:lnTo>
                    <a:pt x="126" y="25"/>
                  </a:lnTo>
                  <a:lnTo>
                    <a:pt x="151" y="50"/>
                  </a:lnTo>
                  <a:lnTo>
                    <a:pt x="184" y="67"/>
                  </a:lnTo>
                  <a:lnTo>
                    <a:pt x="217" y="92"/>
                  </a:lnTo>
                  <a:lnTo>
                    <a:pt x="242" y="109"/>
                  </a:lnTo>
                  <a:lnTo>
                    <a:pt x="276" y="125"/>
                  </a:lnTo>
                  <a:lnTo>
                    <a:pt x="309" y="142"/>
                  </a:lnTo>
                  <a:lnTo>
                    <a:pt x="318" y="150"/>
                  </a:lnTo>
                  <a:lnTo>
                    <a:pt x="334" y="167"/>
                  </a:lnTo>
                  <a:lnTo>
                    <a:pt x="368" y="184"/>
                  </a:lnTo>
                  <a:lnTo>
                    <a:pt x="401" y="201"/>
                  </a:lnTo>
                  <a:lnTo>
                    <a:pt x="435" y="217"/>
                  </a:lnTo>
                  <a:lnTo>
                    <a:pt x="460" y="234"/>
                  </a:lnTo>
                  <a:lnTo>
                    <a:pt x="468" y="234"/>
                  </a:lnTo>
                  <a:lnTo>
                    <a:pt x="527" y="267"/>
                  </a:lnTo>
                  <a:lnTo>
                    <a:pt x="593" y="301"/>
                  </a:lnTo>
                  <a:lnTo>
                    <a:pt x="602" y="309"/>
                  </a:lnTo>
                  <a:lnTo>
                    <a:pt x="652" y="334"/>
                  </a:lnTo>
                  <a:lnTo>
                    <a:pt x="719" y="376"/>
                  </a:lnTo>
                  <a:lnTo>
                    <a:pt x="777" y="409"/>
                  </a:lnTo>
                  <a:lnTo>
                    <a:pt x="844" y="451"/>
                  </a:lnTo>
                  <a:lnTo>
                    <a:pt x="902" y="485"/>
                  </a:lnTo>
                  <a:lnTo>
                    <a:pt x="969" y="518"/>
                  </a:lnTo>
                  <a:lnTo>
                    <a:pt x="978" y="518"/>
                  </a:lnTo>
                  <a:lnTo>
                    <a:pt x="1028" y="551"/>
                  </a:lnTo>
                  <a:lnTo>
                    <a:pt x="1095" y="585"/>
                  </a:lnTo>
                  <a:lnTo>
                    <a:pt x="1161" y="618"/>
                  </a:lnTo>
                  <a:lnTo>
                    <a:pt x="1228" y="652"/>
                  </a:lnTo>
                  <a:lnTo>
                    <a:pt x="1295" y="685"/>
                  </a:lnTo>
                  <a:lnTo>
                    <a:pt x="1362" y="718"/>
                  </a:lnTo>
                  <a:lnTo>
                    <a:pt x="1429" y="744"/>
                  </a:lnTo>
                  <a:lnTo>
                    <a:pt x="1496" y="777"/>
                  </a:lnTo>
                  <a:lnTo>
                    <a:pt x="1496" y="777"/>
                  </a:lnTo>
                  <a:lnTo>
                    <a:pt x="1562" y="810"/>
                  </a:lnTo>
                  <a:lnTo>
                    <a:pt x="1629" y="835"/>
                  </a:lnTo>
                  <a:lnTo>
                    <a:pt x="1696" y="869"/>
                  </a:lnTo>
                  <a:lnTo>
                    <a:pt x="1763" y="894"/>
                  </a:lnTo>
                  <a:lnTo>
                    <a:pt x="1830" y="927"/>
                  </a:lnTo>
                  <a:lnTo>
                    <a:pt x="1897" y="961"/>
                  </a:lnTo>
                  <a:lnTo>
                    <a:pt x="2030" y="1019"/>
                  </a:lnTo>
                  <a:lnTo>
                    <a:pt x="2156" y="1069"/>
                  </a:lnTo>
                  <a:lnTo>
                    <a:pt x="2164" y="1069"/>
                  </a:lnTo>
                  <a:lnTo>
                    <a:pt x="2231" y="1211"/>
                  </a:lnTo>
                  <a:lnTo>
                    <a:pt x="2080" y="1270"/>
                  </a:lnTo>
                  <a:lnTo>
                    <a:pt x="2072" y="1270"/>
                  </a:lnTo>
                  <a:lnTo>
                    <a:pt x="1947" y="1220"/>
                  </a:lnTo>
                  <a:lnTo>
                    <a:pt x="1805" y="1170"/>
                  </a:lnTo>
                  <a:lnTo>
                    <a:pt x="1738" y="1136"/>
                  </a:lnTo>
                  <a:lnTo>
                    <a:pt x="1671" y="1111"/>
                  </a:lnTo>
                  <a:lnTo>
                    <a:pt x="1604" y="1086"/>
                  </a:lnTo>
                  <a:lnTo>
                    <a:pt x="1529" y="1053"/>
                  </a:lnTo>
                  <a:lnTo>
                    <a:pt x="1462" y="1028"/>
                  </a:lnTo>
                  <a:lnTo>
                    <a:pt x="1395" y="994"/>
                  </a:lnTo>
                  <a:lnTo>
                    <a:pt x="1395" y="994"/>
                  </a:lnTo>
                  <a:lnTo>
                    <a:pt x="1328" y="969"/>
                  </a:lnTo>
                  <a:lnTo>
                    <a:pt x="1253" y="936"/>
                  </a:lnTo>
                  <a:lnTo>
                    <a:pt x="1186" y="902"/>
                  </a:lnTo>
                  <a:lnTo>
                    <a:pt x="1120" y="869"/>
                  </a:lnTo>
                  <a:lnTo>
                    <a:pt x="1053" y="835"/>
                  </a:lnTo>
                  <a:lnTo>
                    <a:pt x="986" y="802"/>
                  </a:lnTo>
                  <a:lnTo>
                    <a:pt x="919" y="769"/>
                  </a:lnTo>
                  <a:lnTo>
                    <a:pt x="861" y="744"/>
                  </a:lnTo>
                  <a:lnTo>
                    <a:pt x="852" y="735"/>
                  </a:lnTo>
                  <a:lnTo>
                    <a:pt x="785" y="702"/>
                  </a:lnTo>
                  <a:lnTo>
                    <a:pt x="719" y="660"/>
                  </a:lnTo>
                  <a:lnTo>
                    <a:pt x="652" y="627"/>
                  </a:lnTo>
                  <a:lnTo>
                    <a:pt x="593" y="585"/>
                  </a:lnTo>
                  <a:lnTo>
                    <a:pt x="527" y="543"/>
                  </a:lnTo>
                  <a:lnTo>
                    <a:pt x="468" y="510"/>
                  </a:lnTo>
                  <a:lnTo>
                    <a:pt x="460" y="501"/>
                  </a:lnTo>
                  <a:lnTo>
                    <a:pt x="401" y="459"/>
                  </a:lnTo>
                  <a:lnTo>
                    <a:pt x="351" y="418"/>
                  </a:lnTo>
                  <a:lnTo>
                    <a:pt x="343" y="409"/>
                  </a:lnTo>
                  <a:lnTo>
                    <a:pt x="309" y="384"/>
                  </a:lnTo>
                  <a:lnTo>
                    <a:pt x="284" y="359"/>
                  </a:lnTo>
                  <a:lnTo>
                    <a:pt x="251" y="334"/>
                  </a:lnTo>
                  <a:lnTo>
                    <a:pt x="226" y="309"/>
                  </a:lnTo>
                  <a:lnTo>
                    <a:pt x="209" y="292"/>
                  </a:lnTo>
                  <a:lnTo>
                    <a:pt x="201" y="284"/>
                  </a:lnTo>
                  <a:lnTo>
                    <a:pt x="176" y="259"/>
                  </a:lnTo>
                  <a:lnTo>
                    <a:pt x="142" y="234"/>
                  </a:lnTo>
                  <a:lnTo>
                    <a:pt x="117" y="209"/>
                  </a:lnTo>
                  <a:lnTo>
                    <a:pt x="92" y="175"/>
                  </a:lnTo>
                  <a:lnTo>
                    <a:pt x="67" y="150"/>
                  </a:lnTo>
                  <a:lnTo>
                    <a:pt x="34" y="125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0" y="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582660" y="3379371"/>
              <a:ext cx="47453" cy="41682"/>
            </a:xfrm>
            <a:custGeom>
              <a:avLst/>
              <a:gdLst/>
              <a:ahLst/>
              <a:cxnLst/>
              <a:rect l="l" t="t" r="r" b="b"/>
              <a:pathLst>
                <a:path w="962" h="845" extrusionOk="0">
                  <a:moveTo>
                    <a:pt x="93" y="1"/>
                  </a:moveTo>
                  <a:lnTo>
                    <a:pt x="235" y="93"/>
                  </a:lnTo>
                  <a:lnTo>
                    <a:pt x="268" y="118"/>
                  </a:lnTo>
                  <a:lnTo>
                    <a:pt x="301" y="135"/>
                  </a:lnTo>
                  <a:lnTo>
                    <a:pt x="352" y="176"/>
                  </a:lnTo>
                  <a:lnTo>
                    <a:pt x="385" y="193"/>
                  </a:lnTo>
                  <a:lnTo>
                    <a:pt x="402" y="201"/>
                  </a:lnTo>
                  <a:lnTo>
                    <a:pt x="444" y="235"/>
                  </a:lnTo>
                  <a:lnTo>
                    <a:pt x="485" y="260"/>
                  </a:lnTo>
                  <a:lnTo>
                    <a:pt x="485" y="260"/>
                  </a:lnTo>
                  <a:lnTo>
                    <a:pt x="519" y="285"/>
                  </a:lnTo>
                  <a:lnTo>
                    <a:pt x="552" y="318"/>
                  </a:lnTo>
                  <a:lnTo>
                    <a:pt x="594" y="344"/>
                  </a:lnTo>
                  <a:lnTo>
                    <a:pt x="611" y="360"/>
                  </a:lnTo>
                  <a:lnTo>
                    <a:pt x="636" y="377"/>
                  </a:lnTo>
                  <a:lnTo>
                    <a:pt x="686" y="410"/>
                  </a:lnTo>
                  <a:lnTo>
                    <a:pt x="761" y="477"/>
                  </a:lnTo>
                  <a:lnTo>
                    <a:pt x="794" y="502"/>
                  </a:lnTo>
                  <a:lnTo>
                    <a:pt x="936" y="619"/>
                  </a:lnTo>
                  <a:lnTo>
                    <a:pt x="961" y="828"/>
                  </a:lnTo>
                  <a:lnTo>
                    <a:pt x="753" y="845"/>
                  </a:lnTo>
                  <a:lnTo>
                    <a:pt x="602" y="736"/>
                  </a:lnTo>
                  <a:lnTo>
                    <a:pt x="577" y="711"/>
                  </a:lnTo>
                  <a:lnTo>
                    <a:pt x="494" y="644"/>
                  </a:lnTo>
                  <a:lnTo>
                    <a:pt x="452" y="611"/>
                  </a:lnTo>
                  <a:lnTo>
                    <a:pt x="427" y="586"/>
                  </a:lnTo>
                  <a:lnTo>
                    <a:pt x="410" y="577"/>
                  </a:lnTo>
                  <a:lnTo>
                    <a:pt x="368" y="536"/>
                  </a:lnTo>
                  <a:lnTo>
                    <a:pt x="335" y="502"/>
                  </a:lnTo>
                  <a:lnTo>
                    <a:pt x="301" y="477"/>
                  </a:lnTo>
                  <a:lnTo>
                    <a:pt x="301" y="477"/>
                  </a:lnTo>
                  <a:lnTo>
                    <a:pt x="268" y="435"/>
                  </a:lnTo>
                  <a:lnTo>
                    <a:pt x="226" y="394"/>
                  </a:lnTo>
                  <a:lnTo>
                    <a:pt x="210" y="377"/>
                  </a:lnTo>
                  <a:lnTo>
                    <a:pt x="193" y="344"/>
                  </a:lnTo>
                  <a:lnTo>
                    <a:pt x="151" y="293"/>
                  </a:lnTo>
                  <a:lnTo>
                    <a:pt x="126" y="268"/>
                  </a:lnTo>
                  <a:lnTo>
                    <a:pt x="109" y="235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9278786" y="3340649"/>
              <a:ext cx="28117" cy="66000"/>
            </a:xfrm>
            <a:custGeom>
              <a:avLst/>
              <a:gdLst/>
              <a:ahLst/>
              <a:cxnLst/>
              <a:rect l="l" t="t" r="r" b="b"/>
              <a:pathLst>
                <a:path w="570" h="1338" extrusionOk="0">
                  <a:moveTo>
                    <a:pt x="394" y="1"/>
                  </a:moveTo>
                  <a:lnTo>
                    <a:pt x="452" y="42"/>
                  </a:lnTo>
                  <a:lnTo>
                    <a:pt x="511" y="93"/>
                  </a:lnTo>
                  <a:lnTo>
                    <a:pt x="511" y="126"/>
                  </a:lnTo>
                  <a:lnTo>
                    <a:pt x="527" y="260"/>
                  </a:lnTo>
                  <a:lnTo>
                    <a:pt x="527" y="327"/>
                  </a:lnTo>
                  <a:lnTo>
                    <a:pt x="527" y="402"/>
                  </a:lnTo>
                  <a:lnTo>
                    <a:pt x="536" y="535"/>
                  </a:lnTo>
                  <a:lnTo>
                    <a:pt x="544" y="661"/>
                  </a:lnTo>
                  <a:lnTo>
                    <a:pt x="544" y="677"/>
                  </a:lnTo>
                  <a:lnTo>
                    <a:pt x="552" y="811"/>
                  </a:lnTo>
                  <a:lnTo>
                    <a:pt x="561" y="953"/>
                  </a:lnTo>
                  <a:lnTo>
                    <a:pt x="569" y="1087"/>
                  </a:lnTo>
                  <a:lnTo>
                    <a:pt x="569" y="1087"/>
                  </a:lnTo>
                  <a:lnTo>
                    <a:pt x="377" y="1337"/>
                  </a:lnTo>
                  <a:lnTo>
                    <a:pt x="126" y="1137"/>
                  </a:lnTo>
                  <a:lnTo>
                    <a:pt x="126" y="1137"/>
                  </a:lnTo>
                  <a:lnTo>
                    <a:pt x="101" y="1003"/>
                  </a:lnTo>
                  <a:lnTo>
                    <a:pt x="85" y="861"/>
                  </a:lnTo>
                  <a:lnTo>
                    <a:pt x="59" y="728"/>
                  </a:lnTo>
                  <a:lnTo>
                    <a:pt x="59" y="711"/>
                  </a:lnTo>
                  <a:lnTo>
                    <a:pt x="43" y="585"/>
                  </a:lnTo>
                  <a:lnTo>
                    <a:pt x="26" y="443"/>
                  </a:lnTo>
                  <a:lnTo>
                    <a:pt x="18" y="368"/>
                  </a:lnTo>
                  <a:lnTo>
                    <a:pt x="9" y="310"/>
                  </a:lnTo>
                  <a:lnTo>
                    <a:pt x="1" y="168"/>
                  </a:lnTo>
                  <a:lnTo>
                    <a:pt x="1" y="134"/>
                  </a:lnTo>
                  <a:lnTo>
                    <a:pt x="51" y="7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5872525" y="47318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5995301" y="48509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6114821" y="49836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4"/>
            <p:cNvSpPr/>
            <p:nvPr/>
          </p:nvSpPr>
          <p:spPr>
            <a:xfrm>
              <a:off x="7009030" y="44895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4"/>
            <p:cNvSpPr/>
            <p:nvPr/>
          </p:nvSpPr>
          <p:spPr>
            <a:xfrm>
              <a:off x="7110842" y="46420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4"/>
            <p:cNvSpPr/>
            <p:nvPr/>
          </p:nvSpPr>
          <p:spPr>
            <a:xfrm>
              <a:off x="7256161" y="47590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4"/>
            <p:cNvSpPr/>
            <p:nvPr/>
          </p:nvSpPr>
          <p:spPr>
            <a:xfrm>
              <a:off x="8680443" y="3934059"/>
              <a:ext cx="651962" cy="663504"/>
            </a:xfrm>
            <a:custGeom>
              <a:avLst/>
              <a:gdLst/>
              <a:ahLst/>
              <a:cxnLst/>
              <a:rect l="l" t="t" r="r" b="b"/>
              <a:pathLst>
                <a:path w="13217" h="13451" extrusionOk="0">
                  <a:moveTo>
                    <a:pt x="10201" y="5155"/>
                  </a:moveTo>
                  <a:cubicBezTo>
                    <a:pt x="10844" y="4996"/>
                    <a:pt x="11479" y="4938"/>
                    <a:pt x="12139" y="5122"/>
                  </a:cubicBezTo>
                  <a:cubicBezTo>
                    <a:pt x="12198" y="5147"/>
                    <a:pt x="12265" y="5163"/>
                    <a:pt x="12331" y="5188"/>
                  </a:cubicBezTo>
                  <a:cubicBezTo>
                    <a:pt x="12390" y="5213"/>
                    <a:pt x="12432" y="5222"/>
                    <a:pt x="12473" y="5247"/>
                  </a:cubicBezTo>
                  <a:cubicBezTo>
                    <a:pt x="12524" y="5264"/>
                    <a:pt x="12540" y="5280"/>
                    <a:pt x="12574" y="5289"/>
                  </a:cubicBezTo>
                  <a:cubicBezTo>
                    <a:pt x="12841" y="5414"/>
                    <a:pt x="13042" y="5648"/>
                    <a:pt x="13125" y="5940"/>
                  </a:cubicBezTo>
                  <a:cubicBezTo>
                    <a:pt x="13184" y="6141"/>
                    <a:pt x="13133" y="6358"/>
                    <a:pt x="13008" y="6525"/>
                  </a:cubicBezTo>
                  <a:cubicBezTo>
                    <a:pt x="12824" y="6734"/>
                    <a:pt x="12540" y="6817"/>
                    <a:pt x="12290" y="6893"/>
                  </a:cubicBezTo>
                  <a:cubicBezTo>
                    <a:pt x="12440" y="7035"/>
                    <a:pt x="12590" y="7193"/>
                    <a:pt x="12732" y="7360"/>
                  </a:cubicBezTo>
                  <a:cubicBezTo>
                    <a:pt x="13217" y="7970"/>
                    <a:pt x="13108" y="8864"/>
                    <a:pt x="12490" y="9340"/>
                  </a:cubicBezTo>
                  <a:cubicBezTo>
                    <a:pt x="11688" y="10009"/>
                    <a:pt x="10510" y="9900"/>
                    <a:pt x="9474" y="9457"/>
                  </a:cubicBezTo>
                  <a:cubicBezTo>
                    <a:pt x="9683" y="9800"/>
                    <a:pt x="9842" y="10176"/>
                    <a:pt x="9942" y="10568"/>
                  </a:cubicBezTo>
                  <a:cubicBezTo>
                    <a:pt x="10151" y="11496"/>
                    <a:pt x="9900" y="12598"/>
                    <a:pt x="9107" y="12983"/>
                  </a:cubicBezTo>
                  <a:cubicBezTo>
                    <a:pt x="8129" y="13451"/>
                    <a:pt x="6768" y="12849"/>
                    <a:pt x="6392" y="11771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7"/>
                    <a:pt x="4637" y="11713"/>
                  </a:cubicBezTo>
                  <a:cubicBezTo>
                    <a:pt x="4445" y="11203"/>
                    <a:pt x="4495" y="10660"/>
                    <a:pt x="4671" y="10092"/>
                  </a:cubicBezTo>
                  <a:cubicBezTo>
                    <a:pt x="3944" y="10769"/>
                    <a:pt x="2916" y="11228"/>
                    <a:pt x="1939" y="10919"/>
                  </a:cubicBezTo>
                  <a:cubicBezTo>
                    <a:pt x="1906" y="10911"/>
                    <a:pt x="1872" y="10894"/>
                    <a:pt x="1839" y="10877"/>
                  </a:cubicBezTo>
                  <a:cubicBezTo>
                    <a:pt x="1287" y="10593"/>
                    <a:pt x="1145" y="9700"/>
                    <a:pt x="1455" y="9115"/>
                  </a:cubicBezTo>
                  <a:cubicBezTo>
                    <a:pt x="1571" y="8906"/>
                    <a:pt x="1747" y="8614"/>
                    <a:pt x="1747" y="8614"/>
                  </a:cubicBezTo>
                  <a:lnTo>
                    <a:pt x="1680" y="8614"/>
                  </a:lnTo>
                  <a:cubicBezTo>
                    <a:pt x="987" y="8588"/>
                    <a:pt x="1" y="8430"/>
                    <a:pt x="293" y="7411"/>
                  </a:cubicBezTo>
                  <a:cubicBezTo>
                    <a:pt x="494" y="6717"/>
                    <a:pt x="1287" y="6391"/>
                    <a:pt x="1881" y="6249"/>
                  </a:cubicBezTo>
                  <a:cubicBezTo>
                    <a:pt x="1964" y="6224"/>
                    <a:pt x="2056" y="6208"/>
                    <a:pt x="2140" y="6191"/>
                  </a:cubicBezTo>
                  <a:cubicBezTo>
                    <a:pt x="2031" y="6157"/>
                    <a:pt x="1914" y="6116"/>
                    <a:pt x="1805" y="6082"/>
                  </a:cubicBezTo>
                  <a:cubicBezTo>
                    <a:pt x="1154" y="5848"/>
                    <a:pt x="527" y="5330"/>
                    <a:pt x="644" y="4587"/>
                  </a:cubicBezTo>
                  <a:cubicBezTo>
                    <a:pt x="686" y="4378"/>
                    <a:pt x="769" y="4178"/>
                    <a:pt x="895" y="4010"/>
                  </a:cubicBezTo>
                  <a:cubicBezTo>
                    <a:pt x="953" y="3877"/>
                    <a:pt x="1037" y="3760"/>
                    <a:pt x="1137" y="3660"/>
                  </a:cubicBezTo>
                  <a:cubicBezTo>
                    <a:pt x="1580" y="3242"/>
                    <a:pt x="2256" y="3142"/>
                    <a:pt x="2825" y="3284"/>
                  </a:cubicBezTo>
                  <a:cubicBezTo>
                    <a:pt x="2825" y="3284"/>
                    <a:pt x="2457" y="2640"/>
                    <a:pt x="2424" y="2264"/>
                  </a:cubicBezTo>
                  <a:cubicBezTo>
                    <a:pt x="2357" y="1613"/>
                    <a:pt x="2891" y="1053"/>
                    <a:pt x="3551" y="1087"/>
                  </a:cubicBezTo>
                  <a:cubicBezTo>
                    <a:pt x="4713" y="1120"/>
                    <a:pt x="5665" y="2114"/>
                    <a:pt x="6191" y="3100"/>
                  </a:cubicBezTo>
                  <a:cubicBezTo>
                    <a:pt x="6108" y="2206"/>
                    <a:pt x="6367" y="1329"/>
                    <a:pt x="6901" y="619"/>
                  </a:cubicBezTo>
                  <a:cubicBezTo>
                    <a:pt x="7269" y="159"/>
                    <a:pt x="8037" y="1"/>
                    <a:pt x="8464" y="468"/>
                  </a:cubicBezTo>
                  <a:cubicBezTo>
                    <a:pt x="8731" y="761"/>
                    <a:pt x="8839" y="1187"/>
                    <a:pt x="8906" y="1588"/>
                  </a:cubicBezTo>
                  <a:lnTo>
                    <a:pt x="8940" y="1797"/>
                  </a:lnTo>
                  <a:lnTo>
                    <a:pt x="8990" y="1772"/>
                  </a:lnTo>
                  <a:cubicBezTo>
                    <a:pt x="9909" y="1270"/>
                    <a:pt x="11053" y="1162"/>
                    <a:pt x="11822" y="1880"/>
                  </a:cubicBezTo>
                  <a:cubicBezTo>
                    <a:pt x="11956" y="2006"/>
                    <a:pt x="12056" y="2173"/>
                    <a:pt x="12106" y="2348"/>
                  </a:cubicBezTo>
                  <a:cubicBezTo>
                    <a:pt x="12240" y="2908"/>
                    <a:pt x="11880" y="3467"/>
                    <a:pt x="11555" y="3885"/>
                  </a:cubicBezTo>
                  <a:cubicBezTo>
                    <a:pt x="11179" y="4378"/>
                    <a:pt x="10719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4"/>
            <p:cNvSpPr/>
            <p:nvPr/>
          </p:nvSpPr>
          <p:spPr>
            <a:xfrm>
              <a:off x="8782255" y="4041198"/>
              <a:ext cx="437239" cy="404288"/>
            </a:xfrm>
            <a:custGeom>
              <a:avLst/>
              <a:gdLst/>
              <a:ahLst/>
              <a:cxnLst/>
              <a:rect l="l" t="t" r="r" b="b"/>
              <a:pathLst>
                <a:path w="8864" h="8196" extrusionOk="0">
                  <a:moveTo>
                    <a:pt x="7995" y="1421"/>
                  </a:moveTo>
                  <a:lnTo>
                    <a:pt x="7803" y="1479"/>
                  </a:lnTo>
                  <a:cubicBezTo>
                    <a:pt x="7327" y="2123"/>
                    <a:pt x="6600" y="2757"/>
                    <a:pt x="5923" y="3367"/>
                  </a:cubicBezTo>
                  <a:cubicBezTo>
                    <a:pt x="5046" y="4144"/>
                    <a:pt x="5539" y="3726"/>
                    <a:pt x="5105" y="3977"/>
                  </a:cubicBezTo>
                  <a:cubicBezTo>
                    <a:pt x="5105" y="3977"/>
                    <a:pt x="4979" y="4153"/>
                    <a:pt x="5080" y="4178"/>
                  </a:cubicBezTo>
                  <a:cubicBezTo>
                    <a:pt x="5082" y="4179"/>
                    <a:pt x="5085" y="4179"/>
                    <a:pt x="5088" y="4179"/>
                  </a:cubicBezTo>
                  <a:cubicBezTo>
                    <a:pt x="5105" y="4179"/>
                    <a:pt x="5130" y="4161"/>
                    <a:pt x="5130" y="4161"/>
                  </a:cubicBezTo>
                  <a:lnTo>
                    <a:pt x="5130" y="4161"/>
                  </a:lnTo>
                  <a:cubicBezTo>
                    <a:pt x="5136" y="4165"/>
                    <a:pt x="5150" y="4174"/>
                    <a:pt x="5180" y="4194"/>
                  </a:cubicBezTo>
                  <a:cubicBezTo>
                    <a:pt x="5180" y="4194"/>
                    <a:pt x="5539" y="4161"/>
                    <a:pt x="5564" y="4153"/>
                  </a:cubicBezTo>
                  <a:cubicBezTo>
                    <a:pt x="5907" y="3985"/>
                    <a:pt x="6207" y="3768"/>
                    <a:pt x="6466" y="3509"/>
                  </a:cubicBezTo>
                  <a:cubicBezTo>
                    <a:pt x="6926" y="3083"/>
                    <a:pt x="7686" y="2265"/>
                    <a:pt x="7686" y="2265"/>
                  </a:cubicBezTo>
                  <a:cubicBezTo>
                    <a:pt x="7845" y="2014"/>
                    <a:pt x="7953" y="1722"/>
                    <a:pt x="7995" y="1421"/>
                  </a:cubicBezTo>
                  <a:close/>
                  <a:moveTo>
                    <a:pt x="5222" y="4554"/>
                  </a:moveTo>
                  <a:cubicBezTo>
                    <a:pt x="5228" y="4555"/>
                    <a:pt x="5233" y="4557"/>
                    <a:pt x="5238" y="4558"/>
                  </a:cubicBezTo>
                  <a:lnTo>
                    <a:pt x="5238" y="4558"/>
                  </a:lnTo>
                  <a:cubicBezTo>
                    <a:pt x="5237" y="4556"/>
                    <a:pt x="5245" y="4554"/>
                    <a:pt x="5272" y="4554"/>
                  </a:cubicBezTo>
                  <a:close/>
                  <a:moveTo>
                    <a:pt x="5238" y="4558"/>
                  </a:moveTo>
                  <a:cubicBezTo>
                    <a:pt x="5238" y="4561"/>
                    <a:pt x="5252" y="4565"/>
                    <a:pt x="5255" y="4565"/>
                  </a:cubicBezTo>
                  <a:cubicBezTo>
                    <a:pt x="5257" y="4565"/>
                    <a:pt x="5254" y="4563"/>
                    <a:pt x="5238" y="4558"/>
                  </a:cubicBezTo>
                  <a:close/>
                  <a:moveTo>
                    <a:pt x="5422" y="1"/>
                  </a:moveTo>
                  <a:lnTo>
                    <a:pt x="5188" y="84"/>
                  </a:lnTo>
                  <a:cubicBezTo>
                    <a:pt x="5188" y="84"/>
                    <a:pt x="4938" y="569"/>
                    <a:pt x="4796" y="920"/>
                  </a:cubicBezTo>
                  <a:cubicBezTo>
                    <a:pt x="4737" y="1062"/>
                    <a:pt x="4687" y="1204"/>
                    <a:pt x="4637" y="1346"/>
                  </a:cubicBezTo>
                  <a:cubicBezTo>
                    <a:pt x="4595" y="1479"/>
                    <a:pt x="4553" y="1613"/>
                    <a:pt x="4512" y="1755"/>
                  </a:cubicBezTo>
                  <a:cubicBezTo>
                    <a:pt x="4453" y="2014"/>
                    <a:pt x="4378" y="2265"/>
                    <a:pt x="4294" y="2515"/>
                  </a:cubicBezTo>
                  <a:cubicBezTo>
                    <a:pt x="4285" y="2537"/>
                    <a:pt x="4277" y="2558"/>
                    <a:pt x="4269" y="2580"/>
                  </a:cubicBezTo>
                  <a:lnTo>
                    <a:pt x="4269" y="2580"/>
                  </a:lnTo>
                  <a:cubicBezTo>
                    <a:pt x="4081" y="2256"/>
                    <a:pt x="3902" y="1997"/>
                    <a:pt x="3902" y="1997"/>
                  </a:cubicBezTo>
                  <a:cubicBezTo>
                    <a:pt x="3534" y="1596"/>
                    <a:pt x="2899" y="1237"/>
                    <a:pt x="2899" y="1237"/>
                  </a:cubicBezTo>
                  <a:lnTo>
                    <a:pt x="2899" y="1237"/>
                  </a:lnTo>
                  <a:lnTo>
                    <a:pt x="2908" y="1362"/>
                  </a:lnTo>
                  <a:cubicBezTo>
                    <a:pt x="3217" y="1688"/>
                    <a:pt x="3492" y="2047"/>
                    <a:pt x="3718" y="2432"/>
                  </a:cubicBezTo>
                  <a:cubicBezTo>
                    <a:pt x="3935" y="2816"/>
                    <a:pt x="4119" y="3225"/>
                    <a:pt x="4269" y="3643"/>
                  </a:cubicBezTo>
                  <a:cubicBezTo>
                    <a:pt x="4403" y="4127"/>
                    <a:pt x="4637" y="4796"/>
                    <a:pt x="4637" y="4796"/>
                  </a:cubicBezTo>
                  <a:lnTo>
                    <a:pt x="4771" y="4420"/>
                  </a:lnTo>
                  <a:cubicBezTo>
                    <a:pt x="4729" y="3944"/>
                    <a:pt x="4712" y="3777"/>
                    <a:pt x="4687" y="3584"/>
                  </a:cubicBezTo>
                  <a:cubicBezTo>
                    <a:pt x="4679" y="3534"/>
                    <a:pt x="4670" y="3484"/>
                    <a:pt x="4662" y="3434"/>
                  </a:cubicBezTo>
                  <a:cubicBezTo>
                    <a:pt x="4620" y="3272"/>
                    <a:pt x="4535" y="3079"/>
                    <a:pt x="4437" y="2888"/>
                  </a:cubicBezTo>
                  <a:lnTo>
                    <a:pt x="4437" y="2888"/>
                  </a:lnTo>
                  <a:cubicBezTo>
                    <a:pt x="4440" y="2887"/>
                    <a:pt x="4442" y="2885"/>
                    <a:pt x="4445" y="2883"/>
                  </a:cubicBezTo>
                  <a:cubicBezTo>
                    <a:pt x="4578" y="2716"/>
                    <a:pt x="4687" y="2532"/>
                    <a:pt x="4787" y="2340"/>
                  </a:cubicBezTo>
                  <a:lnTo>
                    <a:pt x="4971" y="1830"/>
                  </a:lnTo>
                  <a:cubicBezTo>
                    <a:pt x="5146" y="1312"/>
                    <a:pt x="5280" y="778"/>
                    <a:pt x="5489" y="268"/>
                  </a:cubicBezTo>
                  <a:lnTo>
                    <a:pt x="6090" y="1187"/>
                  </a:lnTo>
                  <a:cubicBezTo>
                    <a:pt x="6124" y="1112"/>
                    <a:pt x="5422" y="1"/>
                    <a:pt x="5422" y="1"/>
                  </a:cubicBezTo>
                  <a:close/>
                  <a:moveTo>
                    <a:pt x="4812" y="5539"/>
                  </a:moveTo>
                  <a:lnTo>
                    <a:pt x="4812" y="5539"/>
                  </a:lnTo>
                  <a:cubicBezTo>
                    <a:pt x="4814" y="5541"/>
                    <a:pt x="4816" y="5544"/>
                    <a:pt x="4819" y="5548"/>
                  </a:cubicBezTo>
                  <a:lnTo>
                    <a:pt x="4821" y="5548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20" y="5549"/>
                    <a:pt x="4819" y="5548"/>
                    <a:pt x="4819" y="5548"/>
                  </a:cubicBezTo>
                  <a:lnTo>
                    <a:pt x="4812" y="5548"/>
                  </a:lnTo>
                  <a:cubicBezTo>
                    <a:pt x="4812" y="5544"/>
                    <a:pt x="4812" y="5542"/>
                    <a:pt x="4812" y="5539"/>
                  </a:cubicBezTo>
                  <a:close/>
                  <a:moveTo>
                    <a:pt x="4808" y="5548"/>
                  </a:moveTo>
                  <a:cubicBezTo>
                    <a:pt x="4714" y="5567"/>
                    <a:pt x="4796" y="5640"/>
                    <a:pt x="4796" y="5640"/>
                  </a:cubicBezTo>
                  <a:cubicBezTo>
                    <a:pt x="4810" y="5635"/>
                    <a:pt x="4815" y="5622"/>
                    <a:pt x="4816" y="5607"/>
                  </a:cubicBezTo>
                  <a:lnTo>
                    <a:pt x="4816" y="5607"/>
                  </a:lnTo>
                  <a:cubicBezTo>
                    <a:pt x="4817" y="5595"/>
                    <a:pt x="4816" y="5582"/>
                    <a:pt x="4814" y="5571"/>
                  </a:cubicBezTo>
                  <a:lnTo>
                    <a:pt x="4814" y="5571"/>
                  </a:lnTo>
                  <a:lnTo>
                    <a:pt x="4813" y="5574"/>
                  </a:lnTo>
                  <a:lnTo>
                    <a:pt x="4813" y="5574"/>
                  </a:lnTo>
                  <a:cubicBezTo>
                    <a:pt x="4812" y="5564"/>
                    <a:pt x="4810" y="5555"/>
                    <a:pt x="4808" y="5548"/>
                  </a:cubicBezTo>
                  <a:close/>
                  <a:moveTo>
                    <a:pt x="5397" y="4946"/>
                  </a:moveTo>
                  <a:cubicBezTo>
                    <a:pt x="4971" y="5021"/>
                    <a:pt x="5272" y="5038"/>
                    <a:pt x="5272" y="5038"/>
                  </a:cubicBezTo>
                  <a:cubicBezTo>
                    <a:pt x="5272" y="5038"/>
                    <a:pt x="5130" y="5055"/>
                    <a:pt x="5447" y="5163"/>
                  </a:cubicBezTo>
                  <a:lnTo>
                    <a:pt x="5506" y="5188"/>
                  </a:lnTo>
                  <a:cubicBezTo>
                    <a:pt x="5504" y="5188"/>
                    <a:pt x="5503" y="5188"/>
                    <a:pt x="5503" y="5188"/>
                  </a:cubicBezTo>
                  <a:cubicBezTo>
                    <a:pt x="5491" y="5188"/>
                    <a:pt x="5696" y="5275"/>
                    <a:pt x="5848" y="5339"/>
                  </a:cubicBezTo>
                  <a:cubicBezTo>
                    <a:pt x="6065" y="5422"/>
                    <a:pt x="6550" y="5573"/>
                    <a:pt x="6550" y="5573"/>
                  </a:cubicBezTo>
                  <a:cubicBezTo>
                    <a:pt x="7178" y="5719"/>
                    <a:pt x="7825" y="5795"/>
                    <a:pt x="8470" y="5795"/>
                  </a:cubicBezTo>
                  <a:cubicBezTo>
                    <a:pt x="8562" y="5795"/>
                    <a:pt x="8655" y="5793"/>
                    <a:pt x="8747" y="5790"/>
                  </a:cubicBezTo>
                  <a:lnTo>
                    <a:pt x="8864" y="5681"/>
                  </a:lnTo>
                  <a:lnTo>
                    <a:pt x="8663" y="5564"/>
                  </a:lnTo>
                  <a:cubicBezTo>
                    <a:pt x="8162" y="5548"/>
                    <a:pt x="7661" y="5472"/>
                    <a:pt x="7168" y="5356"/>
                  </a:cubicBezTo>
                  <a:cubicBezTo>
                    <a:pt x="6207" y="5138"/>
                    <a:pt x="6558" y="5205"/>
                    <a:pt x="6441" y="5180"/>
                  </a:cubicBezTo>
                  <a:cubicBezTo>
                    <a:pt x="6099" y="5080"/>
                    <a:pt x="5748" y="5005"/>
                    <a:pt x="5397" y="4946"/>
                  </a:cubicBezTo>
                  <a:close/>
                  <a:moveTo>
                    <a:pt x="3189" y="4563"/>
                  </a:moveTo>
                  <a:cubicBezTo>
                    <a:pt x="2429" y="4563"/>
                    <a:pt x="1667" y="4814"/>
                    <a:pt x="978" y="5138"/>
                  </a:cubicBezTo>
                  <a:cubicBezTo>
                    <a:pt x="911" y="5172"/>
                    <a:pt x="510" y="5381"/>
                    <a:pt x="209" y="5573"/>
                  </a:cubicBezTo>
                  <a:cubicBezTo>
                    <a:pt x="117" y="5631"/>
                    <a:pt x="42" y="5715"/>
                    <a:pt x="0" y="5815"/>
                  </a:cubicBezTo>
                  <a:lnTo>
                    <a:pt x="151" y="5857"/>
                  </a:lnTo>
                  <a:cubicBezTo>
                    <a:pt x="351" y="5782"/>
                    <a:pt x="552" y="5706"/>
                    <a:pt x="761" y="5640"/>
                  </a:cubicBezTo>
                  <a:cubicBezTo>
                    <a:pt x="1395" y="5447"/>
                    <a:pt x="777" y="5631"/>
                    <a:pt x="1421" y="5431"/>
                  </a:cubicBezTo>
                  <a:cubicBezTo>
                    <a:pt x="2030" y="5247"/>
                    <a:pt x="3384" y="5088"/>
                    <a:pt x="3384" y="5088"/>
                  </a:cubicBezTo>
                  <a:cubicBezTo>
                    <a:pt x="4019" y="5046"/>
                    <a:pt x="4403" y="5030"/>
                    <a:pt x="4403" y="5030"/>
                  </a:cubicBezTo>
                  <a:cubicBezTo>
                    <a:pt x="4537" y="4971"/>
                    <a:pt x="4244" y="4754"/>
                    <a:pt x="4244" y="4746"/>
                  </a:cubicBezTo>
                  <a:cubicBezTo>
                    <a:pt x="3898" y="4618"/>
                    <a:pt x="3544" y="4563"/>
                    <a:pt x="3189" y="4563"/>
                  </a:cubicBezTo>
                  <a:close/>
                  <a:moveTo>
                    <a:pt x="4085" y="5195"/>
                  </a:moveTo>
                  <a:cubicBezTo>
                    <a:pt x="3994" y="5195"/>
                    <a:pt x="3910" y="5205"/>
                    <a:pt x="3910" y="5205"/>
                  </a:cubicBezTo>
                  <a:cubicBezTo>
                    <a:pt x="3025" y="5389"/>
                    <a:pt x="2841" y="5539"/>
                    <a:pt x="2206" y="5857"/>
                  </a:cubicBezTo>
                  <a:cubicBezTo>
                    <a:pt x="1780" y="6066"/>
                    <a:pt x="1220" y="6784"/>
                    <a:pt x="1220" y="6784"/>
                  </a:cubicBezTo>
                  <a:lnTo>
                    <a:pt x="1354" y="6784"/>
                  </a:lnTo>
                  <a:cubicBezTo>
                    <a:pt x="2022" y="6224"/>
                    <a:pt x="2807" y="6024"/>
                    <a:pt x="3442" y="5673"/>
                  </a:cubicBezTo>
                  <a:lnTo>
                    <a:pt x="4236" y="5330"/>
                  </a:lnTo>
                  <a:cubicBezTo>
                    <a:pt x="4219" y="5322"/>
                    <a:pt x="4303" y="5314"/>
                    <a:pt x="4303" y="5305"/>
                  </a:cubicBezTo>
                  <a:cubicBezTo>
                    <a:pt x="4346" y="5214"/>
                    <a:pt x="4209" y="5195"/>
                    <a:pt x="4085" y="5195"/>
                  </a:cubicBezTo>
                  <a:close/>
                  <a:moveTo>
                    <a:pt x="4614" y="5750"/>
                  </a:moveTo>
                  <a:cubicBezTo>
                    <a:pt x="4587" y="5750"/>
                    <a:pt x="4587" y="5832"/>
                    <a:pt x="4587" y="5832"/>
                  </a:cubicBezTo>
                  <a:cubicBezTo>
                    <a:pt x="4587" y="5832"/>
                    <a:pt x="4579" y="5806"/>
                    <a:pt x="4578" y="5806"/>
                  </a:cubicBezTo>
                  <a:lnTo>
                    <a:pt x="4578" y="5806"/>
                  </a:lnTo>
                  <a:cubicBezTo>
                    <a:pt x="4577" y="5806"/>
                    <a:pt x="4580" y="5822"/>
                    <a:pt x="4595" y="5882"/>
                  </a:cubicBezTo>
                  <a:cubicBezTo>
                    <a:pt x="4887" y="6918"/>
                    <a:pt x="4729" y="6341"/>
                    <a:pt x="4762" y="6726"/>
                  </a:cubicBezTo>
                  <a:cubicBezTo>
                    <a:pt x="4812" y="7202"/>
                    <a:pt x="5088" y="8179"/>
                    <a:pt x="5088" y="8179"/>
                  </a:cubicBezTo>
                  <a:lnTo>
                    <a:pt x="5163" y="8079"/>
                  </a:lnTo>
                  <a:cubicBezTo>
                    <a:pt x="5130" y="7761"/>
                    <a:pt x="5105" y="7444"/>
                    <a:pt x="5080" y="7135"/>
                  </a:cubicBezTo>
                  <a:cubicBezTo>
                    <a:pt x="5055" y="6934"/>
                    <a:pt x="5021" y="6734"/>
                    <a:pt x="4971" y="6542"/>
                  </a:cubicBezTo>
                  <a:cubicBezTo>
                    <a:pt x="4971" y="6517"/>
                    <a:pt x="4963" y="6500"/>
                    <a:pt x="4954" y="6475"/>
                  </a:cubicBezTo>
                  <a:cubicBezTo>
                    <a:pt x="4946" y="6433"/>
                    <a:pt x="4812" y="6124"/>
                    <a:pt x="4679" y="5832"/>
                  </a:cubicBezTo>
                  <a:cubicBezTo>
                    <a:pt x="4648" y="5770"/>
                    <a:pt x="4628" y="5750"/>
                    <a:pt x="4614" y="5750"/>
                  </a:cubicBezTo>
                  <a:close/>
                  <a:moveTo>
                    <a:pt x="1677" y="2880"/>
                  </a:moveTo>
                  <a:cubicBezTo>
                    <a:pt x="1478" y="2880"/>
                    <a:pt x="1277" y="2929"/>
                    <a:pt x="1095" y="3016"/>
                  </a:cubicBezTo>
                  <a:lnTo>
                    <a:pt x="1228" y="3158"/>
                  </a:lnTo>
                  <a:cubicBezTo>
                    <a:pt x="1345" y="3192"/>
                    <a:pt x="1471" y="3234"/>
                    <a:pt x="1579" y="3275"/>
                  </a:cubicBezTo>
                  <a:cubicBezTo>
                    <a:pt x="2256" y="3501"/>
                    <a:pt x="2899" y="3818"/>
                    <a:pt x="3492" y="4203"/>
                  </a:cubicBezTo>
                  <a:cubicBezTo>
                    <a:pt x="4094" y="4604"/>
                    <a:pt x="4146" y="4682"/>
                    <a:pt x="4178" y="4682"/>
                  </a:cubicBezTo>
                  <a:cubicBezTo>
                    <a:pt x="4192" y="4682"/>
                    <a:pt x="4202" y="4667"/>
                    <a:pt x="4252" y="4658"/>
                  </a:cubicBezTo>
                  <a:lnTo>
                    <a:pt x="4252" y="4658"/>
                  </a:lnTo>
                  <a:lnTo>
                    <a:pt x="4814" y="5529"/>
                  </a:lnTo>
                  <a:lnTo>
                    <a:pt x="4814" y="5529"/>
                  </a:lnTo>
                  <a:cubicBezTo>
                    <a:pt x="4814" y="5528"/>
                    <a:pt x="4814" y="5528"/>
                    <a:pt x="4815" y="5528"/>
                  </a:cubicBezTo>
                  <a:cubicBezTo>
                    <a:pt x="4817" y="5528"/>
                    <a:pt x="4821" y="5532"/>
                    <a:pt x="4828" y="5539"/>
                  </a:cubicBezTo>
                  <a:lnTo>
                    <a:pt x="4828" y="5539"/>
                  </a:lnTo>
                  <a:cubicBezTo>
                    <a:pt x="4828" y="5539"/>
                    <a:pt x="4828" y="5539"/>
                    <a:pt x="4829" y="5539"/>
                  </a:cubicBezTo>
                  <a:lnTo>
                    <a:pt x="4829" y="5539"/>
                  </a:lnTo>
                  <a:lnTo>
                    <a:pt x="4829" y="5539"/>
                  </a:lnTo>
                  <a:cubicBezTo>
                    <a:pt x="4829" y="5539"/>
                    <a:pt x="4829" y="5539"/>
                    <a:pt x="4828" y="5539"/>
                  </a:cubicBezTo>
                  <a:lnTo>
                    <a:pt x="4828" y="5539"/>
                  </a:lnTo>
                  <a:cubicBezTo>
                    <a:pt x="4826" y="5539"/>
                    <a:pt x="4823" y="5539"/>
                    <a:pt x="4821" y="5539"/>
                  </a:cubicBezTo>
                  <a:lnTo>
                    <a:pt x="4814" y="5529"/>
                  </a:lnTo>
                  <a:lnTo>
                    <a:pt x="4814" y="5529"/>
                  </a:lnTo>
                  <a:cubicBezTo>
                    <a:pt x="4813" y="5530"/>
                    <a:pt x="4812" y="5533"/>
                    <a:pt x="4812" y="5539"/>
                  </a:cubicBezTo>
                  <a:lnTo>
                    <a:pt x="4812" y="5539"/>
                  </a:lnTo>
                  <a:cubicBezTo>
                    <a:pt x="4810" y="5536"/>
                    <a:pt x="4808" y="5534"/>
                    <a:pt x="4807" y="5534"/>
                  </a:cubicBezTo>
                  <a:lnTo>
                    <a:pt x="4807" y="5534"/>
                  </a:lnTo>
                  <a:cubicBezTo>
                    <a:pt x="4805" y="5534"/>
                    <a:pt x="4806" y="5540"/>
                    <a:pt x="4808" y="5548"/>
                  </a:cubicBezTo>
                  <a:lnTo>
                    <a:pt x="4808" y="5548"/>
                  </a:lnTo>
                  <a:cubicBezTo>
                    <a:pt x="4809" y="5548"/>
                    <a:pt x="4811" y="5548"/>
                    <a:pt x="4812" y="5548"/>
                  </a:cubicBezTo>
                  <a:lnTo>
                    <a:pt x="4812" y="5548"/>
                  </a:lnTo>
                  <a:cubicBezTo>
                    <a:pt x="4812" y="5554"/>
                    <a:pt x="4813" y="5562"/>
                    <a:pt x="4814" y="5571"/>
                  </a:cubicBezTo>
                  <a:lnTo>
                    <a:pt x="4814" y="5571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38" y="5575"/>
                    <a:pt x="4877" y="5636"/>
                    <a:pt x="4954" y="5757"/>
                  </a:cubicBezTo>
                  <a:cubicBezTo>
                    <a:pt x="5146" y="6066"/>
                    <a:pt x="5314" y="6391"/>
                    <a:pt x="5447" y="6734"/>
                  </a:cubicBezTo>
                  <a:cubicBezTo>
                    <a:pt x="5581" y="7051"/>
                    <a:pt x="5915" y="8196"/>
                    <a:pt x="5915" y="8196"/>
                  </a:cubicBezTo>
                  <a:lnTo>
                    <a:pt x="5990" y="8121"/>
                  </a:lnTo>
                  <a:cubicBezTo>
                    <a:pt x="5973" y="7812"/>
                    <a:pt x="5940" y="7511"/>
                    <a:pt x="5882" y="7210"/>
                  </a:cubicBezTo>
                  <a:cubicBezTo>
                    <a:pt x="5840" y="7060"/>
                    <a:pt x="5798" y="6901"/>
                    <a:pt x="5740" y="6751"/>
                  </a:cubicBezTo>
                  <a:cubicBezTo>
                    <a:pt x="5562" y="6299"/>
                    <a:pt x="5439" y="5536"/>
                    <a:pt x="4883" y="5536"/>
                  </a:cubicBezTo>
                  <a:cubicBezTo>
                    <a:pt x="4865" y="5536"/>
                    <a:pt x="4847" y="5537"/>
                    <a:pt x="4829" y="5539"/>
                  </a:cubicBezTo>
                  <a:lnTo>
                    <a:pt x="4829" y="5539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2" y="4658"/>
                    <a:pt x="4252" y="4658"/>
                    <a:pt x="4252" y="4658"/>
                  </a:cubicBezTo>
                  <a:lnTo>
                    <a:pt x="4252" y="4658"/>
                  </a:lnTo>
                  <a:lnTo>
                    <a:pt x="4228" y="4620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9" y="4656"/>
                    <a:pt x="4268" y="4655"/>
                    <a:pt x="4278" y="4654"/>
                  </a:cubicBezTo>
                  <a:cubicBezTo>
                    <a:pt x="4286" y="4654"/>
                    <a:pt x="4294" y="4645"/>
                    <a:pt x="4303" y="4645"/>
                  </a:cubicBezTo>
                  <a:cubicBezTo>
                    <a:pt x="4436" y="4503"/>
                    <a:pt x="4403" y="4587"/>
                    <a:pt x="4228" y="4345"/>
                  </a:cubicBezTo>
                  <a:cubicBezTo>
                    <a:pt x="4228" y="4345"/>
                    <a:pt x="4019" y="4111"/>
                    <a:pt x="3860" y="3944"/>
                  </a:cubicBezTo>
                  <a:cubicBezTo>
                    <a:pt x="3459" y="3534"/>
                    <a:pt x="1763" y="2883"/>
                    <a:pt x="1763" y="2883"/>
                  </a:cubicBezTo>
                  <a:cubicBezTo>
                    <a:pt x="1734" y="2881"/>
                    <a:pt x="1706" y="2880"/>
                    <a:pt x="1677" y="28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8927969" y="4203535"/>
              <a:ext cx="157601" cy="142556"/>
            </a:xfrm>
            <a:custGeom>
              <a:avLst/>
              <a:gdLst/>
              <a:ahLst/>
              <a:cxnLst/>
              <a:rect l="l" t="t" r="r" b="b"/>
              <a:pathLst>
                <a:path w="3195" h="2890" extrusionOk="0">
                  <a:moveTo>
                    <a:pt x="1624" y="0"/>
                  </a:moveTo>
                  <a:cubicBezTo>
                    <a:pt x="1089" y="0"/>
                    <a:pt x="588" y="373"/>
                    <a:pt x="363" y="987"/>
                  </a:cubicBezTo>
                  <a:cubicBezTo>
                    <a:pt x="1" y="1984"/>
                    <a:pt x="965" y="2890"/>
                    <a:pt x="1892" y="2890"/>
                  </a:cubicBezTo>
                  <a:cubicBezTo>
                    <a:pt x="2013" y="2890"/>
                    <a:pt x="2134" y="2874"/>
                    <a:pt x="2251" y="2841"/>
                  </a:cubicBezTo>
                  <a:cubicBezTo>
                    <a:pt x="2919" y="2649"/>
                    <a:pt x="3195" y="1897"/>
                    <a:pt x="3045" y="1271"/>
                  </a:cubicBezTo>
                  <a:cubicBezTo>
                    <a:pt x="2953" y="903"/>
                    <a:pt x="2752" y="578"/>
                    <a:pt x="2460" y="327"/>
                  </a:cubicBezTo>
                  <a:cubicBezTo>
                    <a:pt x="2195" y="103"/>
                    <a:pt x="1905" y="0"/>
                    <a:pt x="1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4"/>
            <p:cNvSpPr/>
            <p:nvPr/>
          </p:nvSpPr>
          <p:spPr>
            <a:xfrm>
              <a:off x="5898471" y="39365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4"/>
            <p:cNvSpPr/>
            <p:nvPr/>
          </p:nvSpPr>
          <p:spPr>
            <a:xfrm>
              <a:off x="6032839" y="40465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6121826" y="41607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4"/>
            <p:cNvSpPr/>
            <p:nvPr/>
          </p:nvSpPr>
          <p:spPr>
            <a:xfrm>
              <a:off x="6607258" y="36361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4"/>
            <p:cNvSpPr/>
            <p:nvPr/>
          </p:nvSpPr>
          <p:spPr>
            <a:xfrm>
              <a:off x="6704926" y="37261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4"/>
            <p:cNvSpPr/>
            <p:nvPr/>
          </p:nvSpPr>
          <p:spPr>
            <a:xfrm>
              <a:off x="6923743" y="39270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4"/>
            <p:cNvSpPr/>
            <p:nvPr/>
          </p:nvSpPr>
          <p:spPr>
            <a:xfrm>
              <a:off x="7640768" y="2949186"/>
              <a:ext cx="739765" cy="733155"/>
            </a:xfrm>
            <a:custGeom>
              <a:avLst/>
              <a:gdLst/>
              <a:ahLst/>
              <a:cxnLst/>
              <a:rect l="l" t="t" r="r" b="b"/>
              <a:pathLst>
                <a:path w="14997" h="14863" extrusionOk="0">
                  <a:moveTo>
                    <a:pt x="11805" y="12740"/>
                  </a:moveTo>
                  <a:lnTo>
                    <a:pt x="11805" y="12749"/>
                  </a:lnTo>
                  <a:cubicBezTo>
                    <a:pt x="11554" y="13091"/>
                    <a:pt x="10861" y="12807"/>
                    <a:pt x="10468" y="12598"/>
                  </a:cubicBezTo>
                  <a:cubicBezTo>
                    <a:pt x="9591" y="12139"/>
                    <a:pt x="9006" y="11253"/>
                    <a:pt x="8455" y="10368"/>
                  </a:cubicBezTo>
                  <a:cubicBezTo>
                    <a:pt x="8455" y="10368"/>
                    <a:pt x="8898" y="13835"/>
                    <a:pt x="8438" y="14227"/>
                  </a:cubicBezTo>
                  <a:cubicBezTo>
                    <a:pt x="8229" y="14394"/>
                    <a:pt x="7344" y="14269"/>
                    <a:pt x="7219" y="13242"/>
                  </a:cubicBezTo>
                  <a:cubicBezTo>
                    <a:pt x="7219" y="13242"/>
                    <a:pt x="5673" y="14862"/>
                    <a:pt x="6350" y="12013"/>
                  </a:cubicBezTo>
                  <a:cubicBezTo>
                    <a:pt x="6442" y="11638"/>
                    <a:pt x="6559" y="11270"/>
                    <a:pt x="6701" y="10919"/>
                  </a:cubicBezTo>
                  <a:cubicBezTo>
                    <a:pt x="6843" y="10568"/>
                    <a:pt x="7118" y="10084"/>
                    <a:pt x="7118" y="10084"/>
                  </a:cubicBezTo>
                  <a:lnTo>
                    <a:pt x="6584" y="10602"/>
                  </a:lnTo>
                  <a:cubicBezTo>
                    <a:pt x="6492" y="10694"/>
                    <a:pt x="6392" y="10785"/>
                    <a:pt x="6291" y="10877"/>
                  </a:cubicBezTo>
                  <a:cubicBezTo>
                    <a:pt x="6183" y="10978"/>
                    <a:pt x="6066" y="11095"/>
                    <a:pt x="5940" y="11195"/>
                  </a:cubicBezTo>
                  <a:cubicBezTo>
                    <a:pt x="5848" y="11278"/>
                    <a:pt x="5748" y="11370"/>
                    <a:pt x="5648" y="11445"/>
                  </a:cubicBezTo>
                  <a:cubicBezTo>
                    <a:pt x="4896" y="12055"/>
                    <a:pt x="3885" y="12749"/>
                    <a:pt x="3008" y="12314"/>
                  </a:cubicBezTo>
                  <a:cubicBezTo>
                    <a:pt x="2958" y="12289"/>
                    <a:pt x="2916" y="12256"/>
                    <a:pt x="2874" y="12222"/>
                  </a:cubicBezTo>
                  <a:cubicBezTo>
                    <a:pt x="2766" y="12105"/>
                    <a:pt x="2808" y="11947"/>
                    <a:pt x="2900" y="11805"/>
                  </a:cubicBezTo>
                  <a:cubicBezTo>
                    <a:pt x="2916" y="11755"/>
                    <a:pt x="2941" y="11721"/>
                    <a:pt x="2966" y="11679"/>
                  </a:cubicBezTo>
                  <a:cubicBezTo>
                    <a:pt x="2991" y="11646"/>
                    <a:pt x="3025" y="11612"/>
                    <a:pt x="3058" y="11579"/>
                  </a:cubicBezTo>
                  <a:cubicBezTo>
                    <a:pt x="3158" y="11445"/>
                    <a:pt x="3242" y="11354"/>
                    <a:pt x="3133" y="11370"/>
                  </a:cubicBezTo>
                  <a:cubicBezTo>
                    <a:pt x="2507" y="11454"/>
                    <a:pt x="1220" y="11111"/>
                    <a:pt x="3067" y="10159"/>
                  </a:cubicBezTo>
                  <a:cubicBezTo>
                    <a:pt x="3735" y="9816"/>
                    <a:pt x="4462" y="9616"/>
                    <a:pt x="5180" y="9390"/>
                  </a:cubicBezTo>
                  <a:cubicBezTo>
                    <a:pt x="5180" y="9390"/>
                    <a:pt x="2666" y="9474"/>
                    <a:pt x="1655" y="9207"/>
                  </a:cubicBezTo>
                  <a:cubicBezTo>
                    <a:pt x="1429" y="9148"/>
                    <a:pt x="1195" y="9106"/>
                    <a:pt x="1095" y="8881"/>
                  </a:cubicBezTo>
                  <a:cubicBezTo>
                    <a:pt x="811" y="8221"/>
                    <a:pt x="1747" y="8254"/>
                    <a:pt x="1488" y="8196"/>
                  </a:cubicBezTo>
                  <a:cubicBezTo>
                    <a:pt x="1304" y="8154"/>
                    <a:pt x="1062" y="8020"/>
                    <a:pt x="1179" y="7786"/>
                  </a:cubicBezTo>
                  <a:cubicBezTo>
                    <a:pt x="1220" y="7694"/>
                    <a:pt x="1396" y="7720"/>
                    <a:pt x="1446" y="7686"/>
                  </a:cubicBezTo>
                  <a:cubicBezTo>
                    <a:pt x="1412" y="7661"/>
                    <a:pt x="1362" y="7636"/>
                    <a:pt x="1304" y="7603"/>
                  </a:cubicBezTo>
                  <a:cubicBezTo>
                    <a:pt x="1304" y="7603"/>
                    <a:pt x="1" y="6600"/>
                    <a:pt x="1346" y="6224"/>
                  </a:cubicBezTo>
                  <a:cubicBezTo>
                    <a:pt x="1655" y="6132"/>
                    <a:pt x="2006" y="6207"/>
                    <a:pt x="2265" y="6299"/>
                  </a:cubicBezTo>
                  <a:cubicBezTo>
                    <a:pt x="2532" y="6366"/>
                    <a:pt x="2791" y="6450"/>
                    <a:pt x="3042" y="6558"/>
                  </a:cubicBezTo>
                  <a:cubicBezTo>
                    <a:pt x="3184" y="6608"/>
                    <a:pt x="3317" y="6667"/>
                    <a:pt x="3451" y="6725"/>
                  </a:cubicBezTo>
                  <a:cubicBezTo>
                    <a:pt x="3768" y="6784"/>
                    <a:pt x="4086" y="6867"/>
                    <a:pt x="4403" y="6959"/>
                  </a:cubicBezTo>
                  <a:cubicBezTo>
                    <a:pt x="4102" y="6784"/>
                    <a:pt x="3802" y="6608"/>
                    <a:pt x="3509" y="6433"/>
                  </a:cubicBezTo>
                  <a:cubicBezTo>
                    <a:pt x="3342" y="6333"/>
                    <a:pt x="3167" y="6232"/>
                    <a:pt x="3000" y="6124"/>
                  </a:cubicBezTo>
                  <a:cubicBezTo>
                    <a:pt x="2849" y="6032"/>
                    <a:pt x="2707" y="5932"/>
                    <a:pt x="2557" y="5831"/>
                  </a:cubicBezTo>
                  <a:cubicBezTo>
                    <a:pt x="2440" y="5756"/>
                    <a:pt x="2331" y="5673"/>
                    <a:pt x="2223" y="5589"/>
                  </a:cubicBezTo>
                  <a:cubicBezTo>
                    <a:pt x="2106" y="5514"/>
                    <a:pt x="2031" y="5447"/>
                    <a:pt x="1939" y="5372"/>
                  </a:cubicBezTo>
                  <a:cubicBezTo>
                    <a:pt x="1880" y="5322"/>
                    <a:pt x="1822" y="5272"/>
                    <a:pt x="1755" y="5222"/>
                  </a:cubicBezTo>
                  <a:cubicBezTo>
                    <a:pt x="1697" y="5172"/>
                    <a:pt x="1638" y="5113"/>
                    <a:pt x="1580" y="5063"/>
                  </a:cubicBezTo>
                  <a:cubicBezTo>
                    <a:pt x="1538" y="5021"/>
                    <a:pt x="1496" y="4979"/>
                    <a:pt x="1454" y="4938"/>
                  </a:cubicBezTo>
                  <a:cubicBezTo>
                    <a:pt x="1195" y="4687"/>
                    <a:pt x="677" y="4202"/>
                    <a:pt x="2072" y="4002"/>
                  </a:cubicBezTo>
                  <a:cubicBezTo>
                    <a:pt x="1847" y="3793"/>
                    <a:pt x="1855" y="3300"/>
                    <a:pt x="2398" y="3284"/>
                  </a:cubicBezTo>
                  <a:cubicBezTo>
                    <a:pt x="2382" y="3250"/>
                    <a:pt x="2382" y="3217"/>
                    <a:pt x="2390" y="3175"/>
                  </a:cubicBezTo>
                  <a:cubicBezTo>
                    <a:pt x="2457" y="2799"/>
                    <a:pt x="2950" y="2991"/>
                    <a:pt x="3259" y="3100"/>
                  </a:cubicBezTo>
                  <a:cubicBezTo>
                    <a:pt x="4044" y="3367"/>
                    <a:pt x="4704" y="3943"/>
                    <a:pt x="5289" y="4570"/>
                  </a:cubicBezTo>
                  <a:cubicBezTo>
                    <a:pt x="5205" y="4461"/>
                    <a:pt x="5113" y="4344"/>
                    <a:pt x="5030" y="4228"/>
                  </a:cubicBezTo>
                  <a:lnTo>
                    <a:pt x="5030" y="4228"/>
                  </a:lnTo>
                  <a:cubicBezTo>
                    <a:pt x="4879" y="4052"/>
                    <a:pt x="4746" y="3868"/>
                    <a:pt x="4637" y="3668"/>
                  </a:cubicBezTo>
                  <a:cubicBezTo>
                    <a:pt x="4579" y="3584"/>
                    <a:pt x="4520" y="3492"/>
                    <a:pt x="4470" y="3409"/>
                  </a:cubicBezTo>
                  <a:cubicBezTo>
                    <a:pt x="4403" y="3317"/>
                    <a:pt x="4228" y="3075"/>
                    <a:pt x="3835" y="2498"/>
                  </a:cubicBezTo>
                  <a:cubicBezTo>
                    <a:pt x="3184" y="1579"/>
                    <a:pt x="3986" y="878"/>
                    <a:pt x="4437" y="1003"/>
                  </a:cubicBezTo>
                  <a:cubicBezTo>
                    <a:pt x="4503" y="1028"/>
                    <a:pt x="4562" y="1061"/>
                    <a:pt x="4620" y="1111"/>
                  </a:cubicBezTo>
                  <a:cubicBezTo>
                    <a:pt x="4704" y="1178"/>
                    <a:pt x="4771" y="1228"/>
                    <a:pt x="4829" y="1279"/>
                  </a:cubicBezTo>
                  <a:cubicBezTo>
                    <a:pt x="4829" y="1237"/>
                    <a:pt x="4829" y="1178"/>
                    <a:pt x="4838" y="1128"/>
                  </a:cubicBezTo>
                  <a:cubicBezTo>
                    <a:pt x="4863" y="710"/>
                    <a:pt x="5305" y="460"/>
                    <a:pt x="5765" y="978"/>
                  </a:cubicBezTo>
                  <a:cubicBezTo>
                    <a:pt x="5790" y="0"/>
                    <a:pt x="6634" y="702"/>
                    <a:pt x="6801" y="961"/>
                  </a:cubicBezTo>
                  <a:cubicBezTo>
                    <a:pt x="6826" y="1003"/>
                    <a:pt x="6859" y="1053"/>
                    <a:pt x="6884" y="1103"/>
                  </a:cubicBezTo>
                  <a:cubicBezTo>
                    <a:pt x="6943" y="1237"/>
                    <a:pt x="7001" y="1370"/>
                    <a:pt x="7051" y="1504"/>
                  </a:cubicBezTo>
                  <a:cubicBezTo>
                    <a:pt x="7077" y="1554"/>
                    <a:pt x="7093" y="1604"/>
                    <a:pt x="7110" y="1654"/>
                  </a:cubicBezTo>
                  <a:cubicBezTo>
                    <a:pt x="7352" y="2156"/>
                    <a:pt x="7561" y="2665"/>
                    <a:pt x="7745" y="3192"/>
                  </a:cubicBezTo>
                  <a:cubicBezTo>
                    <a:pt x="7837" y="3426"/>
                    <a:pt x="7895" y="3676"/>
                    <a:pt x="7937" y="3918"/>
                  </a:cubicBezTo>
                  <a:cubicBezTo>
                    <a:pt x="8046" y="2799"/>
                    <a:pt x="8012" y="1638"/>
                    <a:pt x="8355" y="560"/>
                  </a:cubicBezTo>
                  <a:cubicBezTo>
                    <a:pt x="8413" y="385"/>
                    <a:pt x="8564" y="251"/>
                    <a:pt x="8747" y="201"/>
                  </a:cubicBezTo>
                  <a:cubicBezTo>
                    <a:pt x="8789" y="193"/>
                    <a:pt x="8831" y="184"/>
                    <a:pt x="8864" y="184"/>
                  </a:cubicBezTo>
                  <a:cubicBezTo>
                    <a:pt x="9165" y="159"/>
                    <a:pt x="9499" y="326"/>
                    <a:pt x="9625" y="819"/>
                  </a:cubicBezTo>
                  <a:cubicBezTo>
                    <a:pt x="9708" y="1170"/>
                    <a:pt x="9549" y="1730"/>
                    <a:pt x="9750" y="1362"/>
                  </a:cubicBezTo>
                  <a:cubicBezTo>
                    <a:pt x="10034" y="844"/>
                    <a:pt x="10552" y="811"/>
                    <a:pt x="10310" y="1989"/>
                  </a:cubicBezTo>
                  <a:cubicBezTo>
                    <a:pt x="10310" y="1989"/>
                    <a:pt x="11070" y="786"/>
                    <a:pt x="11546" y="1070"/>
                  </a:cubicBezTo>
                  <a:cubicBezTo>
                    <a:pt x="12039" y="1362"/>
                    <a:pt x="11797" y="2072"/>
                    <a:pt x="11671" y="2557"/>
                  </a:cubicBezTo>
                  <a:cubicBezTo>
                    <a:pt x="11371" y="3726"/>
                    <a:pt x="10560" y="4704"/>
                    <a:pt x="9767" y="5623"/>
                  </a:cubicBezTo>
                  <a:cubicBezTo>
                    <a:pt x="10026" y="5422"/>
                    <a:pt x="10276" y="5197"/>
                    <a:pt x="10510" y="4971"/>
                  </a:cubicBezTo>
                  <a:cubicBezTo>
                    <a:pt x="11170" y="4319"/>
                    <a:pt x="11772" y="3609"/>
                    <a:pt x="12323" y="2866"/>
                  </a:cubicBezTo>
                  <a:cubicBezTo>
                    <a:pt x="12741" y="2323"/>
                    <a:pt x="13918" y="1796"/>
                    <a:pt x="13492" y="3192"/>
                  </a:cubicBezTo>
                  <a:cubicBezTo>
                    <a:pt x="13492" y="3192"/>
                    <a:pt x="13935" y="2899"/>
                    <a:pt x="14152" y="3175"/>
                  </a:cubicBezTo>
                  <a:cubicBezTo>
                    <a:pt x="14403" y="3484"/>
                    <a:pt x="14127" y="3994"/>
                    <a:pt x="13793" y="4344"/>
                  </a:cubicBezTo>
                  <a:cubicBezTo>
                    <a:pt x="13985" y="4303"/>
                    <a:pt x="14236" y="4261"/>
                    <a:pt x="14328" y="4470"/>
                  </a:cubicBezTo>
                  <a:cubicBezTo>
                    <a:pt x="14562" y="5021"/>
                    <a:pt x="13810" y="5472"/>
                    <a:pt x="13217" y="5999"/>
                  </a:cubicBezTo>
                  <a:cubicBezTo>
                    <a:pt x="12649" y="6500"/>
                    <a:pt x="12030" y="6934"/>
                    <a:pt x="11371" y="7293"/>
                  </a:cubicBezTo>
                  <a:cubicBezTo>
                    <a:pt x="11997" y="7135"/>
                    <a:pt x="12632" y="7018"/>
                    <a:pt x="13275" y="6926"/>
                  </a:cubicBezTo>
                  <a:cubicBezTo>
                    <a:pt x="13601" y="6834"/>
                    <a:pt x="13935" y="6801"/>
                    <a:pt x="14269" y="6817"/>
                  </a:cubicBezTo>
                  <a:cubicBezTo>
                    <a:pt x="14612" y="6759"/>
                    <a:pt x="14996" y="7285"/>
                    <a:pt x="14754" y="7669"/>
                  </a:cubicBezTo>
                  <a:cubicBezTo>
                    <a:pt x="14604" y="7920"/>
                    <a:pt x="14478" y="7962"/>
                    <a:pt x="14052" y="8171"/>
                  </a:cubicBezTo>
                  <a:cubicBezTo>
                    <a:pt x="14161" y="8304"/>
                    <a:pt x="14954" y="8379"/>
                    <a:pt x="14487" y="8856"/>
                  </a:cubicBezTo>
                  <a:cubicBezTo>
                    <a:pt x="13918" y="9432"/>
                    <a:pt x="12607" y="9123"/>
                    <a:pt x="11755" y="8948"/>
                  </a:cubicBezTo>
                  <a:lnTo>
                    <a:pt x="11680" y="8931"/>
                  </a:lnTo>
                  <a:lnTo>
                    <a:pt x="11939" y="9048"/>
                  </a:lnTo>
                  <a:cubicBezTo>
                    <a:pt x="12490" y="9298"/>
                    <a:pt x="13751" y="9658"/>
                    <a:pt x="13626" y="10242"/>
                  </a:cubicBezTo>
                  <a:cubicBezTo>
                    <a:pt x="13501" y="10861"/>
                    <a:pt x="12732" y="10769"/>
                    <a:pt x="12181" y="10811"/>
                  </a:cubicBezTo>
                  <a:cubicBezTo>
                    <a:pt x="12181" y="10811"/>
                    <a:pt x="13217" y="11379"/>
                    <a:pt x="12356" y="11746"/>
                  </a:cubicBezTo>
                  <a:cubicBezTo>
                    <a:pt x="11880" y="11955"/>
                    <a:pt x="11070" y="11470"/>
                    <a:pt x="11471" y="11905"/>
                  </a:cubicBezTo>
                  <a:cubicBezTo>
                    <a:pt x="11621" y="12080"/>
                    <a:pt x="11797" y="12289"/>
                    <a:pt x="11847" y="12481"/>
                  </a:cubicBezTo>
                  <a:cubicBezTo>
                    <a:pt x="11930" y="12648"/>
                    <a:pt x="11880" y="12724"/>
                    <a:pt x="11805" y="12740"/>
                  </a:cubicBezTo>
                  <a:close/>
                  <a:moveTo>
                    <a:pt x="6107" y="702"/>
                  </a:moveTo>
                  <a:lnTo>
                    <a:pt x="6107" y="702"/>
                  </a:lnTo>
                  <a:cubicBezTo>
                    <a:pt x="6074" y="644"/>
                    <a:pt x="6041" y="610"/>
                    <a:pt x="6107" y="702"/>
                  </a:cubicBezTo>
                  <a:close/>
                  <a:moveTo>
                    <a:pt x="6107" y="2657"/>
                  </a:moveTo>
                  <a:close/>
                  <a:moveTo>
                    <a:pt x="13543" y="2732"/>
                  </a:moveTo>
                  <a:cubicBezTo>
                    <a:pt x="13584" y="2674"/>
                    <a:pt x="13576" y="2682"/>
                    <a:pt x="13526" y="2682"/>
                  </a:cubicBezTo>
                  <a:cubicBezTo>
                    <a:pt x="13543" y="2699"/>
                    <a:pt x="13543" y="2715"/>
                    <a:pt x="13551" y="2732"/>
                  </a:cubicBezTo>
                  <a:close/>
                  <a:moveTo>
                    <a:pt x="9599" y="3426"/>
                  </a:moveTo>
                  <a:lnTo>
                    <a:pt x="9599" y="3426"/>
                  </a:lnTo>
                  <a:lnTo>
                    <a:pt x="9583" y="3459"/>
                  </a:lnTo>
                  <a:close/>
                  <a:moveTo>
                    <a:pt x="13300" y="8455"/>
                  </a:moveTo>
                  <a:lnTo>
                    <a:pt x="13300" y="8455"/>
                  </a:lnTo>
                  <a:lnTo>
                    <a:pt x="13292" y="8455"/>
                  </a:lnTo>
                  <a:lnTo>
                    <a:pt x="13292" y="8455"/>
                  </a:lnTo>
                  <a:close/>
                  <a:moveTo>
                    <a:pt x="12390" y="9349"/>
                  </a:moveTo>
                  <a:lnTo>
                    <a:pt x="12365" y="9340"/>
                  </a:lnTo>
                  <a:lnTo>
                    <a:pt x="12398" y="9357"/>
                  </a:lnTo>
                  <a:close/>
                  <a:moveTo>
                    <a:pt x="2473" y="11019"/>
                  </a:moveTo>
                  <a:close/>
                  <a:moveTo>
                    <a:pt x="11763" y="12615"/>
                  </a:moveTo>
                  <a:close/>
                  <a:moveTo>
                    <a:pt x="6483" y="13501"/>
                  </a:moveTo>
                  <a:lnTo>
                    <a:pt x="6458" y="13492"/>
                  </a:lnTo>
                  <a:cubicBezTo>
                    <a:pt x="6458" y="13492"/>
                    <a:pt x="6467" y="13501"/>
                    <a:pt x="6475" y="135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4"/>
            <p:cNvSpPr/>
            <p:nvPr/>
          </p:nvSpPr>
          <p:spPr>
            <a:xfrm>
              <a:off x="7738436" y="3038863"/>
              <a:ext cx="540728" cy="524006"/>
            </a:xfrm>
            <a:custGeom>
              <a:avLst/>
              <a:gdLst/>
              <a:ahLst/>
              <a:cxnLst/>
              <a:rect l="l" t="t" r="r" b="b"/>
              <a:pathLst>
                <a:path w="10962" h="10623" extrusionOk="0">
                  <a:moveTo>
                    <a:pt x="4358" y="0"/>
                  </a:moveTo>
                  <a:cubicBezTo>
                    <a:pt x="4281" y="0"/>
                    <a:pt x="4209" y="110"/>
                    <a:pt x="4186" y="463"/>
                  </a:cubicBezTo>
                  <a:cubicBezTo>
                    <a:pt x="4171" y="727"/>
                    <a:pt x="4269" y="1039"/>
                    <a:pt x="4220" y="1039"/>
                  </a:cubicBezTo>
                  <a:cubicBezTo>
                    <a:pt x="4189" y="1039"/>
                    <a:pt x="4095" y="908"/>
                    <a:pt x="3868" y="547"/>
                  </a:cubicBezTo>
                  <a:cubicBezTo>
                    <a:pt x="3729" y="323"/>
                    <a:pt x="3625" y="243"/>
                    <a:pt x="3549" y="243"/>
                  </a:cubicBezTo>
                  <a:cubicBezTo>
                    <a:pt x="3407" y="243"/>
                    <a:pt x="3365" y="525"/>
                    <a:pt x="3376" y="672"/>
                  </a:cubicBezTo>
                  <a:cubicBezTo>
                    <a:pt x="3376" y="705"/>
                    <a:pt x="3384" y="730"/>
                    <a:pt x="3384" y="755"/>
                  </a:cubicBezTo>
                  <a:cubicBezTo>
                    <a:pt x="3410" y="998"/>
                    <a:pt x="3411" y="1066"/>
                    <a:pt x="3405" y="1066"/>
                  </a:cubicBezTo>
                  <a:cubicBezTo>
                    <a:pt x="3397" y="1066"/>
                    <a:pt x="3376" y="956"/>
                    <a:pt x="3376" y="956"/>
                  </a:cubicBezTo>
                  <a:cubicBezTo>
                    <a:pt x="3149" y="612"/>
                    <a:pt x="2999" y="478"/>
                    <a:pt x="2909" y="478"/>
                  </a:cubicBezTo>
                  <a:cubicBezTo>
                    <a:pt x="2672" y="478"/>
                    <a:pt x="2860" y="1414"/>
                    <a:pt x="3175" y="1875"/>
                  </a:cubicBezTo>
                  <a:cubicBezTo>
                    <a:pt x="3534" y="2384"/>
                    <a:pt x="3902" y="2877"/>
                    <a:pt x="4303" y="3362"/>
                  </a:cubicBezTo>
                  <a:lnTo>
                    <a:pt x="4955" y="4064"/>
                  </a:lnTo>
                  <a:cubicBezTo>
                    <a:pt x="5187" y="4402"/>
                    <a:pt x="5523" y="4700"/>
                    <a:pt x="5669" y="4700"/>
                  </a:cubicBezTo>
                  <a:cubicBezTo>
                    <a:pt x="5754" y="4700"/>
                    <a:pt x="5774" y="4599"/>
                    <a:pt x="5673" y="4348"/>
                  </a:cubicBezTo>
                  <a:cubicBezTo>
                    <a:pt x="5339" y="3629"/>
                    <a:pt x="5188" y="2618"/>
                    <a:pt x="4971" y="1683"/>
                  </a:cubicBezTo>
                  <a:cubicBezTo>
                    <a:pt x="4879" y="1282"/>
                    <a:pt x="4938" y="1123"/>
                    <a:pt x="4579" y="229"/>
                  </a:cubicBezTo>
                  <a:cubicBezTo>
                    <a:pt x="4539" y="140"/>
                    <a:pt x="4445" y="0"/>
                    <a:pt x="4358" y="0"/>
                  </a:cubicBezTo>
                  <a:close/>
                  <a:moveTo>
                    <a:pt x="1946" y="2251"/>
                  </a:moveTo>
                  <a:cubicBezTo>
                    <a:pt x="1720" y="2251"/>
                    <a:pt x="1707" y="2543"/>
                    <a:pt x="1797" y="2702"/>
                  </a:cubicBezTo>
                  <a:cubicBezTo>
                    <a:pt x="1849" y="2784"/>
                    <a:pt x="1858" y="2814"/>
                    <a:pt x="1840" y="2814"/>
                  </a:cubicBezTo>
                  <a:cubicBezTo>
                    <a:pt x="1804" y="2814"/>
                    <a:pt x="1658" y="2688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4"/>
                    <a:pt x="950" y="2414"/>
                  </a:cubicBezTo>
                  <a:cubicBezTo>
                    <a:pt x="821" y="2414"/>
                    <a:pt x="800" y="2518"/>
                    <a:pt x="1103" y="2869"/>
                  </a:cubicBezTo>
                  <a:cubicBezTo>
                    <a:pt x="1436" y="3237"/>
                    <a:pt x="1491" y="3335"/>
                    <a:pt x="1454" y="3335"/>
                  </a:cubicBezTo>
                  <a:cubicBezTo>
                    <a:pt x="1411" y="3335"/>
                    <a:pt x="1245" y="3203"/>
                    <a:pt x="1245" y="3203"/>
                  </a:cubicBezTo>
                  <a:cubicBezTo>
                    <a:pt x="1226" y="3203"/>
                    <a:pt x="1207" y="3202"/>
                    <a:pt x="1189" y="3202"/>
                  </a:cubicBezTo>
                  <a:cubicBezTo>
                    <a:pt x="500" y="3202"/>
                    <a:pt x="1095" y="3663"/>
                    <a:pt x="1095" y="3663"/>
                  </a:cubicBezTo>
                  <a:lnTo>
                    <a:pt x="1112" y="3671"/>
                  </a:lnTo>
                  <a:lnTo>
                    <a:pt x="1120" y="3671"/>
                  </a:lnTo>
                  <a:cubicBezTo>
                    <a:pt x="1838" y="4130"/>
                    <a:pt x="3125" y="4548"/>
                    <a:pt x="3125" y="4548"/>
                  </a:cubicBezTo>
                  <a:cubicBezTo>
                    <a:pt x="3701" y="4740"/>
                    <a:pt x="4320" y="4983"/>
                    <a:pt x="4478" y="5049"/>
                  </a:cubicBezTo>
                  <a:cubicBezTo>
                    <a:pt x="4648" y="5130"/>
                    <a:pt x="4760" y="5162"/>
                    <a:pt x="4829" y="5162"/>
                  </a:cubicBezTo>
                  <a:cubicBezTo>
                    <a:pt x="5061" y="5162"/>
                    <a:pt x="4801" y="4791"/>
                    <a:pt x="4620" y="4623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1"/>
                    <a:pt x="1946" y="2251"/>
                  </a:cubicBezTo>
                  <a:close/>
                  <a:moveTo>
                    <a:pt x="6905" y="542"/>
                  </a:moveTo>
                  <a:cubicBezTo>
                    <a:pt x="6796" y="542"/>
                    <a:pt x="6665" y="700"/>
                    <a:pt x="6625" y="789"/>
                  </a:cubicBezTo>
                  <a:cubicBezTo>
                    <a:pt x="6416" y="1223"/>
                    <a:pt x="6208" y="3337"/>
                    <a:pt x="6208" y="3337"/>
                  </a:cubicBezTo>
                  <a:cubicBezTo>
                    <a:pt x="6199" y="3988"/>
                    <a:pt x="6141" y="4289"/>
                    <a:pt x="6166" y="4506"/>
                  </a:cubicBezTo>
                  <a:cubicBezTo>
                    <a:pt x="5999" y="5033"/>
                    <a:pt x="6216" y="5108"/>
                    <a:pt x="6216" y="5108"/>
                  </a:cubicBezTo>
                  <a:cubicBezTo>
                    <a:pt x="6318" y="5138"/>
                    <a:pt x="6349" y="5200"/>
                    <a:pt x="6380" y="5200"/>
                  </a:cubicBezTo>
                  <a:cubicBezTo>
                    <a:pt x="6417" y="5200"/>
                    <a:pt x="6457" y="5111"/>
                    <a:pt x="6625" y="4774"/>
                  </a:cubicBezTo>
                  <a:cubicBezTo>
                    <a:pt x="6650" y="4724"/>
                    <a:pt x="6659" y="4715"/>
                    <a:pt x="6667" y="4690"/>
                  </a:cubicBezTo>
                  <a:cubicBezTo>
                    <a:pt x="7210" y="3788"/>
                    <a:pt x="7887" y="3011"/>
                    <a:pt x="8355" y="2100"/>
                  </a:cubicBezTo>
                  <a:cubicBezTo>
                    <a:pt x="8380" y="2059"/>
                    <a:pt x="8396" y="2025"/>
                    <a:pt x="8413" y="1983"/>
                  </a:cubicBezTo>
                  <a:lnTo>
                    <a:pt x="8413" y="1983"/>
                  </a:lnTo>
                  <a:cubicBezTo>
                    <a:pt x="8413" y="1984"/>
                    <a:pt x="8413" y="1984"/>
                    <a:pt x="8413" y="1984"/>
                  </a:cubicBezTo>
                  <a:cubicBezTo>
                    <a:pt x="8411" y="1984"/>
                    <a:pt x="8721" y="1596"/>
                    <a:pt x="8605" y="1323"/>
                  </a:cubicBezTo>
                  <a:cubicBezTo>
                    <a:pt x="8558" y="1207"/>
                    <a:pt x="8487" y="1160"/>
                    <a:pt x="8402" y="1160"/>
                  </a:cubicBezTo>
                  <a:cubicBezTo>
                    <a:pt x="8146" y="1160"/>
                    <a:pt x="7762" y="1598"/>
                    <a:pt x="7511" y="1900"/>
                  </a:cubicBezTo>
                  <a:cubicBezTo>
                    <a:pt x="7491" y="1924"/>
                    <a:pt x="7445" y="2021"/>
                    <a:pt x="7434" y="2021"/>
                  </a:cubicBezTo>
                  <a:cubicBezTo>
                    <a:pt x="7423" y="2021"/>
                    <a:pt x="7452" y="1912"/>
                    <a:pt x="7594" y="1491"/>
                  </a:cubicBezTo>
                  <a:cubicBezTo>
                    <a:pt x="7690" y="1227"/>
                    <a:pt x="7709" y="657"/>
                    <a:pt x="7541" y="657"/>
                  </a:cubicBezTo>
                  <a:cubicBezTo>
                    <a:pt x="7476" y="657"/>
                    <a:pt x="7381" y="744"/>
                    <a:pt x="7252" y="973"/>
                  </a:cubicBezTo>
                  <a:cubicBezTo>
                    <a:pt x="7084" y="1266"/>
                    <a:pt x="7020" y="1362"/>
                    <a:pt x="7004" y="1362"/>
                  </a:cubicBezTo>
                  <a:cubicBezTo>
                    <a:pt x="6981" y="1362"/>
                    <a:pt x="7063" y="1151"/>
                    <a:pt x="7068" y="1056"/>
                  </a:cubicBezTo>
                  <a:cubicBezTo>
                    <a:pt x="7080" y="663"/>
                    <a:pt x="7001" y="542"/>
                    <a:pt x="6905" y="542"/>
                  </a:cubicBezTo>
                  <a:close/>
                  <a:moveTo>
                    <a:pt x="623" y="5354"/>
                  </a:moveTo>
                  <a:cubicBezTo>
                    <a:pt x="184" y="5354"/>
                    <a:pt x="384" y="5574"/>
                    <a:pt x="477" y="5651"/>
                  </a:cubicBezTo>
                  <a:cubicBezTo>
                    <a:pt x="619" y="5759"/>
                    <a:pt x="777" y="5851"/>
                    <a:pt x="953" y="5918"/>
                  </a:cubicBezTo>
                  <a:lnTo>
                    <a:pt x="1036" y="5952"/>
                  </a:lnTo>
                  <a:cubicBezTo>
                    <a:pt x="702" y="6044"/>
                    <a:pt x="1" y="6286"/>
                    <a:pt x="978" y="6495"/>
                  </a:cubicBezTo>
                  <a:cubicBezTo>
                    <a:pt x="1404" y="6578"/>
                    <a:pt x="661" y="6887"/>
                    <a:pt x="928" y="7004"/>
                  </a:cubicBezTo>
                  <a:cubicBezTo>
                    <a:pt x="1113" y="7090"/>
                    <a:pt x="1340" y="7125"/>
                    <a:pt x="1589" y="7125"/>
                  </a:cubicBezTo>
                  <a:cubicBezTo>
                    <a:pt x="2801" y="7125"/>
                    <a:pt x="4537" y="6286"/>
                    <a:pt x="4537" y="6286"/>
                  </a:cubicBezTo>
                  <a:cubicBezTo>
                    <a:pt x="5071" y="6144"/>
                    <a:pt x="4729" y="5902"/>
                    <a:pt x="4570" y="5868"/>
                  </a:cubicBezTo>
                  <a:cubicBezTo>
                    <a:pt x="3944" y="5759"/>
                    <a:pt x="3392" y="5676"/>
                    <a:pt x="2808" y="5584"/>
                  </a:cubicBezTo>
                  <a:cubicBezTo>
                    <a:pt x="2808" y="5584"/>
                    <a:pt x="2682" y="5484"/>
                    <a:pt x="744" y="5358"/>
                  </a:cubicBezTo>
                  <a:cubicBezTo>
                    <a:pt x="699" y="5355"/>
                    <a:pt x="659" y="5354"/>
                    <a:pt x="623" y="5354"/>
                  </a:cubicBezTo>
                  <a:close/>
                  <a:moveTo>
                    <a:pt x="5297" y="6715"/>
                  </a:moveTo>
                  <a:cubicBezTo>
                    <a:pt x="5256" y="6715"/>
                    <a:pt x="5192" y="6743"/>
                    <a:pt x="5097" y="6812"/>
                  </a:cubicBezTo>
                  <a:cubicBezTo>
                    <a:pt x="4236" y="7414"/>
                    <a:pt x="3476" y="7764"/>
                    <a:pt x="2707" y="8174"/>
                  </a:cubicBezTo>
                  <a:cubicBezTo>
                    <a:pt x="2206" y="8441"/>
                    <a:pt x="1772" y="8658"/>
                    <a:pt x="2214" y="8792"/>
                  </a:cubicBezTo>
                  <a:cubicBezTo>
                    <a:pt x="2457" y="8792"/>
                    <a:pt x="2699" y="8742"/>
                    <a:pt x="2924" y="8650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6"/>
                    <a:pt x="2410" y="9336"/>
                  </a:cubicBezTo>
                  <a:cubicBezTo>
                    <a:pt x="2492" y="9336"/>
                    <a:pt x="2604" y="9309"/>
                    <a:pt x="2666" y="9293"/>
                  </a:cubicBezTo>
                  <a:cubicBezTo>
                    <a:pt x="3735" y="9018"/>
                    <a:pt x="4503" y="8132"/>
                    <a:pt x="5163" y="7255"/>
                  </a:cubicBezTo>
                  <a:cubicBezTo>
                    <a:pt x="5275" y="7110"/>
                    <a:pt x="5450" y="6715"/>
                    <a:pt x="5297" y="6715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7"/>
                  </a:cubicBezTo>
                  <a:cubicBezTo>
                    <a:pt x="8605" y="3496"/>
                    <a:pt x="7820" y="4181"/>
                    <a:pt x="7051" y="4882"/>
                  </a:cubicBezTo>
                  <a:cubicBezTo>
                    <a:pt x="7051" y="4882"/>
                    <a:pt x="7076" y="4941"/>
                    <a:pt x="6692" y="5233"/>
                  </a:cubicBezTo>
                  <a:cubicBezTo>
                    <a:pt x="6693" y="5232"/>
                    <a:pt x="6694" y="5232"/>
                    <a:pt x="6695" y="5232"/>
                  </a:cubicBezTo>
                  <a:lnTo>
                    <a:pt x="6695" y="5232"/>
                  </a:lnTo>
                  <a:cubicBezTo>
                    <a:pt x="6710" y="5232"/>
                    <a:pt x="6642" y="5375"/>
                    <a:pt x="6642" y="5375"/>
                  </a:cubicBezTo>
                  <a:cubicBezTo>
                    <a:pt x="6391" y="5475"/>
                    <a:pt x="6341" y="5609"/>
                    <a:pt x="6383" y="5726"/>
                  </a:cubicBezTo>
                  <a:cubicBezTo>
                    <a:pt x="6283" y="5768"/>
                    <a:pt x="6216" y="5826"/>
                    <a:pt x="6216" y="5885"/>
                  </a:cubicBezTo>
                  <a:cubicBezTo>
                    <a:pt x="6157" y="5910"/>
                    <a:pt x="6082" y="5960"/>
                    <a:pt x="5957" y="6027"/>
                  </a:cubicBezTo>
                  <a:lnTo>
                    <a:pt x="5932" y="5918"/>
                  </a:lnTo>
                  <a:cubicBezTo>
                    <a:pt x="5808" y="5881"/>
                    <a:pt x="5743" y="5800"/>
                    <a:pt x="5704" y="5800"/>
                  </a:cubicBezTo>
                  <a:cubicBezTo>
                    <a:pt x="5656" y="5800"/>
                    <a:pt x="5647" y="5919"/>
                    <a:pt x="5614" y="6378"/>
                  </a:cubicBezTo>
                  <a:cubicBezTo>
                    <a:pt x="5523" y="7706"/>
                    <a:pt x="5255" y="8475"/>
                    <a:pt x="5038" y="9460"/>
                  </a:cubicBezTo>
                  <a:cubicBezTo>
                    <a:pt x="4957" y="9815"/>
                    <a:pt x="4692" y="10623"/>
                    <a:pt x="4957" y="10623"/>
                  </a:cubicBezTo>
                  <a:cubicBezTo>
                    <a:pt x="4992" y="10623"/>
                    <a:pt x="5035" y="10609"/>
                    <a:pt x="5088" y="10580"/>
                  </a:cubicBezTo>
                  <a:cubicBezTo>
                    <a:pt x="5280" y="10471"/>
                    <a:pt x="5280" y="10221"/>
                    <a:pt x="5422" y="10154"/>
                  </a:cubicBezTo>
                  <a:cubicBezTo>
                    <a:pt x="5433" y="10149"/>
                    <a:pt x="5444" y="10146"/>
                    <a:pt x="5456" y="10146"/>
                  </a:cubicBezTo>
                  <a:cubicBezTo>
                    <a:pt x="5550" y="10146"/>
                    <a:pt x="5664" y="10299"/>
                    <a:pt x="5773" y="10299"/>
                  </a:cubicBezTo>
                  <a:cubicBezTo>
                    <a:pt x="5825" y="10299"/>
                    <a:pt x="5876" y="10264"/>
                    <a:pt x="5924" y="10162"/>
                  </a:cubicBezTo>
                  <a:cubicBezTo>
                    <a:pt x="6358" y="9218"/>
                    <a:pt x="6266" y="7940"/>
                    <a:pt x="6149" y="6779"/>
                  </a:cubicBezTo>
                  <a:lnTo>
                    <a:pt x="6149" y="6779"/>
                  </a:lnTo>
                  <a:cubicBezTo>
                    <a:pt x="6667" y="7689"/>
                    <a:pt x="7411" y="8617"/>
                    <a:pt x="8020" y="9335"/>
                  </a:cubicBezTo>
                  <a:cubicBezTo>
                    <a:pt x="8208" y="9554"/>
                    <a:pt x="8331" y="9635"/>
                    <a:pt x="8409" y="9635"/>
                  </a:cubicBezTo>
                  <a:cubicBezTo>
                    <a:pt x="8601" y="9635"/>
                    <a:pt x="8522" y="9140"/>
                    <a:pt x="8480" y="9009"/>
                  </a:cubicBezTo>
                  <a:cubicBezTo>
                    <a:pt x="8463" y="8959"/>
                    <a:pt x="8338" y="8508"/>
                    <a:pt x="8288" y="8399"/>
                  </a:cubicBezTo>
                  <a:lnTo>
                    <a:pt x="8288" y="8399"/>
                  </a:lnTo>
                  <a:cubicBezTo>
                    <a:pt x="8703" y="8773"/>
                    <a:pt x="9041" y="8825"/>
                    <a:pt x="9197" y="8825"/>
                  </a:cubicBezTo>
                  <a:cubicBezTo>
                    <a:pt x="9257" y="8825"/>
                    <a:pt x="9290" y="8817"/>
                    <a:pt x="9290" y="8817"/>
                  </a:cubicBezTo>
                  <a:cubicBezTo>
                    <a:pt x="9474" y="8525"/>
                    <a:pt x="9182" y="8282"/>
                    <a:pt x="8956" y="8048"/>
                  </a:cubicBezTo>
                  <a:cubicBezTo>
                    <a:pt x="8945" y="8038"/>
                    <a:pt x="8947" y="8033"/>
                    <a:pt x="8960" y="8033"/>
                  </a:cubicBezTo>
                  <a:cubicBezTo>
                    <a:pt x="9027" y="8033"/>
                    <a:pt x="9405" y="8170"/>
                    <a:pt x="9707" y="8170"/>
                  </a:cubicBezTo>
                  <a:cubicBezTo>
                    <a:pt x="9902" y="8170"/>
                    <a:pt x="10066" y="8112"/>
                    <a:pt x="10092" y="7923"/>
                  </a:cubicBezTo>
                  <a:cubicBezTo>
                    <a:pt x="10126" y="7589"/>
                    <a:pt x="8079" y="6946"/>
                    <a:pt x="7519" y="6628"/>
                  </a:cubicBezTo>
                  <a:lnTo>
                    <a:pt x="6934" y="6344"/>
                  </a:lnTo>
                  <a:cubicBezTo>
                    <a:pt x="6809" y="6252"/>
                    <a:pt x="6684" y="6160"/>
                    <a:pt x="6567" y="6069"/>
                  </a:cubicBezTo>
                  <a:lnTo>
                    <a:pt x="6592" y="6069"/>
                  </a:lnTo>
                  <a:lnTo>
                    <a:pt x="6784" y="6085"/>
                  </a:lnTo>
                  <a:cubicBezTo>
                    <a:pt x="8104" y="6269"/>
                    <a:pt x="9140" y="6754"/>
                    <a:pt x="10460" y="6795"/>
                  </a:cubicBezTo>
                  <a:cubicBezTo>
                    <a:pt x="10819" y="6795"/>
                    <a:pt x="10861" y="6436"/>
                    <a:pt x="10660" y="6328"/>
                  </a:cubicBezTo>
                  <a:cubicBezTo>
                    <a:pt x="10412" y="6187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49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8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59"/>
                  </a:cubicBezTo>
                  <a:cubicBezTo>
                    <a:pt x="8714" y="5768"/>
                    <a:pt x="8304" y="5801"/>
                    <a:pt x="7895" y="5810"/>
                  </a:cubicBezTo>
                  <a:lnTo>
                    <a:pt x="7469" y="5768"/>
                  </a:lnTo>
                  <a:cubicBezTo>
                    <a:pt x="8096" y="5559"/>
                    <a:pt x="8714" y="5216"/>
                    <a:pt x="9307" y="4907"/>
                  </a:cubicBezTo>
                  <a:cubicBezTo>
                    <a:pt x="9416" y="4857"/>
                    <a:pt x="9524" y="4790"/>
                    <a:pt x="9624" y="4715"/>
                  </a:cubicBezTo>
                  <a:cubicBezTo>
                    <a:pt x="10201" y="4356"/>
                    <a:pt x="10034" y="3988"/>
                    <a:pt x="10034" y="3988"/>
                  </a:cubicBezTo>
                  <a:cubicBezTo>
                    <a:pt x="10468" y="3679"/>
                    <a:pt x="10961" y="3454"/>
                    <a:pt x="10944" y="3095"/>
                  </a:cubicBezTo>
                  <a:cubicBezTo>
                    <a:pt x="10933" y="2894"/>
                    <a:pt x="10826" y="2827"/>
                    <a:pt x="10689" y="2827"/>
                  </a:cubicBezTo>
                  <a:cubicBezTo>
                    <a:pt x="10414" y="2827"/>
                    <a:pt x="10017" y="3095"/>
                    <a:pt x="10017" y="3095"/>
                  </a:cubicBezTo>
                  <a:cubicBezTo>
                    <a:pt x="10371" y="2632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4"/>
            <p:cNvSpPr/>
            <p:nvPr/>
          </p:nvSpPr>
          <p:spPr>
            <a:xfrm>
              <a:off x="7957253" y="3239676"/>
              <a:ext cx="152915" cy="157503"/>
            </a:xfrm>
            <a:custGeom>
              <a:avLst/>
              <a:gdLst/>
              <a:ahLst/>
              <a:cxnLst/>
              <a:rect l="l" t="t" r="r" b="b"/>
              <a:pathLst>
                <a:path w="3100" h="3193" extrusionOk="0">
                  <a:moveTo>
                    <a:pt x="168" y="1872"/>
                  </a:moveTo>
                  <a:cubicBezTo>
                    <a:pt x="1" y="1296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56" y="352"/>
                    <a:pt x="2599" y="845"/>
                  </a:cubicBezTo>
                  <a:cubicBezTo>
                    <a:pt x="3100" y="1864"/>
                    <a:pt x="1730" y="3192"/>
                    <a:pt x="635" y="2474"/>
                  </a:cubicBezTo>
                  <a:cubicBezTo>
                    <a:pt x="393" y="2315"/>
                    <a:pt x="184" y="1931"/>
                    <a:pt x="184" y="1931"/>
                  </a:cubicBezTo>
                  <a:cubicBezTo>
                    <a:pt x="176" y="1906"/>
                    <a:pt x="176" y="1906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51" name="Google Shape;1051;p34"/>
            <p:cNvGrpSpPr/>
            <p:nvPr/>
          </p:nvGrpSpPr>
          <p:grpSpPr>
            <a:xfrm>
              <a:off x="9144467" y="2877464"/>
              <a:ext cx="656500" cy="658177"/>
              <a:chOff x="9144467" y="2877464"/>
              <a:chExt cx="656500" cy="658177"/>
            </a:xfrm>
          </p:grpSpPr>
          <p:sp>
            <p:nvSpPr>
              <p:cNvPr id="1052" name="Google Shape;1052;p34"/>
              <p:cNvSpPr/>
              <p:nvPr/>
            </p:nvSpPr>
            <p:spPr>
              <a:xfrm>
                <a:off x="9144467" y="2877464"/>
                <a:ext cx="656500" cy="658177"/>
              </a:xfrm>
              <a:custGeom>
                <a:avLst/>
                <a:gdLst/>
                <a:ahLst/>
                <a:cxnLst/>
                <a:rect l="l" t="t" r="r" b="b"/>
                <a:pathLst>
                  <a:path w="13309" h="13343" extrusionOk="0">
                    <a:moveTo>
                      <a:pt x="5765" y="2649"/>
                    </a:moveTo>
                    <a:cubicBezTo>
                      <a:pt x="5765" y="1997"/>
                      <a:pt x="5865" y="1354"/>
                      <a:pt x="6199" y="769"/>
                    </a:cubicBezTo>
                    <a:cubicBezTo>
                      <a:pt x="6233" y="711"/>
                      <a:pt x="6274" y="652"/>
                      <a:pt x="6308" y="594"/>
                    </a:cubicBezTo>
                    <a:cubicBezTo>
                      <a:pt x="6341" y="544"/>
                      <a:pt x="6366" y="510"/>
                      <a:pt x="6400" y="469"/>
                    </a:cubicBezTo>
                    <a:cubicBezTo>
                      <a:pt x="6433" y="427"/>
                      <a:pt x="6442" y="418"/>
                      <a:pt x="6467" y="385"/>
                    </a:cubicBezTo>
                    <a:cubicBezTo>
                      <a:pt x="6650" y="151"/>
                      <a:pt x="6926" y="17"/>
                      <a:pt x="7227" y="9"/>
                    </a:cubicBezTo>
                    <a:cubicBezTo>
                      <a:pt x="7436" y="1"/>
                      <a:pt x="7636" y="101"/>
                      <a:pt x="7770" y="268"/>
                    </a:cubicBezTo>
                    <a:cubicBezTo>
                      <a:pt x="7929" y="494"/>
                      <a:pt x="7937" y="786"/>
                      <a:pt x="7954" y="1053"/>
                    </a:cubicBezTo>
                    <a:cubicBezTo>
                      <a:pt x="8129" y="936"/>
                      <a:pt x="8321" y="836"/>
                      <a:pt x="8513" y="736"/>
                    </a:cubicBezTo>
                    <a:cubicBezTo>
                      <a:pt x="9223" y="418"/>
                      <a:pt x="10059" y="736"/>
                      <a:pt x="10376" y="1454"/>
                    </a:cubicBezTo>
                    <a:cubicBezTo>
                      <a:pt x="10827" y="2390"/>
                      <a:pt x="10426" y="3509"/>
                      <a:pt x="9750" y="4403"/>
                    </a:cubicBezTo>
                    <a:cubicBezTo>
                      <a:pt x="10142" y="4286"/>
                      <a:pt x="10543" y="4220"/>
                      <a:pt x="10944" y="4220"/>
                    </a:cubicBezTo>
                    <a:cubicBezTo>
                      <a:pt x="11897" y="4236"/>
                      <a:pt x="12908" y="4738"/>
                      <a:pt x="13083" y="5615"/>
                    </a:cubicBezTo>
                    <a:cubicBezTo>
                      <a:pt x="13309" y="6676"/>
                      <a:pt x="12390" y="7854"/>
                      <a:pt x="11253" y="7962"/>
                    </a:cubicBezTo>
                    <a:cubicBezTo>
                      <a:pt x="11370" y="8146"/>
                      <a:pt x="11454" y="8346"/>
                      <a:pt x="11521" y="8564"/>
                    </a:cubicBezTo>
                    <a:cubicBezTo>
                      <a:pt x="11638" y="9073"/>
                      <a:pt x="11287" y="9574"/>
                      <a:pt x="10769" y="9641"/>
                    </a:cubicBezTo>
                    <a:cubicBezTo>
                      <a:pt x="10234" y="9708"/>
                      <a:pt x="9716" y="9524"/>
                      <a:pt x="9207" y="9224"/>
                    </a:cubicBezTo>
                    <a:cubicBezTo>
                      <a:pt x="9683" y="10092"/>
                      <a:pt x="9883" y="11195"/>
                      <a:pt x="9349" y="12072"/>
                    </a:cubicBezTo>
                    <a:cubicBezTo>
                      <a:pt x="9324" y="12106"/>
                      <a:pt x="9307" y="12131"/>
                      <a:pt x="9282" y="12156"/>
                    </a:cubicBezTo>
                    <a:cubicBezTo>
                      <a:pt x="8873" y="12615"/>
                      <a:pt x="7970" y="12540"/>
                      <a:pt x="7477" y="12097"/>
                    </a:cubicBezTo>
                    <a:cubicBezTo>
                      <a:pt x="7302" y="11939"/>
                      <a:pt x="7060" y="11696"/>
                      <a:pt x="7060" y="11696"/>
                    </a:cubicBezTo>
                    <a:lnTo>
                      <a:pt x="7043" y="11763"/>
                    </a:lnTo>
                    <a:cubicBezTo>
                      <a:pt x="6843" y="12432"/>
                      <a:pt x="6458" y="13342"/>
                      <a:pt x="5539" y="12816"/>
                    </a:cubicBezTo>
                    <a:cubicBezTo>
                      <a:pt x="4913" y="12448"/>
                      <a:pt x="4779" y="11605"/>
                      <a:pt x="4796" y="10995"/>
                    </a:cubicBezTo>
                    <a:cubicBezTo>
                      <a:pt x="4796" y="10903"/>
                      <a:pt x="4796" y="10819"/>
                      <a:pt x="4804" y="10727"/>
                    </a:cubicBezTo>
                    <a:cubicBezTo>
                      <a:pt x="4737" y="10828"/>
                      <a:pt x="4679" y="10928"/>
                      <a:pt x="4612" y="11028"/>
                    </a:cubicBezTo>
                    <a:cubicBezTo>
                      <a:pt x="4228" y="11605"/>
                      <a:pt x="3576" y="12089"/>
                      <a:pt x="2883" y="11788"/>
                    </a:cubicBezTo>
                    <a:cubicBezTo>
                      <a:pt x="2691" y="11705"/>
                      <a:pt x="2515" y="11579"/>
                      <a:pt x="2381" y="11412"/>
                    </a:cubicBezTo>
                    <a:cubicBezTo>
                      <a:pt x="2273" y="11320"/>
                      <a:pt x="2173" y="11212"/>
                      <a:pt x="2106" y="11087"/>
                    </a:cubicBezTo>
                    <a:cubicBezTo>
                      <a:pt x="1797" y="10560"/>
                      <a:pt x="1872" y="9875"/>
                      <a:pt x="2139" y="9357"/>
                    </a:cubicBezTo>
                    <a:cubicBezTo>
                      <a:pt x="2139" y="9357"/>
                      <a:pt x="1429" y="9566"/>
                      <a:pt x="1062" y="9508"/>
                    </a:cubicBezTo>
                    <a:cubicBezTo>
                      <a:pt x="410" y="9407"/>
                      <a:pt x="1" y="8756"/>
                      <a:pt x="193" y="8121"/>
                    </a:cubicBezTo>
                    <a:cubicBezTo>
                      <a:pt x="502" y="7010"/>
                      <a:pt x="1705" y="6325"/>
                      <a:pt x="2782" y="6049"/>
                    </a:cubicBezTo>
                    <a:cubicBezTo>
                      <a:pt x="1905" y="5915"/>
                      <a:pt x="1103" y="5456"/>
                      <a:pt x="552" y="4763"/>
                    </a:cubicBezTo>
                    <a:cubicBezTo>
                      <a:pt x="193" y="4295"/>
                      <a:pt x="226" y="3518"/>
                      <a:pt x="786" y="3217"/>
                    </a:cubicBezTo>
                    <a:cubicBezTo>
                      <a:pt x="1137" y="3025"/>
                      <a:pt x="1571" y="3025"/>
                      <a:pt x="1980" y="3058"/>
                    </a:cubicBezTo>
                    <a:lnTo>
                      <a:pt x="2189" y="3075"/>
                    </a:lnTo>
                    <a:lnTo>
                      <a:pt x="2173" y="3017"/>
                    </a:lnTo>
                    <a:cubicBezTo>
                      <a:pt x="1914" y="2006"/>
                      <a:pt x="2081" y="870"/>
                      <a:pt x="2966" y="302"/>
                    </a:cubicBezTo>
                    <a:cubicBezTo>
                      <a:pt x="3117" y="193"/>
                      <a:pt x="3300" y="134"/>
                      <a:pt x="3493" y="134"/>
                    </a:cubicBezTo>
                    <a:cubicBezTo>
                      <a:pt x="4061" y="143"/>
                      <a:pt x="4520" y="619"/>
                      <a:pt x="4846" y="1037"/>
                    </a:cubicBezTo>
                    <a:cubicBezTo>
                      <a:pt x="5239" y="1521"/>
                      <a:pt x="5548" y="2064"/>
                      <a:pt x="5765" y="264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34"/>
              <p:cNvSpPr/>
              <p:nvPr/>
            </p:nvSpPr>
            <p:spPr>
              <a:xfrm>
                <a:off x="9266726" y="2990596"/>
                <a:ext cx="384952" cy="434773"/>
              </a:xfrm>
              <a:custGeom>
                <a:avLst/>
                <a:gdLst/>
                <a:ahLst/>
                <a:cxnLst/>
                <a:rect l="l" t="t" r="r" b="b"/>
                <a:pathLst>
                  <a:path w="7804" h="8814" extrusionOk="0">
                    <a:moveTo>
                      <a:pt x="948" y="1768"/>
                    </a:moveTo>
                    <a:cubicBezTo>
                      <a:pt x="864" y="1768"/>
                      <a:pt x="761" y="1796"/>
                      <a:pt x="761" y="1796"/>
                    </a:cubicBezTo>
                    <a:lnTo>
                      <a:pt x="770" y="1881"/>
                    </a:lnTo>
                    <a:lnTo>
                      <a:pt x="770" y="1881"/>
                    </a:lnTo>
                    <a:lnTo>
                      <a:pt x="1037" y="1788"/>
                    </a:lnTo>
                    <a:cubicBezTo>
                      <a:pt x="1017" y="1773"/>
                      <a:pt x="984" y="1768"/>
                      <a:pt x="948" y="1768"/>
                    </a:cubicBezTo>
                    <a:close/>
                    <a:moveTo>
                      <a:pt x="770" y="1881"/>
                    </a:moveTo>
                    <a:lnTo>
                      <a:pt x="1" y="2147"/>
                    </a:lnTo>
                    <a:cubicBezTo>
                      <a:pt x="444" y="2465"/>
                      <a:pt x="920" y="2740"/>
                      <a:pt x="1396" y="3033"/>
                    </a:cubicBezTo>
                    <a:lnTo>
                      <a:pt x="1847" y="3334"/>
                    </a:lnTo>
                    <a:cubicBezTo>
                      <a:pt x="2009" y="3309"/>
                      <a:pt x="2173" y="3297"/>
                      <a:pt x="2336" y="3297"/>
                    </a:cubicBezTo>
                    <a:cubicBezTo>
                      <a:pt x="2432" y="3297"/>
                      <a:pt x="2528" y="3301"/>
                      <a:pt x="2624" y="3309"/>
                    </a:cubicBezTo>
                    <a:lnTo>
                      <a:pt x="2624" y="3309"/>
                    </a:lnTo>
                    <a:cubicBezTo>
                      <a:pt x="2501" y="3238"/>
                      <a:pt x="2376" y="3172"/>
                      <a:pt x="2248" y="3108"/>
                    </a:cubicBezTo>
                    <a:lnTo>
                      <a:pt x="1881" y="2882"/>
                    </a:lnTo>
                    <a:cubicBezTo>
                      <a:pt x="1747" y="2799"/>
                      <a:pt x="1622" y="2715"/>
                      <a:pt x="1505" y="2623"/>
                    </a:cubicBezTo>
                    <a:cubicBezTo>
                      <a:pt x="1196" y="2398"/>
                      <a:pt x="786" y="2039"/>
                      <a:pt x="786" y="2039"/>
                    </a:cubicBezTo>
                    <a:lnTo>
                      <a:pt x="770" y="1881"/>
                    </a:lnTo>
                    <a:close/>
                    <a:moveTo>
                      <a:pt x="4111" y="3400"/>
                    </a:moveTo>
                    <a:lnTo>
                      <a:pt x="4103" y="3425"/>
                    </a:lnTo>
                    <a:lnTo>
                      <a:pt x="4094" y="3450"/>
                    </a:lnTo>
                    <a:cubicBezTo>
                      <a:pt x="4098" y="3443"/>
                      <a:pt x="4101" y="3437"/>
                      <a:pt x="4104" y="3432"/>
                    </a:cubicBezTo>
                    <a:lnTo>
                      <a:pt x="4104" y="3432"/>
                    </a:lnTo>
                    <a:cubicBezTo>
                      <a:pt x="4104" y="3432"/>
                      <a:pt x="4104" y="3432"/>
                      <a:pt x="4104" y="3432"/>
                    </a:cubicBezTo>
                    <a:cubicBezTo>
                      <a:pt x="4106" y="3432"/>
                      <a:pt x="4113" y="3419"/>
                      <a:pt x="4112" y="3419"/>
                    </a:cubicBezTo>
                    <a:lnTo>
                      <a:pt x="4112" y="3419"/>
                    </a:lnTo>
                    <a:cubicBezTo>
                      <a:pt x="4111" y="3419"/>
                      <a:pt x="4109" y="3422"/>
                      <a:pt x="4104" y="3432"/>
                    </a:cubicBezTo>
                    <a:lnTo>
                      <a:pt x="4104" y="3432"/>
                    </a:lnTo>
                    <a:cubicBezTo>
                      <a:pt x="4103" y="3430"/>
                      <a:pt x="4105" y="3422"/>
                      <a:pt x="4111" y="3400"/>
                    </a:cubicBezTo>
                    <a:close/>
                    <a:moveTo>
                      <a:pt x="2624" y="3309"/>
                    </a:moveTo>
                    <a:cubicBezTo>
                      <a:pt x="2728" y="3369"/>
                      <a:pt x="2831" y="3432"/>
                      <a:pt x="2933" y="3501"/>
                    </a:cubicBezTo>
                    <a:cubicBezTo>
                      <a:pt x="3067" y="3601"/>
                      <a:pt x="3217" y="3676"/>
                      <a:pt x="3384" y="3726"/>
                    </a:cubicBezTo>
                    <a:cubicBezTo>
                      <a:pt x="3384" y="3726"/>
                      <a:pt x="3403" y="3749"/>
                      <a:pt x="3414" y="3749"/>
                    </a:cubicBezTo>
                    <a:cubicBezTo>
                      <a:pt x="3431" y="3749"/>
                      <a:pt x="3431" y="3698"/>
                      <a:pt x="3326" y="3442"/>
                    </a:cubicBezTo>
                    <a:cubicBezTo>
                      <a:pt x="3095" y="3374"/>
                      <a:pt x="2860" y="3330"/>
                      <a:pt x="2624" y="3309"/>
                    </a:cubicBezTo>
                    <a:close/>
                    <a:moveTo>
                      <a:pt x="6843" y="3450"/>
                    </a:moveTo>
                    <a:cubicBezTo>
                      <a:pt x="6676" y="3450"/>
                      <a:pt x="6517" y="3459"/>
                      <a:pt x="6358" y="3476"/>
                    </a:cubicBezTo>
                    <a:cubicBezTo>
                      <a:pt x="5857" y="3534"/>
                      <a:pt x="5047" y="3467"/>
                      <a:pt x="4963" y="4069"/>
                    </a:cubicBez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96" y="4059"/>
                      <a:pt x="5065" y="4038"/>
                      <a:pt x="5197" y="3994"/>
                    </a:cubicBezTo>
                    <a:cubicBezTo>
                      <a:pt x="5548" y="3877"/>
                      <a:pt x="5899" y="3801"/>
                      <a:pt x="6267" y="3751"/>
                    </a:cubicBezTo>
                    <a:cubicBezTo>
                      <a:pt x="6601" y="3701"/>
                      <a:pt x="7804" y="3651"/>
                      <a:pt x="7804" y="3651"/>
                    </a:cubicBezTo>
                    <a:lnTo>
                      <a:pt x="7745" y="3567"/>
                    </a:lnTo>
                    <a:cubicBezTo>
                      <a:pt x="7444" y="3501"/>
                      <a:pt x="7144" y="3467"/>
                      <a:pt x="6843" y="3450"/>
                    </a:cubicBezTo>
                    <a:close/>
                    <a:moveTo>
                      <a:pt x="4955" y="4069"/>
                    </a:moveTo>
                    <a:cubicBezTo>
                      <a:pt x="4953" y="4069"/>
                      <a:pt x="4950" y="4070"/>
                      <a:pt x="4949" y="4071"/>
                    </a:cubicBezTo>
                    <a:lnTo>
                      <a:pt x="4949" y="4071"/>
                    </a:lnTo>
                    <a:lnTo>
                      <a:pt x="4955" y="4069"/>
                    </a:lnTo>
                    <a:close/>
                    <a:moveTo>
                      <a:pt x="4946" y="4080"/>
                    </a:moveTo>
                    <a:lnTo>
                      <a:pt x="4946" y="4080"/>
                    </a:lnTo>
                    <a:cubicBezTo>
                      <a:pt x="4946" y="4081"/>
                      <a:pt x="4948" y="4081"/>
                      <a:pt x="4951" y="4081"/>
                    </a:cubicBezTo>
                    <a:lnTo>
                      <a:pt x="4951" y="4081"/>
                    </a:lnTo>
                    <a:cubicBezTo>
                      <a:pt x="4949" y="4081"/>
                      <a:pt x="4947" y="4080"/>
                      <a:pt x="4946" y="4080"/>
                    </a:cubicBezTo>
                    <a:close/>
                    <a:moveTo>
                      <a:pt x="1313" y="4102"/>
                    </a:move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1312" y="4102"/>
                      <a:pt x="1313" y="4102"/>
                      <a:pt x="1313" y="4102"/>
                    </a:cubicBezTo>
                    <a:close/>
                    <a:moveTo>
                      <a:pt x="4987" y="4083"/>
                    </a:moveTo>
                    <a:lnTo>
                      <a:pt x="4993" y="4086"/>
                    </a:lnTo>
                    <a:lnTo>
                      <a:pt x="4993" y="4086"/>
                    </a:lnTo>
                    <a:cubicBezTo>
                      <a:pt x="4982" y="4085"/>
                      <a:pt x="4971" y="4085"/>
                      <a:pt x="4963" y="4085"/>
                    </a:cubicBezTo>
                    <a:cubicBezTo>
                      <a:pt x="4960" y="4128"/>
                      <a:pt x="4975" y="4141"/>
                      <a:pt x="4993" y="4141"/>
                    </a:cubicBezTo>
                    <a:cubicBezTo>
                      <a:pt x="5017" y="4141"/>
                      <a:pt x="5047" y="4119"/>
                      <a:pt x="5047" y="4119"/>
                    </a:cubicBezTo>
                    <a:cubicBezTo>
                      <a:pt x="5047" y="4110"/>
                      <a:pt x="5043" y="4104"/>
                      <a:pt x="5037" y="4099"/>
                    </a:cubicBezTo>
                    <a:lnTo>
                      <a:pt x="5037" y="4099"/>
                    </a:lnTo>
                    <a:cubicBezTo>
                      <a:pt x="5026" y="4089"/>
                      <a:pt x="5006" y="4085"/>
                      <a:pt x="4987" y="4083"/>
                    </a:cubicBezTo>
                    <a:close/>
                    <a:moveTo>
                      <a:pt x="4963" y="4069"/>
                    </a:move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39" y="4075"/>
                      <a:pt x="4942" y="4073"/>
                      <a:pt x="4949" y="4071"/>
                    </a:cubicBezTo>
                    <a:lnTo>
                      <a:pt x="4949" y="4071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11"/>
                      <a:pt x="3967" y="4411"/>
                      <a:pt x="3967" y="4411"/>
                    </a:cubicBezTo>
                    <a:lnTo>
                      <a:pt x="3967" y="4411"/>
                    </a:ln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41" y="4078"/>
                      <a:pt x="4943" y="4079"/>
                      <a:pt x="4946" y="4080"/>
                    </a:cubicBezTo>
                    <a:lnTo>
                      <a:pt x="4946" y="4080"/>
                    </a:lnTo>
                    <a:cubicBezTo>
                      <a:pt x="4946" y="4078"/>
                      <a:pt x="4951" y="4076"/>
                      <a:pt x="4963" y="4071"/>
                    </a:cubicBezTo>
                    <a:lnTo>
                      <a:pt x="4963" y="4071"/>
                    </a:ln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58" y="4082"/>
                      <a:pt x="4954" y="4082"/>
                      <a:pt x="4951" y="4081"/>
                    </a:cubicBezTo>
                    <a:lnTo>
                      <a:pt x="4951" y="4081"/>
                    </a:lnTo>
                    <a:cubicBezTo>
                      <a:pt x="4954" y="4082"/>
                      <a:pt x="4958" y="4084"/>
                      <a:pt x="4963" y="4085"/>
                    </a:cubicBez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70" y="4082"/>
                      <a:pt x="4978" y="4082"/>
                      <a:pt x="4987" y="4083"/>
                    </a:cubicBezTo>
                    <a:lnTo>
                      <a:pt x="4987" y="4083"/>
                    </a:ln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65" y="4071"/>
                      <a:pt x="4964" y="4071"/>
                      <a:pt x="4963" y="4071"/>
                    </a:cubicBezTo>
                    <a:lnTo>
                      <a:pt x="4963" y="4071"/>
                    </a:lnTo>
                    <a:lnTo>
                      <a:pt x="4963" y="4069"/>
                    </a:lnTo>
                    <a:close/>
                    <a:moveTo>
                      <a:pt x="5966" y="4169"/>
                    </a:moveTo>
                    <a:lnTo>
                      <a:pt x="5891" y="4177"/>
                    </a:lnTo>
                    <a:cubicBezTo>
                      <a:pt x="5849" y="4177"/>
                      <a:pt x="5515" y="4227"/>
                      <a:pt x="5197" y="4286"/>
                    </a:cubicBezTo>
                    <a:cubicBezTo>
                      <a:pt x="4997" y="4336"/>
                      <a:pt x="5172" y="4378"/>
                      <a:pt x="5172" y="4378"/>
                    </a:cubicBezTo>
                    <a:lnTo>
                      <a:pt x="5231" y="4378"/>
                    </a:lnTo>
                    <a:cubicBezTo>
                      <a:pt x="5598" y="4366"/>
                      <a:pt x="5769" y="4361"/>
                      <a:pt x="5851" y="4361"/>
                    </a:cubicBezTo>
                    <a:cubicBezTo>
                      <a:pt x="6008" y="4361"/>
                      <a:pt x="5839" y="4381"/>
                      <a:pt x="6091" y="4420"/>
                    </a:cubicBezTo>
                    <a:cubicBezTo>
                      <a:pt x="6325" y="4453"/>
                      <a:pt x="6697" y="4461"/>
                      <a:pt x="7010" y="4461"/>
                    </a:cubicBezTo>
                    <a:cubicBezTo>
                      <a:pt x="7323" y="4461"/>
                      <a:pt x="7578" y="4453"/>
                      <a:pt x="7578" y="4453"/>
                    </a:cubicBezTo>
                    <a:lnTo>
                      <a:pt x="7503" y="4361"/>
                    </a:lnTo>
                    <a:cubicBezTo>
                      <a:pt x="7185" y="4319"/>
                      <a:pt x="6876" y="4261"/>
                      <a:pt x="6559" y="4211"/>
                    </a:cubicBezTo>
                    <a:cubicBezTo>
                      <a:pt x="6367" y="4186"/>
                      <a:pt x="6166" y="4169"/>
                      <a:pt x="5966" y="4169"/>
                    </a:cubicBezTo>
                    <a:close/>
                    <a:moveTo>
                      <a:pt x="1730" y="0"/>
                    </a:moveTo>
                    <a:lnTo>
                      <a:pt x="1739" y="192"/>
                    </a:lnTo>
                    <a:cubicBezTo>
                      <a:pt x="2248" y="811"/>
                      <a:pt x="2683" y="1671"/>
                      <a:pt x="3117" y="2481"/>
                    </a:cubicBezTo>
                    <a:cubicBezTo>
                      <a:pt x="3660" y="3526"/>
                      <a:pt x="3368" y="2941"/>
                      <a:pt x="3510" y="3425"/>
                    </a:cubicBezTo>
                    <a:cubicBezTo>
                      <a:pt x="3510" y="3425"/>
                      <a:pt x="3544" y="3466"/>
                      <a:pt x="3585" y="3494"/>
                    </a:cubicBezTo>
                    <a:lnTo>
                      <a:pt x="3585" y="3494"/>
                    </a:lnTo>
                    <a:cubicBezTo>
                      <a:pt x="3548" y="3574"/>
                      <a:pt x="3511" y="3654"/>
                      <a:pt x="3476" y="3735"/>
                    </a:cubicBezTo>
                    <a:cubicBezTo>
                      <a:pt x="3475" y="3755"/>
                      <a:pt x="3474" y="3773"/>
                      <a:pt x="3473" y="3790"/>
                    </a:cubicBezTo>
                    <a:lnTo>
                      <a:pt x="3473" y="3790"/>
                    </a:lnTo>
                    <a:cubicBezTo>
                      <a:pt x="3273" y="3759"/>
                      <a:pt x="3160" y="3743"/>
                      <a:pt x="3033" y="3726"/>
                    </a:cubicBezTo>
                    <a:cubicBezTo>
                      <a:pt x="2983" y="3718"/>
                      <a:pt x="2933" y="3718"/>
                      <a:pt x="2883" y="3718"/>
                    </a:cubicBezTo>
                    <a:lnTo>
                      <a:pt x="2875" y="3718"/>
                    </a:lnTo>
                    <a:cubicBezTo>
                      <a:pt x="2321" y="3718"/>
                      <a:pt x="1317" y="4102"/>
                      <a:pt x="1312" y="4102"/>
                    </a:cubicBez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836" y="4361"/>
                      <a:pt x="327" y="4896"/>
                      <a:pt x="327" y="4896"/>
                    </a:cubicBezTo>
                    <a:lnTo>
                      <a:pt x="452" y="4912"/>
                    </a:lnTo>
                    <a:cubicBezTo>
                      <a:pt x="845" y="4695"/>
                      <a:pt x="1254" y="4520"/>
                      <a:pt x="1688" y="4386"/>
                    </a:cubicBezTo>
                    <a:cubicBezTo>
                      <a:pt x="2115" y="4278"/>
                      <a:pt x="2557" y="4194"/>
                      <a:pt x="3000" y="4152"/>
                    </a:cubicBezTo>
                    <a:cubicBezTo>
                      <a:pt x="3493" y="4136"/>
                      <a:pt x="4195" y="4069"/>
                      <a:pt x="4195" y="4069"/>
                    </a:cubicBezTo>
                    <a:lnTo>
                      <a:pt x="3869" y="3851"/>
                    </a:lnTo>
                    <a:cubicBezTo>
                      <a:pt x="3787" y="3839"/>
                      <a:pt x="3715" y="3828"/>
                      <a:pt x="3650" y="3817"/>
                    </a:cubicBezTo>
                    <a:lnTo>
                      <a:pt x="3650" y="3817"/>
                    </a:lnTo>
                    <a:cubicBezTo>
                      <a:pt x="3665" y="3797"/>
                      <a:pt x="3682" y="3772"/>
                      <a:pt x="3702" y="3743"/>
                    </a:cubicBezTo>
                    <a:lnTo>
                      <a:pt x="3744" y="3693"/>
                    </a:lnTo>
                    <a:lnTo>
                      <a:pt x="3744" y="3693"/>
                    </a:lnTo>
                    <a:cubicBezTo>
                      <a:pt x="3743" y="3694"/>
                      <a:pt x="3742" y="3695"/>
                      <a:pt x="3742" y="3695"/>
                    </a:cubicBezTo>
                    <a:cubicBezTo>
                      <a:pt x="3744" y="3695"/>
                      <a:pt x="3875" y="3518"/>
                      <a:pt x="3969" y="3392"/>
                    </a:cubicBezTo>
                    <a:cubicBezTo>
                      <a:pt x="4103" y="3200"/>
                      <a:pt x="4362" y="2774"/>
                      <a:pt x="4362" y="2774"/>
                    </a:cubicBezTo>
                    <a:cubicBezTo>
                      <a:pt x="4704" y="2114"/>
                      <a:pt x="4955" y="1412"/>
                      <a:pt x="5105" y="685"/>
                    </a:cubicBezTo>
                    <a:lnTo>
                      <a:pt x="5030" y="552"/>
                    </a:lnTo>
                    <a:lnTo>
                      <a:pt x="4871" y="710"/>
                    </a:lnTo>
                    <a:cubicBezTo>
                      <a:pt x="4729" y="1195"/>
                      <a:pt x="4537" y="1671"/>
                      <a:pt x="4303" y="2122"/>
                    </a:cubicBezTo>
                    <a:cubicBezTo>
                      <a:pt x="4002" y="2707"/>
                      <a:pt x="3975" y="2752"/>
                      <a:pt x="3973" y="2752"/>
                    </a:cubicBezTo>
                    <a:cubicBezTo>
                      <a:pt x="3973" y="2752"/>
                      <a:pt x="3973" y="2750"/>
                      <a:pt x="3973" y="2750"/>
                    </a:cubicBezTo>
                    <a:lnTo>
                      <a:pt x="3973" y="2750"/>
                    </a:lnTo>
                    <a:cubicBezTo>
                      <a:pt x="3973" y="2750"/>
                      <a:pt x="3971" y="2754"/>
                      <a:pt x="3961" y="2774"/>
                    </a:cubicBezTo>
                    <a:cubicBezTo>
                      <a:pt x="3896" y="2886"/>
                      <a:pt x="3834" y="2999"/>
                      <a:pt x="3774" y="3112"/>
                    </a:cubicBezTo>
                    <a:lnTo>
                      <a:pt x="3774" y="3112"/>
                    </a:lnTo>
                    <a:cubicBezTo>
                      <a:pt x="3781" y="3062"/>
                      <a:pt x="3785" y="3024"/>
                      <a:pt x="3785" y="3016"/>
                    </a:cubicBezTo>
                    <a:cubicBezTo>
                      <a:pt x="3710" y="2649"/>
                      <a:pt x="3577" y="2306"/>
                      <a:pt x="3384" y="1989"/>
                    </a:cubicBezTo>
                    <a:cubicBezTo>
                      <a:pt x="3084" y="1446"/>
                      <a:pt x="2474" y="510"/>
                      <a:pt x="2474" y="510"/>
                    </a:cubicBezTo>
                    <a:cubicBezTo>
                      <a:pt x="2265" y="284"/>
                      <a:pt x="2014" y="109"/>
                      <a:pt x="1730" y="0"/>
                    </a:cubicBezTo>
                    <a:close/>
                    <a:moveTo>
                      <a:pt x="3893" y="4257"/>
                    </a:moveTo>
                    <a:cubicBezTo>
                      <a:pt x="3866" y="4257"/>
                      <a:pt x="3820" y="4301"/>
                      <a:pt x="3668" y="4361"/>
                    </a:cubicBezTo>
                    <a:cubicBezTo>
                      <a:pt x="3668" y="4361"/>
                      <a:pt x="3384" y="4511"/>
                      <a:pt x="3192" y="4620"/>
                    </a:cubicBezTo>
                    <a:cubicBezTo>
                      <a:pt x="2699" y="4912"/>
                      <a:pt x="1655" y="6391"/>
                      <a:pt x="1655" y="6391"/>
                    </a:cubicBezTo>
                    <a:cubicBezTo>
                      <a:pt x="1580" y="6617"/>
                      <a:pt x="1572" y="6851"/>
                      <a:pt x="1622" y="7076"/>
                    </a:cubicBezTo>
                    <a:lnTo>
                      <a:pt x="1789" y="6984"/>
                    </a:lnTo>
                    <a:cubicBezTo>
                      <a:pt x="1847" y="6884"/>
                      <a:pt x="1922" y="6767"/>
                      <a:pt x="1989" y="6675"/>
                    </a:cubicBezTo>
                    <a:cubicBezTo>
                      <a:pt x="2374" y="6074"/>
                      <a:pt x="2825" y="5522"/>
                      <a:pt x="3343" y="5038"/>
                    </a:cubicBezTo>
                    <a:cubicBezTo>
                      <a:pt x="4110" y="4342"/>
                      <a:pt x="3959" y="4580"/>
                      <a:pt x="3967" y="4411"/>
                    </a:cubicBezTo>
                    <a:lnTo>
                      <a:pt x="3967" y="4411"/>
                    </a:lnTo>
                    <a:lnTo>
                      <a:pt x="3919" y="4428"/>
                    </a:lnTo>
                    <a:lnTo>
                      <a:pt x="3919" y="4428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04"/>
                      <a:pt x="3968" y="4395"/>
                      <a:pt x="3969" y="4386"/>
                    </a:cubicBezTo>
                    <a:lnTo>
                      <a:pt x="3969" y="4361"/>
                    </a:lnTo>
                    <a:cubicBezTo>
                      <a:pt x="3924" y="4286"/>
                      <a:pt x="3915" y="4257"/>
                      <a:pt x="3893" y="4257"/>
                    </a:cubicBezTo>
                    <a:close/>
                    <a:moveTo>
                      <a:pt x="4571" y="4501"/>
                    </a:moveTo>
                    <a:cubicBezTo>
                      <a:pt x="4467" y="4501"/>
                      <a:pt x="4420" y="4879"/>
                      <a:pt x="4420" y="4879"/>
                    </a:cubicBezTo>
                    <a:cubicBezTo>
                      <a:pt x="4378" y="5781"/>
                      <a:pt x="4479" y="5998"/>
                      <a:pt x="4637" y="6692"/>
                    </a:cubicBezTo>
                    <a:cubicBezTo>
                      <a:pt x="4738" y="7151"/>
                      <a:pt x="5297" y="7870"/>
                      <a:pt x="5297" y="7870"/>
                    </a:cubicBezTo>
                    <a:lnTo>
                      <a:pt x="5331" y="7736"/>
                    </a:lnTo>
                    <a:cubicBezTo>
                      <a:pt x="4947" y="6951"/>
                      <a:pt x="4938" y="6140"/>
                      <a:pt x="4754" y="5439"/>
                    </a:cubicBezTo>
                    <a:lnTo>
                      <a:pt x="4612" y="4587"/>
                    </a:lnTo>
                    <a:cubicBezTo>
                      <a:pt x="4612" y="4587"/>
                      <a:pt x="4612" y="4587"/>
                      <a:pt x="4611" y="4587"/>
                    </a:cubicBezTo>
                    <a:cubicBezTo>
                      <a:pt x="4605" y="4587"/>
                      <a:pt x="4612" y="4520"/>
                      <a:pt x="4612" y="4520"/>
                    </a:cubicBezTo>
                    <a:cubicBezTo>
                      <a:pt x="4598" y="4507"/>
                      <a:pt x="4584" y="4501"/>
                      <a:pt x="4571" y="4501"/>
                    </a:cubicBezTo>
                    <a:close/>
                    <a:moveTo>
                      <a:pt x="4309" y="4302"/>
                    </a:moveTo>
                    <a:cubicBezTo>
                      <a:pt x="4215" y="4302"/>
                      <a:pt x="4053" y="4436"/>
                      <a:pt x="4053" y="4436"/>
                    </a:cubicBezTo>
                    <a:cubicBezTo>
                      <a:pt x="3401" y="5397"/>
                      <a:pt x="3426" y="6600"/>
                      <a:pt x="3652" y="7703"/>
                    </a:cubicBezTo>
                    <a:cubicBezTo>
                      <a:pt x="3660" y="7770"/>
                      <a:pt x="3777" y="8221"/>
                      <a:pt x="3877" y="8555"/>
                    </a:cubicBezTo>
                    <a:cubicBezTo>
                      <a:pt x="3911" y="8655"/>
                      <a:pt x="3977" y="8747"/>
                      <a:pt x="4069" y="8814"/>
                    </a:cubicBezTo>
                    <a:lnTo>
                      <a:pt x="4145" y="8680"/>
                    </a:lnTo>
                    <a:cubicBezTo>
                      <a:pt x="4120" y="8471"/>
                      <a:pt x="4094" y="8254"/>
                      <a:pt x="4078" y="8037"/>
                    </a:cubicBezTo>
                    <a:cubicBezTo>
                      <a:pt x="4036" y="7369"/>
                      <a:pt x="4069" y="8020"/>
                      <a:pt x="4036" y="7343"/>
                    </a:cubicBezTo>
                    <a:cubicBezTo>
                      <a:pt x="4003" y="6709"/>
                      <a:pt x="4178" y="5355"/>
                      <a:pt x="4178" y="5355"/>
                    </a:cubicBezTo>
                    <a:cubicBezTo>
                      <a:pt x="4287" y="4729"/>
                      <a:pt x="4370" y="4353"/>
                      <a:pt x="4370" y="4353"/>
                    </a:cubicBezTo>
                    <a:cubicBezTo>
                      <a:pt x="4362" y="4316"/>
                      <a:pt x="4339" y="4302"/>
                      <a:pt x="4309" y="43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34"/>
              <p:cNvSpPr/>
              <p:nvPr/>
            </p:nvSpPr>
            <p:spPr>
              <a:xfrm>
                <a:off x="9386369" y="3129281"/>
                <a:ext cx="159574" cy="135947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2756" extrusionOk="0">
                    <a:moveTo>
                      <a:pt x="1880" y="0"/>
                    </a:moveTo>
                    <a:cubicBezTo>
                      <a:pt x="1496" y="0"/>
                      <a:pt x="1128" y="125"/>
                      <a:pt x="819" y="343"/>
                    </a:cubicBezTo>
                    <a:cubicBezTo>
                      <a:pt x="0" y="927"/>
                      <a:pt x="126" y="1980"/>
                      <a:pt x="953" y="2540"/>
                    </a:cubicBezTo>
                    <a:cubicBezTo>
                      <a:pt x="1178" y="2690"/>
                      <a:pt x="1417" y="2756"/>
                      <a:pt x="1652" y="2756"/>
                    </a:cubicBezTo>
                    <a:cubicBezTo>
                      <a:pt x="2466" y="2756"/>
                      <a:pt x="3234" y="1969"/>
                      <a:pt x="3208" y="1153"/>
                    </a:cubicBezTo>
                    <a:cubicBezTo>
                      <a:pt x="3183" y="460"/>
                      <a:pt x="2523" y="17"/>
                      <a:pt x="18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5" name="Google Shape;1055;p34"/>
            <p:cNvSpPr/>
            <p:nvPr/>
          </p:nvSpPr>
          <p:spPr>
            <a:xfrm>
              <a:off x="4470637" y="39155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4"/>
            <p:cNvSpPr/>
            <p:nvPr/>
          </p:nvSpPr>
          <p:spPr>
            <a:xfrm>
              <a:off x="4614821" y="44763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4"/>
            <p:cNvSpPr/>
            <p:nvPr/>
          </p:nvSpPr>
          <p:spPr>
            <a:xfrm>
              <a:off x="4054040" y="4277329"/>
              <a:ext cx="719935" cy="1371896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4"/>
            <p:cNvSpPr/>
            <p:nvPr/>
          </p:nvSpPr>
          <p:spPr>
            <a:xfrm>
              <a:off x="4597951" y="36938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4"/>
            <p:cNvSpPr/>
            <p:nvPr/>
          </p:nvSpPr>
          <p:spPr>
            <a:xfrm>
              <a:off x="5012105" y="38953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C958CD37-4F1F-2D85-DFCA-1DDF7316F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706" y="676911"/>
            <a:ext cx="3580049" cy="14261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AD2405-D029-4FEC-9E26-919D57FA20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128" y="1890054"/>
            <a:ext cx="7358510" cy="24020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F9ADBE-150A-4F29-92E1-BDD5A7DE57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7388" y="4075262"/>
            <a:ext cx="2895851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0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5008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b="1" kern="0">
                <a:solidFill>
                  <a:srgbClr val="D6F4FF"/>
                </a:solidFill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5"/>
            <a:ext cx="2237712" cy="1771320"/>
            <a:chOff x="1488002" y="1234446"/>
            <a:chExt cx="1678284" cy="1328490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328490"/>
              <a:chOff x="1280474" y="1105736"/>
              <a:chExt cx="1678284" cy="1328490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06654" y="2149484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59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cs typeface="Times New Roman" panose="02020603050405020304" pitchFamily="18" charset="0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554623" y="3990343"/>
            <a:ext cx="2779739" cy="1777135"/>
            <a:chOff x="4228161" y="2911846"/>
            <a:chExt cx="2084804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228161" y="2911846"/>
              <a:ext cx="2084804" cy="1332851"/>
              <a:chOff x="3991142" y="2972172"/>
              <a:chExt cx="2084804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 rot="19389726">
                <a:off x="3991142" y="3027385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cs typeface="Times New Roman" panose="02020603050405020304" pitchFamily="18" charset="0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cs typeface="Times New Roman" panose="02020603050405020304" pitchFamily="18" charset="0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93993" y="1023250"/>
            <a:ext cx="6860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cs typeface="Times New Roman" panose="02020603050405020304" pitchFamily="18" charset="0"/>
                <a:sym typeface="Arial"/>
              </a:rPr>
              <a:t>SƠ ĐỒ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b="1" kern="0">
                    <a:solidFill>
                      <a:srgbClr val="FFFFFF"/>
                    </a:solidFill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b="1" kern="0">
                    <a:solidFill>
                      <a:srgbClr val="FFFFFF"/>
                    </a:solidFill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b="1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48" name="Nhóm 47">
            <a:extLst>
              <a:ext uri="{FF2B5EF4-FFF2-40B4-BE49-F238E27FC236}">
                <a16:creationId xmlns:a16="http://schemas.microsoft.com/office/drawing/2014/main" id="{ABD73FBB-7BF7-714A-AF6E-A5B527049809}"/>
              </a:ext>
            </a:extLst>
          </p:cNvPr>
          <p:cNvGrpSpPr/>
          <p:nvPr/>
        </p:nvGrpSpPr>
        <p:grpSpPr>
          <a:xfrm>
            <a:off x="2437227" y="3450676"/>
            <a:ext cx="809493" cy="770065"/>
            <a:chOff x="4234875" y="1979179"/>
            <a:chExt cx="607120" cy="577549"/>
          </a:xfrm>
        </p:grpSpPr>
        <p:grpSp>
          <p:nvGrpSpPr>
            <p:cNvPr id="49" name="Nhóm 48">
              <a:extLst>
                <a:ext uri="{FF2B5EF4-FFF2-40B4-BE49-F238E27FC236}">
                  <a16:creationId xmlns:a16="http://schemas.microsoft.com/office/drawing/2014/main" id="{1DB6E70F-D58C-3959-A28D-C8533E532EA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1" name="Hình Bầu dục 50">
                <a:extLst>
                  <a:ext uri="{FF2B5EF4-FFF2-40B4-BE49-F238E27FC236}">
                    <a16:creationId xmlns:a16="http://schemas.microsoft.com/office/drawing/2014/main" id="{01BB5B6B-B072-6B7E-FE09-F09230DD1BCC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52" name="Hình Bầu dục 51">
                <a:extLst>
                  <a:ext uri="{FF2B5EF4-FFF2-40B4-BE49-F238E27FC236}">
                    <a16:creationId xmlns:a16="http://schemas.microsoft.com/office/drawing/2014/main" id="{177B4C41-AAD9-2F93-D73B-02D72F71552B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sym typeface="Arial"/>
                </a:endParaRPr>
              </a:p>
            </p:txBody>
          </p:sp>
        </p:grpSp>
        <p:sp>
          <p:nvSpPr>
            <p:cNvPr id="50" name="Hộp Văn bản 49">
              <a:extLst>
                <a:ext uri="{FF2B5EF4-FFF2-40B4-BE49-F238E27FC236}">
                  <a16:creationId xmlns:a16="http://schemas.microsoft.com/office/drawing/2014/main" id="{6EEA103D-5E5A-EAC9-8388-51AEA697B8C2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vi-VN" sz="3200" b="1" kern="0" dirty="0">
                  <a:solidFill>
                    <a:srgbClr val="008DB4"/>
                  </a:solidFill>
                  <a:cs typeface="Arial"/>
                  <a:sym typeface="Arial"/>
                </a:rPr>
                <a:t>1</a:t>
              </a:r>
              <a:endParaRPr lang="en-US" sz="3200" b="1" kern="0" dirty="0">
                <a:solidFill>
                  <a:srgbClr val="008DB4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3" name="Nhóm 52">
            <a:extLst>
              <a:ext uri="{FF2B5EF4-FFF2-40B4-BE49-F238E27FC236}">
                <a16:creationId xmlns:a16="http://schemas.microsoft.com/office/drawing/2014/main" id="{69FB7D71-07F4-FCF7-B272-5351EF3F5BDD}"/>
              </a:ext>
            </a:extLst>
          </p:cNvPr>
          <p:cNvGrpSpPr/>
          <p:nvPr/>
        </p:nvGrpSpPr>
        <p:grpSpPr>
          <a:xfrm>
            <a:off x="4189826" y="5315570"/>
            <a:ext cx="809493" cy="770065"/>
            <a:chOff x="4234875" y="1979179"/>
            <a:chExt cx="607120" cy="577549"/>
          </a:xfrm>
        </p:grpSpPr>
        <p:grpSp>
          <p:nvGrpSpPr>
            <p:cNvPr id="54" name="Nhóm 53">
              <a:extLst>
                <a:ext uri="{FF2B5EF4-FFF2-40B4-BE49-F238E27FC236}">
                  <a16:creationId xmlns:a16="http://schemas.microsoft.com/office/drawing/2014/main" id="{2258A7EA-A975-29DD-9389-157845F70E8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6" name="Hình Bầu dục 55">
                <a:extLst>
                  <a:ext uri="{FF2B5EF4-FFF2-40B4-BE49-F238E27FC236}">
                    <a16:creationId xmlns:a16="http://schemas.microsoft.com/office/drawing/2014/main" id="{DB6301FE-79BD-5968-16D5-FAF5DCE4A93A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57" name="Hình Bầu dục 56">
                <a:extLst>
                  <a:ext uri="{FF2B5EF4-FFF2-40B4-BE49-F238E27FC236}">
                    <a16:creationId xmlns:a16="http://schemas.microsoft.com/office/drawing/2014/main" id="{445C4508-6ED6-B45F-E452-08DB68EAFC21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sym typeface="Arial"/>
                </a:endParaRPr>
              </a:p>
            </p:txBody>
          </p:sp>
        </p:grpSp>
        <p:sp>
          <p:nvSpPr>
            <p:cNvPr id="55" name="Hộp Văn bản 54">
              <a:extLst>
                <a:ext uri="{FF2B5EF4-FFF2-40B4-BE49-F238E27FC236}">
                  <a16:creationId xmlns:a16="http://schemas.microsoft.com/office/drawing/2014/main" id="{B5E17188-0AEA-EC71-D420-99413ECC0D6C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b="1" kern="0" dirty="0">
                  <a:solidFill>
                    <a:srgbClr val="008DB4"/>
                  </a:solidFill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58" name="Nhóm 57">
            <a:extLst>
              <a:ext uri="{FF2B5EF4-FFF2-40B4-BE49-F238E27FC236}">
                <a16:creationId xmlns:a16="http://schemas.microsoft.com/office/drawing/2014/main" id="{960D9190-9730-D86B-7F72-02C7A0AAD763}"/>
              </a:ext>
            </a:extLst>
          </p:cNvPr>
          <p:cNvGrpSpPr/>
          <p:nvPr/>
        </p:nvGrpSpPr>
        <p:grpSpPr>
          <a:xfrm rot="21171908">
            <a:off x="5896683" y="3330016"/>
            <a:ext cx="809493" cy="770066"/>
            <a:chOff x="4234875" y="1979179"/>
            <a:chExt cx="607120" cy="577549"/>
          </a:xfrm>
        </p:grpSpPr>
        <p:grpSp>
          <p:nvGrpSpPr>
            <p:cNvPr id="59" name="Nhóm 58">
              <a:extLst>
                <a:ext uri="{FF2B5EF4-FFF2-40B4-BE49-F238E27FC236}">
                  <a16:creationId xmlns:a16="http://schemas.microsoft.com/office/drawing/2014/main" id="{94786AC9-D81B-1D66-645E-02CD74F4CD93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1" name="Hình Bầu dục 60">
                <a:extLst>
                  <a:ext uri="{FF2B5EF4-FFF2-40B4-BE49-F238E27FC236}">
                    <a16:creationId xmlns:a16="http://schemas.microsoft.com/office/drawing/2014/main" id="{C85FBEA4-9111-50B8-A4A0-7D3A09AEC84D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62" name="Hình Bầu dục 61">
                <a:extLst>
                  <a:ext uri="{FF2B5EF4-FFF2-40B4-BE49-F238E27FC236}">
                    <a16:creationId xmlns:a16="http://schemas.microsoft.com/office/drawing/2014/main" id="{4D0B66AE-7981-DB2B-0199-7CCFD8C135A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sym typeface="Arial"/>
                </a:endParaRPr>
              </a:p>
            </p:txBody>
          </p:sp>
        </p:grpSp>
        <p:sp>
          <p:nvSpPr>
            <p:cNvPr id="60" name="Hộp Văn bản 59">
              <a:extLst>
                <a:ext uri="{FF2B5EF4-FFF2-40B4-BE49-F238E27FC236}">
                  <a16:creationId xmlns:a16="http://schemas.microsoft.com/office/drawing/2014/main" id="{5C09510D-E2E8-0B9E-E05A-588AF8CE2168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b="1" kern="0" dirty="0">
                  <a:solidFill>
                    <a:srgbClr val="008DB4"/>
                  </a:solidFill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7943836" y="3257217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b="1" kern="0" dirty="0">
                  <a:solidFill>
                    <a:srgbClr val="008DB4"/>
                  </a:solidFill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28E0AECD-4527-1189-96A3-AA367A28C106}"/>
              </a:ext>
            </a:extLst>
          </p:cNvPr>
          <p:cNvGrpSpPr/>
          <p:nvPr/>
        </p:nvGrpSpPr>
        <p:grpSpPr>
          <a:xfrm>
            <a:off x="6794083" y="1468699"/>
            <a:ext cx="2843827" cy="1811935"/>
            <a:chOff x="5126861" y="1058966"/>
            <a:chExt cx="2132870" cy="1358951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1A4EC5A0-CA4C-B276-D650-7885B49343E0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6" name="Hình ảnh 5">
                <a:extLst>
                  <a:ext uri="{FF2B5EF4-FFF2-40B4-BE49-F238E27FC236}">
                    <a16:creationId xmlns:a16="http://schemas.microsoft.com/office/drawing/2014/main" id="{6F591474-3CD9-FC82-9CB2-1A92AC958E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1697C76A-7B77-D884-F52D-82DAC1CCBD7B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cs typeface="Times New Roman" panose="02020603050405020304" pitchFamily="18" charset="0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75" name="Hộp Văn bản 74">
              <a:extLst>
                <a:ext uri="{FF2B5EF4-FFF2-40B4-BE49-F238E27FC236}">
                  <a16:creationId xmlns:a16="http://schemas.microsoft.com/office/drawing/2014/main" id="{A397EEAE-81C2-A170-B68F-613AAB22F7D4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671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314325" y="529389"/>
            <a:ext cx="11515725" cy="6160384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520700" y="655785"/>
            <a:ext cx="3022602" cy="1052418"/>
            <a:chOff x="1203156" y="685799"/>
            <a:chExt cx="2266951" cy="789313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203156" y="685799"/>
              <a:ext cx="1311443" cy="789313"/>
              <a:chOff x="1431757" y="695789"/>
              <a:chExt cx="1347538" cy="856285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7" y="695789"/>
                <a:ext cx="134753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latin typeface="Calibri"/>
                    <a:cs typeface="Arial"/>
                    <a:sym typeface="Arial"/>
                  </a:rPr>
                  <a:t>1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2088795" y="834349"/>
              <a:ext cx="1381312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Tính</a:t>
              </a:r>
              <a:endPara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3BD6988-486A-46AB-9FFD-B8ED5B631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237" y="2047875"/>
            <a:ext cx="987053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938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219075" y="266700"/>
            <a:ext cx="11839575" cy="5942097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54" name="Picture 53" descr="A picture containing text, toy, vector graphics, doll&#10;&#10;Description automatically generated">
            <a:extLst>
              <a:ext uri="{FF2B5EF4-FFF2-40B4-BE49-F238E27FC236}">
                <a16:creationId xmlns:a16="http://schemas.microsoft.com/office/drawing/2014/main" id="{4005CAFF-D2EC-4AF2-9F72-F20C58C675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458" y="3800474"/>
            <a:ext cx="4551991" cy="2600325"/>
          </a:xfrm>
          <a:prstGeom prst="rect">
            <a:avLst/>
          </a:prstGeom>
        </p:spPr>
      </p:pic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3BE95530-158E-4769-BC54-D69CB198030B}"/>
              </a:ext>
            </a:extLst>
          </p:cNvPr>
          <p:cNvSpPr/>
          <p:nvPr/>
        </p:nvSpPr>
        <p:spPr>
          <a:xfrm>
            <a:off x="337525" y="646385"/>
            <a:ext cx="10111400" cy="3144566"/>
          </a:xfrm>
          <a:prstGeom prst="roundRect">
            <a:avLst/>
          </a:prstGeom>
          <a:solidFill>
            <a:srgbClr val="002060"/>
          </a:solidFill>
          <a:ln w="28575"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SVNClementine" panose="020F0502020204030203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257278E-6AA4-4D1B-8097-DC483C4483EE}"/>
              </a:ext>
            </a:extLst>
          </p:cNvPr>
          <p:cNvSpPr txBox="1"/>
          <p:nvPr/>
        </p:nvSpPr>
        <p:spPr>
          <a:xfrm>
            <a:off x="434926" y="609600"/>
            <a:ext cx="9852073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vi-V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ổ chức thi đua giữa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vi-V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nhóm theo hình thức tiếp sức.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Mỗi nhóm gồm bốn bạn và lần lượt từng bạn lên thực hiện phép tính.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Nhóm nào làm chính xác và nhanh hơn thì thắng.</a:t>
            </a:r>
            <a:endParaRPr lang="en-US" sz="3200" b="1" dirty="0">
              <a:solidFill>
                <a:srgbClr val="FFFF00"/>
              </a:solidFill>
              <a:sym typeface="Wingdings 2" panose="050201020105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099588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4318" y="308114"/>
            <a:ext cx="11301789" cy="609268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505306E-1CEF-4A83-BFE2-A592D476A2E1}"/>
              </a:ext>
            </a:extLst>
          </p:cNvPr>
          <p:cNvSpPr txBox="1"/>
          <p:nvPr/>
        </p:nvSpPr>
        <p:spPr>
          <a:xfrm>
            <a:off x="4475866" y="376081"/>
            <a:ext cx="5155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1 014 x 5 = ?</a:t>
            </a:r>
          </a:p>
        </p:txBody>
      </p:sp>
      <p:pic>
        <p:nvPicPr>
          <p:cNvPr id="5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0DCA3CE2-1947-424C-9330-BA7781BC6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1447800" y="1477641"/>
            <a:ext cx="8896350" cy="49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38062FCF-EB7E-41F0-A905-05C2D10714DA}"/>
              </a:ext>
            </a:extLst>
          </p:cNvPr>
          <p:cNvSpPr txBox="1"/>
          <p:nvPr/>
        </p:nvSpPr>
        <p:spPr>
          <a:xfrm>
            <a:off x="4667720" y="1621370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1 014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1236541-C2AC-4111-B254-C1FD215C3678}"/>
              </a:ext>
            </a:extLst>
          </p:cNvPr>
          <p:cNvSpPr txBox="1"/>
          <p:nvPr/>
        </p:nvSpPr>
        <p:spPr>
          <a:xfrm>
            <a:off x="6485283" y="2816640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5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C964570-0846-48FD-AFF2-D9A4C6D7AA6B}"/>
              </a:ext>
            </a:extLst>
          </p:cNvPr>
          <p:cNvSpPr/>
          <p:nvPr/>
        </p:nvSpPr>
        <p:spPr>
          <a:xfrm>
            <a:off x="4920048" y="4061808"/>
            <a:ext cx="2842413" cy="82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3A0F36B-6EC8-4841-921D-2887DF7386A2}"/>
              </a:ext>
            </a:extLst>
          </p:cNvPr>
          <p:cNvSpPr txBox="1"/>
          <p:nvPr/>
        </p:nvSpPr>
        <p:spPr>
          <a:xfrm>
            <a:off x="6859505" y="38843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D9D6BA5-B2BA-4BF1-883A-2FBDDD0EB1F7}"/>
              </a:ext>
            </a:extLst>
          </p:cNvPr>
          <p:cNvSpPr txBox="1"/>
          <p:nvPr/>
        </p:nvSpPr>
        <p:spPr>
          <a:xfrm>
            <a:off x="6238726" y="389653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F320226-1952-4CAE-8134-54CB38354F41}"/>
              </a:ext>
            </a:extLst>
          </p:cNvPr>
          <p:cNvSpPr txBox="1"/>
          <p:nvPr/>
        </p:nvSpPr>
        <p:spPr>
          <a:xfrm>
            <a:off x="4323700" y="2576955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5578C9-2FBA-4E9C-A378-C0019E1A7D71}"/>
              </a:ext>
            </a:extLst>
          </p:cNvPr>
          <p:cNvSpPr/>
          <p:nvPr/>
        </p:nvSpPr>
        <p:spPr>
          <a:xfrm>
            <a:off x="6390861" y="271338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112ED4E-DEB2-4480-B631-199AA37A02E7}"/>
              </a:ext>
            </a:extLst>
          </p:cNvPr>
          <p:cNvSpPr txBox="1"/>
          <p:nvPr/>
        </p:nvSpPr>
        <p:spPr>
          <a:xfrm>
            <a:off x="5622499" y="388659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0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F70C8B1-BA51-41CF-AD7A-532F8A3390E2}"/>
              </a:ext>
            </a:extLst>
          </p:cNvPr>
          <p:cNvSpPr txBox="1"/>
          <p:nvPr/>
        </p:nvSpPr>
        <p:spPr>
          <a:xfrm>
            <a:off x="4797551" y="3896536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15958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 animBg="1"/>
      <p:bldP spid="59" grpId="0"/>
      <p:bldP spid="60" grpId="0"/>
      <p:bldP spid="62" grpId="0"/>
      <p:bldP spid="8" grpId="0" animBg="1"/>
      <p:bldP spid="8" grpId="1" animBg="1"/>
      <p:bldP spid="89" grpId="0"/>
      <p:bldP spid="9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4318" y="308114"/>
            <a:ext cx="11301789" cy="609268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505306E-1CEF-4A83-BFE2-A592D476A2E1}"/>
              </a:ext>
            </a:extLst>
          </p:cNvPr>
          <p:cNvSpPr txBox="1"/>
          <p:nvPr/>
        </p:nvSpPr>
        <p:spPr>
          <a:xfrm>
            <a:off x="4475866" y="376081"/>
            <a:ext cx="5155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148 x 2 = 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3B2938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0DCA3CE2-1947-424C-9330-BA7781BC6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1447800" y="1477641"/>
            <a:ext cx="8896350" cy="49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38062FCF-EB7E-41F0-A905-05C2D10714DA}"/>
              </a:ext>
            </a:extLst>
          </p:cNvPr>
          <p:cNvSpPr txBox="1"/>
          <p:nvPr/>
        </p:nvSpPr>
        <p:spPr>
          <a:xfrm>
            <a:off x="4667720" y="1621370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3 148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1236541-C2AC-4111-B254-C1FD215C3678}"/>
              </a:ext>
            </a:extLst>
          </p:cNvPr>
          <p:cNvSpPr txBox="1"/>
          <p:nvPr/>
        </p:nvSpPr>
        <p:spPr>
          <a:xfrm>
            <a:off x="6513858" y="2816640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C964570-0846-48FD-AFF2-D9A4C6D7AA6B}"/>
              </a:ext>
            </a:extLst>
          </p:cNvPr>
          <p:cNvSpPr/>
          <p:nvPr/>
        </p:nvSpPr>
        <p:spPr>
          <a:xfrm>
            <a:off x="4920048" y="4061808"/>
            <a:ext cx="2842413" cy="82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3A0F36B-6EC8-4841-921D-2887DF7386A2}"/>
              </a:ext>
            </a:extLst>
          </p:cNvPr>
          <p:cNvSpPr txBox="1"/>
          <p:nvPr/>
        </p:nvSpPr>
        <p:spPr>
          <a:xfrm>
            <a:off x="6859505" y="38843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D9D6BA5-B2BA-4BF1-883A-2FBDDD0EB1F7}"/>
              </a:ext>
            </a:extLst>
          </p:cNvPr>
          <p:cNvSpPr txBox="1"/>
          <p:nvPr/>
        </p:nvSpPr>
        <p:spPr>
          <a:xfrm>
            <a:off x="6238726" y="389653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F320226-1952-4CAE-8134-54CB38354F41}"/>
              </a:ext>
            </a:extLst>
          </p:cNvPr>
          <p:cNvSpPr txBox="1"/>
          <p:nvPr/>
        </p:nvSpPr>
        <p:spPr>
          <a:xfrm>
            <a:off x="4323700" y="2576955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5578C9-2FBA-4E9C-A378-C0019E1A7D71}"/>
              </a:ext>
            </a:extLst>
          </p:cNvPr>
          <p:cNvSpPr/>
          <p:nvPr/>
        </p:nvSpPr>
        <p:spPr>
          <a:xfrm>
            <a:off x="6390861" y="271338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112ED4E-DEB2-4480-B631-199AA37A02E7}"/>
              </a:ext>
            </a:extLst>
          </p:cNvPr>
          <p:cNvSpPr txBox="1"/>
          <p:nvPr/>
        </p:nvSpPr>
        <p:spPr>
          <a:xfrm>
            <a:off x="5622499" y="388659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F70C8B1-BA51-41CF-AD7A-532F8A3390E2}"/>
              </a:ext>
            </a:extLst>
          </p:cNvPr>
          <p:cNvSpPr txBox="1"/>
          <p:nvPr/>
        </p:nvSpPr>
        <p:spPr>
          <a:xfrm>
            <a:off x="4797551" y="3896536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36320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 animBg="1"/>
      <p:bldP spid="59" grpId="0"/>
      <p:bldP spid="60" grpId="0"/>
      <p:bldP spid="62" grpId="0"/>
      <p:bldP spid="8" grpId="0" animBg="1"/>
      <p:bldP spid="8" grpId="1" animBg="1"/>
      <p:bldP spid="89" grpId="0"/>
      <p:bldP spid="9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4318" y="308114"/>
            <a:ext cx="11301789" cy="609268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505306E-1CEF-4A83-BFE2-A592D476A2E1}"/>
              </a:ext>
            </a:extLst>
          </p:cNvPr>
          <p:cNvSpPr txBox="1"/>
          <p:nvPr/>
        </p:nvSpPr>
        <p:spPr>
          <a:xfrm>
            <a:off x="4475866" y="376081"/>
            <a:ext cx="5155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2 109 x 3 = ?</a:t>
            </a:r>
          </a:p>
        </p:txBody>
      </p:sp>
      <p:pic>
        <p:nvPicPr>
          <p:cNvPr id="5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0DCA3CE2-1947-424C-9330-BA7781BC6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1447800" y="1477641"/>
            <a:ext cx="8896350" cy="49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38062FCF-EB7E-41F0-A905-05C2D10714DA}"/>
              </a:ext>
            </a:extLst>
          </p:cNvPr>
          <p:cNvSpPr txBox="1"/>
          <p:nvPr/>
        </p:nvSpPr>
        <p:spPr>
          <a:xfrm>
            <a:off x="4667720" y="1621370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2 109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1236541-C2AC-4111-B254-C1FD215C3678}"/>
              </a:ext>
            </a:extLst>
          </p:cNvPr>
          <p:cNvSpPr txBox="1"/>
          <p:nvPr/>
        </p:nvSpPr>
        <p:spPr>
          <a:xfrm>
            <a:off x="6513858" y="2835690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C964570-0846-48FD-AFF2-D9A4C6D7AA6B}"/>
              </a:ext>
            </a:extLst>
          </p:cNvPr>
          <p:cNvSpPr/>
          <p:nvPr/>
        </p:nvSpPr>
        <p:spPr>
          <a:xfrm>
            <a:off x="4920048" y="4061808"/>
            <a:ext cx="2842413" cy="82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3A0F36B-6EC8-4841-921D-2887DF7386A2}"/>
              </a:ext>
            </a:extLst>
          </p:cNvPr>
          <p:cNvSpPr txBox="1"/>
          <p:nvPr/>
        </p:nvSpPr>
        <p:spPr>
          <a:xfrm>
            <a:off x="6859505" y="38843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D9D6BA5-B2BA-4BF1-883A-2FBDDD0EB1F7}"/>
              </a:ext>
            </a:extLst>
          </p:cNvPr>
          <p:cNvSpPr txBox="1"/>
          <p:nvPr/>
        </p:nvSpPr>
        <p:spPr>
          <a:xfrm>
            <a:off x="6238726" y="389653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F320226-1952-4CAE-8134-54CB38354F41}"/>
              </a:ext>
            </a:extLst>
          </p:cNvPr>
          <p:cNvSpPr txBox="1"/>
          <p:nvPr/>
        </p:nvSpPr>
        <p:spPr>
          <a:xfrm>
            <a:off x="4323700" y="2576955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5578C9-2FBA-4E9C-A378-C0019E1A7D71}"/>
              </a:ext>
            </a:extLst>
          </p:cNvPr>
          <p:cNvSpPr/>
          <p:nvPr/>
        </p:nvSpPr>
        <p:spPr>
          <a:xfrm>
            <a:off x="6390861" y="271338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112ED4E-DEB2-4480-B631-199AA37A02E7}"/>
              </a:ext>
            </a:extLst>
          </p:cNvPr>
          <p:cNvSpPr txBox="1"/>
          <p:nvPr/>
        </p:nvSpPr>
        <p:spPr>
          <a:xfrm>
            <a:off x="5622499" y="388659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F70C8B1-BA51-41CF-AD7A-532F8A3390E2}"/>
              </a:ext>
            </a:extLst>
          </p:cNvPr>
          <p:cNvSpPr txBox="1"/>
          <p:nvPr/>
        </p:nvSpPr>
        <p:spPr>
          <a:xfrm>
            <a:off x="4797551" y="3896536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48146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 animBg="1"/>
      <p:bldP spid="59" grpId="0"/>
      <p:bldP spid="60" grpId="0"/>
      <p:bldP spid="62" grpId="0"/>
      <p:bldP spid="8" grpId="0" animBg="1"/>
      <p:bldP spid="8" grpId="1" animBg="1"/>
      <p:bldP spid="89" grpId="0"/>
      <p:bldP spid="9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4318" y="308114"/>
            <a:ext cx="11301789" cy="609268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505306E-1CEF-4A83-BFE2-A592D476A2E1}"/>
              </a:ext>
            </a:extLst>
          </p:cNvPr>
          <p:cNvSpPr txBox="1"/>
          <p:nvPr/>
        </p:nvSpPr>
        <p:spPr>
          <a:xfrm>
            <a:off x="4475866" y="376081"/>
            <a:ext cx="5155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2 041 x 4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= ?</a:t>
            </a:r>
          </a:p>
        </p:txBody>
      </p:sp>
      <p:pic>
        <p:nvPicPr>
          <p:cNvPr id="5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0DCA3CE2-1947-424C-9330-BA7781BC6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1447800" y="1477641"/>
            <a:ext cx="8896350" cy="49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38062FCF-EB7E-41F0-A905-05C2D10714DA}"/>
              </a:ext>
            </a:extLst>
          </p:cNvPr>
          <p:cNvSpPr txBox="1"/>
          <p:nvPr/>
        </p:nvSpPr>
        <p:spPr>
          <a:xfrm>
            <a:off x="4667720" y="1621370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2 041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1236541-C2AC-4111-B254-C1FD215C3678}"/>
              </a:ext>
            </a:extLst>
          </p:cNvPr>
          <p:cNvSpPr txBox="1"/>
          <p:nvPr/>
        </p:nvSpPr>
        <p:spPr>
          <a:xfrm>
            <a:off x="6447183" y="2826165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C964570-0846-48FD-AFF2-D9A4C6D7AA6B}"/>
              </a:ext>
            </a:extLst>
          </p:cNvPr>
          <p:cNvSpPr/>
          <p:nvPr/>
        </p:nvSpPr>
        <p:spPr>
          <a:xfrm>
            <a:off x="4920048" y="4061808"/>
            <a:ext cx="2842413" cy="82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3A0F36B-6EC8-4841-921D-2887DF7386A2}"/>
              </a:ext>
            </a:extLst>
          </p:cNvPr>
          <p:cNvSpPr txBox="1"/>
          <p:nvPr/>
        </p:nvSpPr>
        <p:spPr>
          <a:xfrm>
            <a:off x="6859505" y="38843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D9D6BA5-B2BA-4BF1-883A-2FBDDD0EB1F7}"/>
              </a:ext>
            </a:extLst>
          </p:cNvPr>
          <p:cNvSpPr txBox="1"/>
          <p:nvPr/>
        </p:nvSpPr>
        <p:spPr>
          <a:xfrm>
            <a:off x="6238726" y="389653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F320226-1952-4CAE-8134-54CB38354F41}"/>
              </a:ext>
            </a:extLst>
          </p:cNvPr>
          <p:cNvSpPr txBox="1"/>
          <p:nvPr/>
        </p:nvSpPr>
        <p:spPr>
          <a:xfrm>
            <a:off x="4323700" y="2576955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5578C9-2FBA-4E9C-A378-C0019E1A7D71}"/>
              </a:ext>
            </a:extLst>
          </p:cNvPr>
          <p:cNvSpPr/>
          <p:nvPr/>
        </p:nvSpPr>
        <p:spPr>
          <a:xfrm>
            <a:off x="5781261" y="273243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112ED4E-DEB2-4480-B631-199AA37A02E7}"/>
              </a:ext>
            </a:extLst>
          </p:cNvPr>
          <p:cNvSpPr txBox="1"/>
          <p:nvPr/>
        </p:nvSpPr>
        <p:spPr>
          <a:xfrm>
            <a:off x="5622499" y="388659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F70C8B1-BA51-41CF-AD7A-532F8A3390E2}"/>
              </a:ext>
            </a:extLst>
          </p:cNvPr>
          <p:cNvSpPr txBox="1"/>
          <p:nvPr/>
        </p:nvSpPr>
        <p:spPr>
          <a:xfrm>
            <a:off x="4797551" y="3896536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891402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 animBg="1"/>
      <p:bldP spid="59" grpId="0"/>
      <p:bldP spid="60" grpId="0"/>
      <p:bldP spid="62" grpId="0"/>
      <p:bldP spid="8" grpId="0" animBg="1"/>
      <p:bldP spid="8" grpId="1" animBg="1"/>
      <p:bldP spid="89" grpId="0"/>
      <p:bldP spid="9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5008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60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678084"/>
            <a:ext cx="6860971" cy="10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533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+mj-lt"/>
                <a:cs typeface="Arial"/>
                <a:sym typeface="Arial"/>
              </a:rPr>
              <a:t>SƠ ĐỒ KHO BÁU</a:t>
            </a:r>
            <a:endParaRPr lang="en-US" sz="6533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SVN-Poky's"/>
              <a:cs typeface="Arial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8" name="Nhóm 57">
            <a:extLst>
              <a:ext uri="{FF2B5EF4-FFF2-40B4-BE49-F238E27FC236}">
                <a16:creationId xmlns:a16="http://schemas.microsoft.com/office/drawing/2014/main" id="{960D9190-9730-D86B-7F72-02C7A0AAD763}"/>
              </a:ext>
            </a:extLst>
          </p:cNvPr>
          <p:cNvGrpSpPr/>
          <p:nvPr/>
        </p:nvGrpSpPr>
        <p:grpSpPr>
          <a:xfrm rot="21171908">
            <a:off x="5896683" y="3330016"/>
            <a:ext cx="809493" cy="770066"/>
            <a:chOff x="4234875" y="1979179"/>
            <a:chExt cx="607120" cy="577549"/>
          </a:xfrm>
        </p:grpSpPr>
        <p:grpSp>
          <p:nvGrpSpPr>
            <p:cNvPr id="59" name="Nhóm 58">
              <a:extLst>
                <a:ext uri="{FF2B5EF4-FFF2-40B4-BE49-F238E27FC236}">
                  <a16:creationId xmlns:a16="http://schemas.microsoft.com/office/drawing/2014/main" id="{94786AC9-D81B-1D66-645E-02CD74F4CD93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1" name="Hình Bầu dục 60">
                <a:extLst>
                  <a:ext uri="{FF2B5EF4-FFF2-40B4-BE49-F238E27FC236}">
                    <a16:creationId xmlns:a16="http://schemas.microsoft.com/office/drawing/2014/main" id="{C85FBEA4-9111-50B8-A4A0-7D3A09AEC84D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2" name="Hình Bầu dục 61">
                <a:extLst>
                  <a:ext uri="{FF2B5EF4-FFF2-40B4-BE49-F238E27FC236}">
                    <a16:creationId xmlns:a16="http://schemas.microsoft.com/office/drawing/2014/main" id="{4D0B66AE-7981-DB2B-0199-7CCFD8C135A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0" name="Hộp Văn bản 59">
              <a:extLst>
                <a:ext uri="{FF2B5EF4-FFF2-40B4-BE49-F238E27FC236}">
                  <a16:creationId xmlns:a16="http://schemas.microsoft.com/office/drawing/2014/main" id="{5C09510D-E2E8-0B9E-E05A-588AF8CE2168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8113961" y="3269221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367156" y="5166229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4C3B5BB4-4BA4-7FA9-EEAD-166091F9127E}"/>
              </a:ext>
            </a:extLst>
          </p:cNvPr>
          <p:cNvGrpSpPr/>
          <p:nvPr/>
        </p:nvGrpSpPr>
        <p:grpSpPr>
          <a:xfrm>
            <a:off x="4361619" y="5277195"/>
            <a:ext cx="809493" cy="770065"/>
            <a:chOff x="4234875" y="1979179"/>
            <a:chExt cx="607120" cy="577549"/>
          </a:xfrm>
        </p:grpSpPr>
        <p:grpSp>
          <p:nvGrpSpPr>
            <p:cNvPr id="76" name="Nhóm 75">
              <a:extLst>
                <a:ext uri="{FF2B5EF4-FFF2-40B4-BE49-F238E27FC236}">
                  <a16:creationId xmlns:a16="http://schemas.microsoft.com/office/drawing/2014/main" id="{7B903FD2-70BC-CE82-B02D-5B9E56C461A5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78" name="Hình Bầu dục 77">
                <a:extLst>
                  <a:ext uri="{FF2B5EF4-FFF2-40B4-BE49-F238E27FC236}">
                    <a16:creationId xmlns:a16="http://schemas.microsoft.com/office/drawing/2014/main" id="{82F7859F-D835-8927-E99A-D91AA8E1E50C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79" name="Hình Bầu dục 78">
                <a:extLst>
                  <a:ext uri="{FF2B5EF4-FFF2-40B4-BE49-F238E27FC236}">
                    <a16:creationId xmlns:a16="http://schemas.microsoft.com/office/drawing/2014/main" id="{94EF0113-E262-9E8E-BD5A-D6CACD409964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77" name="Hộp Văn bản 76">
              <a:extLst>
                <a:ext uri="{FF2B5EF4-FFF2-40B4-BE49-F238E27FC236}">
                  <a16:creationId xmlns:a16="http://schemas.microsoft.com/office/drawing/2014/main" id="{A1EB98EE-51EF-8CDF-7D4B-0E14FC47E8F2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2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:a16="http://schemas.microsoft.com/office/drawing/2014/main" id="{44C5BF64-00C9-FB27-FDB7-C922B8BBDEFC}"/>
              </a:ext>
            </a:extLst>
          </p:cNvPr>
          <p:cNvGrpSpPr/>
          <p:nvPr/>
        </p:nvGrpSpPr>
        <p:grpSpPr>
          <a:xfrm>
            <a:off x="6794083" y="1425155"/>
            <a:ext cx="2843827" cy="1811935"/>
            <a:chOff x="5126861" y="1058966"/>
            <a:chExt cx="2132870" cy="1358951"/>
          </a:xfrm>
        </p:grpSpPr>
        <p:grpSp>
          <p:nvGrpSpPr>
            <p:cNvPr id="81" name="Nhóm 80">
              <a:extLst>
                <a:ext uri="{FF2B5EF4-FFF2-40B4-BE49-F238E27FC236}">
                  <a16:creationId xmlns:a16="http://schemas.microsoft.com/office/drawing/2014/main" id="{647F61A8-7E19-4DA2-82D3-7EBF2B2E7165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83" name="Hình ảnh 82">
                <a:extLst>
                  <a:ext uri="{FF2B5EF4-FFF2-40B4-BE49-F238E27FC236}">
                    <a16:creationId xmlns:a16="http://schemas.microsoft.com/office/drawing/2014/main" id="{3DBBFE59-06BA-A9B4-776D-AA515CB031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84" name="Hộp Văn bản 83">
                <a:extLst>
                  <a:ext uri="{FF2B5EF4-FFF2-40B4-BE49-F238E27FC236}">
                    <a16:creationId xmlns:a16="http://schemas.microsoft.com/office/drawing/2014/main" id="{473E0CBB-3097-B801-CC9D-E57BCF7451CE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SVN-Poky's"/>
                    <a:cs typeface="Arial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endParaRPr>
              </a:p>
            </p:txBody>
          </p:sp>
        </p:grpSp>
        <p:sp>
          <p:nvSpPr>
            <p:cNvPr id="82" name="Hộp Văn bản 81">
              <a:extLst>
                <a:ext uri="{FF2B5EF4-FFF2-40B4-BE49-F238E27FC236}">
                  <a16:creationId xmlns:a16="http://schemas.microsoft.com/office/drawing/2014/main" id="{C6EA5C27-BAE7-E6B6-E43F-4446ED6FBFCC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141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266700" y="257175"/>
            <a:ext cx="11480195" cy="6233209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634035" y="480765"/>
            <a:ext cx="6387251" cy="1052414"/>
            <a:chOff x="1203157" y="685800"/>
            <a:chExt cx="4790439" cy="789312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789312"/>
              <a:chOff x="1431757" y="695790"/>
              <a:chExt cx="1347537" cy="856284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/>
                  </a:rPr>
                  <a:t>2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2048768" y="710985"/>
              <a:ext cx="3944828" cy="623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Đặt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tính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rồi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tính</a:t>
              </a:r>
              <a:endParaRPr lang="en-US" sz="2133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4E915C0C-5B9D-46C8-87A0-663AFD30B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737" y="1562100"/>
            <a:ext cx="7760576" cy="8382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9E280DF9-4FD0-4C21-AF35-50209979C033}"/>
              </a:ext>
            </a:extLst>
          </p:cNvPr>
          <p:cNvSpPr txBox="1"/>
          <p:nvPr/>
        </p:nvSpPr>
        <p:spPr>
          <a:xfrm>
            <a:off x="695795" y="2392895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1 103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CEE6EC0-03C1-4F25-8D88-96B0E688DE06}"/>
              </a:ext>
            </a:extLst>
          </p:cNvPr>
          <p:cNvSpPr txBox="1"/>
          <p:nvPr/>
        </p:nvSpPr>
        <p:spPr>
          <a:xfrm>
            <a:off x="2541933" y="3607215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DF17ADF-B2E6-452B-8189-EF6BC0B94386}"/>
              </a:ext>
            </a:extLst>
          </p:cNvPr>
          <p:cNvSpPr/>
          <p:nvPr/>
        </p:nvSpPr>
        <p:spPr>
          <a:xfrm>
            <a:off x="948123" y="4833333"/>
            <a:ext cx="2842413" cy="828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085DD40-9C58-41BE-A1B3-F86526109706}"/>
              </a:ext>
            </a:extLst>
          </p:cNvPr>
          <p:cNvSpPr txBox="1"/>
          <p:nvPr/>
        </p:nvSpPr>
        <p:spPr>
          <a:xfrm>
            <a:off x="2887580" y="46463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F2A0D96-DE74-47DC-A162-68F45F5D4E9E}"/>
              </a:ext>
            </a:extLst>
          </p:cNvPr>
          <p:cNvSpPr txBox="1"/>
          <p:nvPr/>
        </p:nvSpPr>
        <p:spPr>
          <a:xfrm>
            <a:off x="2266801" y="4668062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76A6296-64D2-4B1D-8949-FC9CA7ACAC65}"/>
              </a:ext>
            </a:extLst>
          </p:cNvPr>
          <p:cNvSpPr txBox="1"/>
          <p:nvPr/>
        </p:nvSpPr>
        <p:spPr>
          <a:xfrm>
            <a:off x="351775" y="3348480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11E6068-8FED-4E5A-9A0E-362BCA388A34}"/>
              </a:ext>
            </a:extLst>
          </p:cNvPr>
          <p:cNvSpPr txBox="1"/>
          <p:nvPr/>
        </p:nvSpPr>
        <p:spPr>
          <a:xfrm>
            <a:off x="1650574" y="4658122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A90AD27-0CF1-44CB-97AF-E58C87490C75}"/>
              </a:ext>
            </a:extLst>
          </p:cNvPr>
          <p:cNvSpPr txBox="1"/>
          <p:nvPr/>
        </p:nvSpPr>
        <p:spPr>
          <a:xfrm>
            <a:off x="825626" y="4668061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449927C-6B33-4A4D-B1C6-16346BBD53C4}"/>
              </a:ext>
            </a:extLst>
          </p:cNvPr>
          <p:cNvSpPr txBox="1"/>
          <p:nvPr/>
        </p:nvSpPr>
        <p:spPr>
          <a:xfrm>
            <a:off x="4467695" y="2373845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1 021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B603433-0783-42E4-BC08-F4F4FE41B159}"/>
              </a:ext>
            </a:extLst>
          </p:cNvPr>
          <p:cNvSpPr txBox="1"/>
          <p:nvPr/>
        </p:nvSpPr>
        <p:spPr>
          <a:xfrm>
            <a:off x="6313833" y="3588165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9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6418D8B-8756-434C-8A7F-EF8AB27CED69}"/>
              </a:ext>
            </a:extLst>
          </p:cNvPr>
          <p:cNvSpPr/>
          <p:nvPr/>
        </p:nvSpPr>
        <p:spPr>
          <a:xfrm>
            <a:off x="4720023" y="4814283"/>
            <a:ext cx="2842413" cy="828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ADA8FED-7B05-4511-ACAD-2053BB15655A}"/>
              </a:ext>
            </a:extLst>
          </p:cNvPr>
          <p:cNvSpPr txBox="1"/>
          <p:nvPr/>
        </p:nvSpPr>
        <p:spPr>
          <a:xfrm>
            <a:off x="6659480" y="462729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F6B6206-1B89-4E90-B03B-B1EAB60E70CC}"/>
              </a:ext>
            </a:extLst>
          </p:cNvPr>
          <p:cNvSpPr txBox="1"/>
          <p:nvPr/>
        </p:nvSpPr>
        <p:spPr>
          <a:xfrm>
            <a:off x="6038701" y="4649012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EAA6246-5A5A-47EB-A482-36EBD10DED1F}"/>
              </a:ext>
            </a:extLst>
          </p:cNvPr>
          <p:cNvSpPr txBox="1"/>
          <p:nvPr/>
        </p:nvSpPr>
        <p:spPr>
          <a:xfrm>
            <a:off x="4123675" y="3329430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035D893-3EC0-41CA-9DC3-4C7448452BF4}"/>
              </a:ext>
            </a:extLst>
          </p:cNvPr>
          <p:cNvSpPr txBox="1"/>
          <p:nvPr/>
        </p:nvSpPr>
        <p:spPr>
          <a:xfrm>
            <a:off x="5422474" y="4639072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EA998ED-5093-4B54-81C3-5E15BB70E776}"/>
              </a:ext>
            </a:extLst>
          </p:cNvPr>
          <p:cNvSpPr txBox="1"/>
          <p:nvPr/>
        </p:nvSpPr>
        <p:spPr>
          <a:xfrm>
            <a:off x="4597526" y="4649011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6C27E63-43F4-40D8-B935-3CA5241F6E3F}"/>
              </a:ext>
            </a:extLst>
          </p:cNvPr>
          <p:cNvSpPr txBox="1"/>
          <p:nvPr/>
        </p:nvSpPr>
        <p:spPr>
          <a:xfrm>
            <a:off x="8191970" y="2383370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2 041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92B46D1-D740-4C07-852C-E5936D194303}"/>
              </a:ext>
            </a:extLst>
          </p:cNvPr>
          <p:cNvSpPr txBox="1"/>
          <p:nvPr/>
        </p:nvSpPr>
        <p:spPr>
          <a:xfrm>
            <a:off x="10038108" y="3597690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56E2D44-FE9A-4416-9777-3E33AB6047B3}"/>
              </a:ext>
            </a:extLst>
          </p:cNvPr>
          <p:cNvSpPr/>
          <p:nvPr/>
        </p:nvSpPr>
        <p:spPr>
          <a:xfrm>
            <a:off x="8444298" y="4823808"/>
            <a:ext cx="2842413" cy="828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47E5697-8741-4E7D-AF09-DBC002540405}"/>
              </a:ext>
            </a:extLst>
          </p:cNvPr>
          <p:cNvSpPr txBox="1"/>
          <p:nvPr/>
        </p:nvSpPr>
        <p:spPr>
          <a:xfrm>
            <a:off x="10383755" y="46463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E4A3007-FD88-4CD5-B7F0-2742F2D71D4C}"/>
              </a:ext>
            </a:extLst>
          </p:cNvPr>
          <p:cNvSpPr txBox="1"/>
          <p:nvPr/>
        </p:nvSpPr>
        <p:spPr>
          <a:xfrm>
            <a:off x="9762976" y="465853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CCE7A38-3F65-4DBC-B7E9-F40AB5F5EC56}"/>
              </a:ext>
            </a:extLst>
          </p:cNvPr>
          <p:cNvSpPr txBox="1"/>
          <p:nvPr/>
        </p:nvSpPr>
        <p:spPr>
          <a:xfrm>
            <a:off x="7847950" y="3338955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E9F55F3-69F7-462E-BCDF-775329233718}"/>
              </a:ext>
            </a:extLst>
          </p:cNvPr>
          <p:cNvSpPr txBox="1"/>
          <p:nvPr/>
        </p:nvSpPr>
        <p:spPr>
          <a:xfrm>
            <a:off x="9146749" y="464859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A46697C-CDC3-42C0-9081-65CF6C83674A}"/>
              </a:ext>
            </a:extLst>
          </p:cNvPr>
          <p:cNvSpPr txBox="1"/>
          <p:nvPr/>
        </p:nvSpPr>
        <p:spPr>
          <a:xfrm>
            <a:off x="8321801" y="4658536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7B3A2563-A658-4B69-B91D-9FD4B9C5B4A6}"/>
              </a:ext>
            </a:extLst>
          </p:cNvPr>
          <p:cNvSpPr/>
          <p:nvPr/>
        </p:nvSpPr>
        <p:spPr>
          <a:xfrm>
            <a:off x="5647911" y="3542058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F36D408F-3CAD-4510-9212-0EF5334E2487}"/>
              </a:ext>
            </a:extLst>
          </p:cNvPr>
          <p:cNvSpPr/>
          <p:nvPr/>
        </p:nvSpPr>
        <p:spPr>
          <a:xfrm>
            <a:off x="9305511" y="3542058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0338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 animBg="1"/>
      <p:bldP spid="45" grpId="0"/>
      <p:bldP spid="46" grpId="0"/>
      <p:bldP spid="47" grpId="0"/>
      <p:bldP spid="49" grpId="0"/>
      <p:bldP spid="50" grpId="0"/>
      <p:bldP spid="51" grpId="0"/>
      <p:bldP spid="52" grpId="0"/>
      <p:bldP spid="62" grpId="0" animBg="1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 animBg="1"/>
      <p:bldP spid="71" grpId="0"/>
      <p:bldP spid="72" grpId="0"/>
      <p:bldP spid="73" grpId="0"/>
      <p:bldP spid="74" grpId="0"/>
      <p:bldP spid="75" grpId="0"/>
      <p:bldP spid="76" grpId="0" animBg="1"/>
      <p:bldP spid="76" grpId="1" animBg="1"/>
      <p:bldP spid="77" grpId="0" animBg="1"/>
      <p:bldP spid="7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355710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59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649057"/>
            <a:ext cx="6860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SƠ ĐỒ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8140285" y="3225421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116165" y="5203368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7" name="Nhóm 56">
            <a:extLst>
              <a:ext uri="{FF2B5EF4-FFF2-40B4-BE49-F238E27FC236}">
                <a16:creationId xmlns:a16="http://schemas.microsoft.com/office/drawing/2014/main" id="{2FDFAB35-E8DF-55CD-FB69-039BF5CCBF79}"/>
              </a:ext>
            </a:extLst>
          </p:cNvPr>
          <p:cNvGrpSpPr/>
          <p:nvPr/>
        </p:nvGrpSpPr>
        <p:grpSpPr>
          <a:xfrm>
            <a:off x="5807608" y="3301408"/>
            <a:ext cx="874944" cy="882554"/>
            <a:chOff x="5560414" y="1935075"/>
            <a:chExt cx="656208" cy="661916"/>
          </a:xfrm>
        </p:grpSpPr>
        <p:grpSp>
          <p:nvGrpSpPr>
            <p:cNvPr id="80" name="Nhóm 79">
              <a:extLst>
                <a:ext uri="{FF2B5EF4-FFF2-40B4-BE49-F238E27FC236}">
                  <a16:creationId xmlns:a16="http://schemas.microsoft.com/office/drawing/2014/main" id="{568A6583-E4A2-5E5E-B6C1-275D070D8865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82" name="Nhóm 81">
                <a:extLst>
                  <a:ext uri="{FF2B5EF4-FFF2-40B4-BE49-F238E27FC236}">
                    <a16:creationId xmlns:a16="http://schemas.microsoft.com/office/drawing/2014/main" id="{B634476D-CCE4-4FD3-99E0-3D2F01612223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84" name="Hình Bầu dục 83">
                  <a:extLst>
                    <a:ext uri="{FF2B5EF4-FFF2-40B4-BE49-F238E27FC236}">
                      <a16:creationId xmlns:a16="http://schemas.microsoft.com/office/drawing/2014/main" id="{85F62A09-039A-0D3F-3483-F1263D7D035C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85" name="Hình Bầu dục 84">
                  <a:extLst>
                    <a:ext uri="{FF2B5EF4-FFF2-40B4-BE49-F238E27FC236}">
                      <a16:creationId xmlns:a16="http://schemas.microsoft.com/office/drawing/2014/main" id="{942BBE9D-F855-B1D3-784E-6A93A0BD471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83" name="Hộp Văn bản 82">
                <a:extLst>
                  <a:ext uri="{FF2B5EF4-FFF2-40B4-BE49-F238E27FC236}">
                    <a16:creationId xmlns:a16="http://schemas.microsoft.com/office/drawing/2014/main" id="{D27B8EBD-9857-E607-53AD-21C0E6F3FD7E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81" name="Hình ảnh 8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04185671-519C-D70D-5CD7-F1D610E18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86" name="Nhóm 85">
            <a:extLst>
              <a:ext uri="{FF2B5EF4-FFF2-40B4-BE49-F238E27FC236}">
                <a16:creationId xmlns:a16="http://schemas.microsoft.com/office/drawing/2014/main" id="{6B4C64A8-EA4D-1932-CC8D-C38431D2F07F}"/>
              </a:ext>
            </a:extLst>
          </p:cNvPr>
          <p:cNvGrpSpPr/>
          <p:nvPr/>
        </p:nvGrpSpPr>
        <p:grpSpPr>
          <a:xfrm>
            <a:off x="5803768" y="3437158"/>
            <a:ext cx="809493" cy="770065"/>
            <a:chOff x="4234875" y="1979179"/>
            <a:chExt cx="607120" cy="577549"/>
          </a:xfrm>
        </p:grpSpPr>
        <p:grpSp>
          <p:nvGrpSpPr>
            <p:cNvPr id="87" name="Nhóm 86">
              <a:extLst>
                <a:ext uri="{FF2B5EF4-FFF2-40B4-BE49-F238E27FC236}">
                  <a16:creationId xmlns:a16="http://schemas.microsoft.com/office/drawing/2014/main" id="{4EB0A422-7CAC-6FE3-31CD-26DCBAB503DB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89" name="Hình Bầu dục 88">
                <a:extLst>
                  <a:ext uri="{FF2B5EF4-FFF2-40B4-BE49-F238E27FC236}">
                    <a16:creationId xmlns:a16="http://schemas.microsoft.com/office/drawing/2014/main" id="{D34B825B-D630-182B-D5F4-31A9A4164965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90" name="Hình Bầu dục 89">
                <a:extLst>
                  <a:ext uri="{FF2B5EF4-FFF2-40B4-BE49-F238E27FC236}">
                    <a16:creationId xmlns:a16="http://schemas.microsoft.com/office/drawing/2014/main" id="{6999F205-E889-BA87-8A4F-E6ADC439781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88" name="Hộp Văn bản 87">
              <a:extLst>
                <a:ext uri="{FF2B5EF4-FFF2-40B4-BE49-F238E27FC236}">
                  <a16:creationId xmlns:a16="http://schemas.microsoft.com/office/drawing/2014/main" id="{BE1D386E-8172-CE6C-115E-1159E349531E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91" name="Nhóm 90">
            <a:extLst>
              <a:ext uri="{FF2B5EF4-FFF2-40B4-BE49-F238E27FC236}">
                <a16:creationId xmlns:a16="http://schemas.microsoft.com/office/drawing/2014/main" id="{2945C1D6-C74C-18DB-2BCF-FA6F407F2460}"/>
              </a:ext>
            </a:extLst>
          </p:cNvPr>
          <p:cNvGrpSpPr/>
          <p:nvPr/>
        </p:nvGrpSpPr>
        <p:grpSpPr>
          <a:xfrm>
            <a:off x="6794083" y="1425155"/>
            <a:ext cx="2843827" cy="1811935"/>
            <a:chOff x="5126861" y="1058966"/>
            <a:chExt cx="2132870" cy="1358951"/>
          </a:xfrm>
        </p:grpSpPr>
        <p:grpSp>
          <p:nvGrpSpPr>
            <p:cNvPr id="92" name="Nhóm 91">
              <a:extLst>
                <a:ext uri="{FF2B5EF4-FFF2-40B4-BE49-F238E27FC236}">
                  <a16:creationId xmlns:a16="http://schemas.microsoft.com/office/drawing/2014/main" id="{C2C8EDBB-4A66-07EC-4B3B-CC786A6B9B5D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94" name="Hình ảnh 93">
                <a:extLst>
                  <a:ext uri="{FF2B5EF4-FFF2-40B4-BE49-F238E27FC236}">
                    <a16:creationId xmlns:a16="http://schemas.microsoft.com/office/drawing/2014/main" id="{D1C88699-D585-B1E6-B71A-6FF81CD35E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95" name="Hộp Văn bản 94">
                <a:extLst>
                  <a:ext uri="{FF2B5EF4-FFF2-40B4-BE49-F238E27FC236}">
                    <a16:creationId xmlns:a16="http://schemas.microsoft.com/office/drawing/2014/main" id="{32287117-A110-4208-C456-CF6E2882B1E2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93" name="Hộp Văn bản 92">
              <a:extLst>
                <a:ext uri="{FF2B5EF4-FFF2-40B4-BE49-F238E27FC236}">
                  <a16:creationId xmlns:a16="http://schemas.microsoft.com/office/drawing/2014/main" id="{AF33AB91-88F2-866C-32E6-181756614F53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999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3" name="Google Shape;1283;p40"/>
          <p:cNvGrpSpPr/>
          <p:nvPr/>
        </p:nvGrpSpPr>
        <p:grpSpPr>
          <a:xfrm>
            <a:off x="-1099959" y="2410532"/>
            <a:ext cx="6811280" cy="5984872"/>
            <a:chOff x="-765075" y="1979771"/>
            <a:chExt cx="5108460" cy="4488654"/>
          </a:xfrm>
        </p:grpSpPr>
        <p:grpSp>
          <p:nvGrpSpPr>
            <p:cNvPr id="1284" name="Google Shape;1284;p40"/>
            <p:cNvGrpSpPr/>
            <p:nvPr/>
          </p:nvGrpSpPr>
          <p:grpSpPr>
            <a:xfrm>
              <a:off x="-496776" y="1979771"/>
              <a:ext cx="4443300" cy="4488654"/>
              <a:chOff x="-496776" y="1979771"/>
              <a:chExt cx="4443300" cy="4488654"/>
            </a:xfrm>
          </p:grpSpPr>
          <p:grpSp>
            <p:nvGrpSpPr>
              <p:cNvPr id="1285" name="Google Shape;1285;p40"/>
              <p:cNvGrpSpPr/>
              <p:nvPr/>
            </p:nvGrpSpPr>
            <p:grpSpPr>
              <a:xfrm rot="534401">
                <a:off x="1827188" y="2417586"/>
                <a:ext cx="1476261" cy="2149086"/>
                <a:chOff x="7730849" y="1571630"/>
                <a:chExt cx="680855" cy="991067"/>
              </a:xfrm>
            </p:grpSpPr>
            <p:sp>
              <p:nvSpPr>
                <p:cNvPr id="1286" name="Google Shape;1286;p40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7" name="Google Shape;1287;p40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8" name="Google Shape;1288;p40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9" name="Google Shape;1289;p40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0" name="Google Shape;1290;p40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1" name="Google Shape;1291;p40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2" name="Google Shape;1292;p40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3" name="Google Shape;1293;p40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4" name="Google Shape;1294;p40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95" name="Google Shape;1295;p40"/>
              <p:cNvSpPr/>
              <p:nvPr/>
            </p:nvSpPr>
            <p:spPr>
              <a:xfrm rot="10800000">
                <a:off x="-496776" y="3861125"/>
                <a:ext cx="4443300" cy="2607300"/>
              </a:xfrm>
              <a:prstGeom prst="pie">
                <a:avLst>
                  <a:gd name="adj1" fmla="val 100680"/>
                  <a:gd name="adj2" fmla="val 10721538"/>
                </a:avLst>
              </a:prstGeom>
              <a:solidFill>
                <a:srgbClr val="FBE5B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296" name="Google Shape;1296;p40"/>
              <p:cNvGrpSpPr/>
              <p:nvPr/>
            </p:nvGrpSpPr>
            <p:grpSpPr>
              <a:xfrm flipH="1">
                <a:off x="502088" y="1979771"/>
                <a:ext cx="1723789" cy="2509579"/>
                <a:chOff x="7730849" y="1571630"/>
                <a:chExt cx="680855" cy="991067"/>
              </a:xfrm>
            </p:grpSpPr>
            <p:sp>
              <p:nvSpPr>
                <p:cNvPr id="1297" name="Google Shape;1297;p40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8" name="Google Shape;1298;p40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9" name="Google Shape;1299;p40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0" name="Google Shape;1300;p40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1" name="Google Shape;1301;p40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2" name="Google Shape;1302;p40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3" name="Google Shape;1303;p40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4" name="Google Shape;1304;p40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5" name="Google Shape;1305;p40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06" name="Google Shape;1306;p40"/>
              <p:cNvSpPr/>
              <p:nvPr/>
            </p:nvSpPr>
            <p:spPr>
              <a:xfrm flipH="1">
                <a:off x="1405354" y="4332697"/>
                <a:ext cx="509525" cy="252207"/>
              </a:xfrm>
              <a:custGeom>
                <a:avLst/>
                <a:gdLst/>
                <a:ahLst/>
                <a:cxnLst/>
                <a:rect l="l" t="t" r="r" b="b"/>
                <a:pathLst>
                  <a:path w="8050" h="3984" extrusionOk="0">
                    <a:moveTo>
                      <a:pt x="748" y="73"/>
                    </a:moveTo>
                    <a:cubicBezTo>
                      <a:pt x="1097" y="-229"/>
                      <a:pt x="1533" y="549"/>
                      <a:pt x="2176" y="692"/>
                    </a:cubicBezTo>
                    <a:cubicBezTo>
                      <a:pt x="2819" y="835"/>
                      <a:pt x="3907" y="946"/>
                      <a:pt x="4605" y="930"/>
                    </a:cubicBezTo>
                    <a:cubicBezTo>
                      <a:pt x="5304" y="914"/>
                      <a:pt x="5907" y="692"/>
                      <a:pt x="6367" y="597"/>
                    </a:cubicBezTo>
                    <a:cubicBezTo>
                      <a:pt x="6827" y="502"/>
                      <a:pt x="7089" y="192"/>
                      <a:pt x="7367" y="359"/>
                    </a:cubicBezTo>
                    <a:cubicBezTo>
                      <a:pt x="7645" y="526"/>
                      <a:pt x="8098" y="1081"/>
                      <a:pt x="8034" y="1597"/>
                    </a:cubicBezTo>
                    <a:cubicBezTo>
                      <a:pt x="7971" y="2113"/>
                      <a:pt x="7907" y="3065"/>
                      <a:pt x="6986" y="3454"/>
                    </a:cubicBezTo>
                    <a:cubicBezTo>
                      <a:pt x="6065" y="3843"/>
                      <a:pt x="3661" y="4089"/>
                      <a:pt x="2510" y="3930"/>
                    </a:cubicBezTo>
                    <a:cubicBezTo>
                      <a:pt x="1359" y="3771"/>
                      <a:pt x="375" y="3145"/>
                      <a:pt x="81" y="2502"/>
                    </a:cubicBezTo>
                    <a:cubicBezTo>
                      <a:pt x="-213" y="1859"/>
                      <a:pt x="399" y="375"/>
                      <a:pt x="748" y="73"/>
                    </a:cubicBezTo>
                    <a:close/>
                  </a:path>
                </a:pathLst>
              </a:custGeom>
              <a:solidFill>
                <a:srgbClr val="FBE5BB"/>
              </a:solidFill>
              <a:ln>
                <a:noFill/>
              </a:ln>
            </p:spPr>
          </p:sp>
        </p:grpSp>
        <p:sp>
          <p:nvSpPr>
            <p:cNvPr id="1307" name="Google Shape;1307;p40"/>
            <p:cNvSpPr/>
            <p:nvPr/>
          </p:nvSpPr>
          <p:spPr>
            <a:xfrm>
              <a:off x="-765075" y="4542515"/>
              <a:ext cx="5108460" cy="718239"/>
            </a:xfrm>
            <a:custGeom>
              <a:avLst/>
              <a:gdLst/>
              <a:ahLst/>
              <a:cxnLst/>
              <a:rect l="l" t="t" r="r" b="b"/>
              <a:pathLst>
                <a:path w="180495" h="22015" extrusionOk="0">
                  <a:moveTo>
                    <a:pt x="12315" y="218"/>
                  </a:moveTo>
                  <a:cubicBezTo>
                    <a:pt x="16697" y="-99"/>
                    <a:pt x="22856" y="7013"/>
                    <a:pt x="27936" y="8600"/>
                  </a:cubicBezTo>
                  <a:cubicBezTo>
                    <a:pt x="33016" y="10188"/>
                    <a:pt x="35747" y="9616"/>
                    <a:pt x="42795" y="9743"/>
                  </a:cubicBezTo>
                  <a:cubicBezTo>
                    <a:pt x="49844" y="9870"/>
                    <a:pt x="61274" y="9235"/>
                    <a:pt x="70227" y="9362"/>
                  </a:cubicBezTo>
                  <a:cubicBezTo>
                    <a:pt x="79181" y="9489"/>
                    <a:pt x="87182" y="10442"/>
                    <a:pt x="96516" y="10505"/>
                  </a:cubicBezTo>
                  <a:cubicBezTo>
                    <a:pt x="105851" y="10569"/>
                    <a:pt x="117471" y="10251"/>
                    <a:pt x="126234" y="9743"/>
                  </a:cubicBezTo>
                  <a:cubicBezTo>
                    <a:pt x="134997" y="9235"/>
                    <a:pt x="143951" y="8664"/>
                    <a:pt x="149094" y="7457"/>
                  </a:cubicBezTo>
                  <a:cubicBezTo>
                    <a:pt x="154238" y="6251"/>
                    <a:pt x="155254" y="3711"/>
                    <a:pt x="157095" y="2504"/>
                  </a:cubicBezTo>
                  <a:cubicBezTo>
                    <a:pt x="158937" y="1298"/>
                    <a:pt x="156397" y="-544"/>
                    <a:pt x="160143" y="218"/>
                  </a:cubicBezTo>
                  <a:cubicBezTo>
                    <a:pt x="163890" y="980"/>
                    <a:pt x="177352" y="4028"/>
                    <a:pt x="179574" y="7076"/>
                  </a:cubicBezTo>
                  <a:cubicBezTo>
                    <a:pt x="181797" y="10124"/>
                    <a:pt x="179892" y="16093"/>
                    <a:pt x="173478" y="18506"/>
                  </a:cubicBezTo>
                  <a:cubicBezTo>
                    <a:pt x="167065" y="20919"/>
                    <a:pt x="162112" y="20983"/>
                    <a:pt x="141093" y="21554"/>
                  </a:cubicBezTo>
                  <a:cubicBezTo>
                    <a:pt x="120075" y="22126"/>
                    <a:pt x="68703" y="21999"/>
                    <a:pt x="47367" y="21935"/>
                  </a:cubicBezTo>
                  <a:cubicBezTo>
                    <a:pt x="26031" y="21872"/>
                    <a:pt x="20761" y="21681"/>
                    <a:pt x="13077" y="21173"/>
                  </a:cubicBezTo>
                  <a:cubicBezTo>
                    <a:pt x="5394" y="20665"/>
                    <a:pt x="3171" y="20665"/>
                    <a:pt x="1266" y="18887"/>
                  </a:cubicBezTo>
                  <a:cubicBezTo>
                    <a:pt x="-639" y="17109"/>
                    <a:pt x="-194" y="13617"/>
                    <a:pt x="1647" y="10505"/>
                  </a:cubicBezTo>
                  <a:cubicBezTo>
                    <a:pt x="3489" y="7394"/>
                    <a:pt x="7934" y="536"/>
                    <a:pt x="12315" y="2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</p:grp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BD8C2766-B7E6-206C-B885-F6EA9C7A92A9}"/>
              </a:ext>
            </a:extLst>
          </p:cNvPr>
          <p:cNvSpPr/>
          <p:nvPr/>
        </p:nvSpPr>
        <p:spPr>
          <a:xfrm>
            <a:off x="7298267" y="508000"/>
            <a:ext cx="3539067" cy="3376243"/>
          </a:xfrm>
          <a:prstGeom prst="ellipse">
            <a:avLst/>
          </a:prstGeom>
          <a:solidFill>
            <a:srgbClr val="94E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7B00A702-E9F4-8A5E-2C48-48FA56595B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216" b="46565"/>
          <a:stretch/>
        </p:blipFill>
        <p:spPr>
          <a:xfrm>
            <a:off x="9229137" y="-358317"/>
            <a:ext cx="3095468" cy="260004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93CBDED-9353-46FA-95B0-4CA8F46A8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61AC5C-D0AE-4216-8DF4-7E5DDC60F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5124" y="489460"/>
            <a:ext cx="8248603" cy="47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5106" y="361950"/>
            <a:ext cx="11301789" cy="6128434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434010" y="490291"/>
            <a:ext cx="7205039" cy="1052416"/>
            <a:chOff x="1203157" y="685800"/>
            <a:chExt cx="5403779" cy="789312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789312"/>
              <a:chOff x="1431757" y="695790"/>
              <a:chExt cx="1347537" cy="856284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/>
                  </a:rPr>
                  <a:t>3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2056368" y="768360"/>
              <a:ext cx="4550568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Tính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nhẩm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theo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mẫu</a:t>
              </a:r>
              <a:endParaRPr lang="en-US" sz="48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ADD962D-4DFB-4BB6-AFC9-87CE86BD99D6}"/>
              </a:ext>
            </a:extLst>
          </p:cNvPr>
          <p:cNvSpPr/>
          <p:nvPr/>
        </p:nvSpPr>
        <p:spPr>
          <a:xfrm>
            <a:off x="3714749" y="1476375"/>
            <a:ext cx="5286375" cy="1828800"/>
          </a:xfrm>
          <a:prstGeom prst="roundRect">
            <a:avLst/>
          </a:prstGeom>
          <a:solidFill>
            <a:srgbClr val="F4AE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21D2AD-AAA3-4085-AB94-B1840268C24F}"/>
              </a:ext>
            </a:extLst>
          </p:cNvPr>
          <p:cNvSpPr txBox="1"/>
          <p:nvPr/>
        </p:nvSpPr>
        <p:spPr>
          <a:xfrm>
            <a:off x="4105275" y="14573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</a:rPr>
              <a:t>Mẫu</a:t>
            </a:r>
            <a:r>
              <a:rPr lang="en-US" sz="3200" dirty="0">
                <a:solidFill>
                  <a:srgbClr val="002060"/>
                </a:solidFill>
              </a:rPr>
              <a:t>: 2 000 x 3 = 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24E3CA0-AEE0-4882-B86F-95D11359C082}"/>
              </a:ext>
            </a:extLst>
          </p:cNvPr>
          <p:cNvSpPr txBox="1"/>
          <p:nvPr/>
        </p:nvSpPr>
        <p:spPr>
          <a:xfrm>
            <a:off x="3867150" y="1943100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</a:rPr>
              <a:t>Nhẩm</a:t>
            </a:r>
            <a:r>
              <a:rPr lang="en-US" sz="3200" dirty="0">
                <a:solidFill>
                  <a:srgbClr val="002060"/>
                </a:solidFill>
              </a:rPr>
              <a:t>: 2 </a:t>
            </a:r>
            <a:r>
              <a:rPr lang="en-US" sz="3200" dirty="0" err="1">
                <a:solidFill>
                  <a:srgbClr val="002060"/>
                </a:solidFill>
              </a:rPr>
              <a:t>nghìn</a:t>
            </a:r>
            <a:r>
              <a:rPr lang="en-US" sz="3200" dirty="0">
                <a:solidFill>
                  <a:srgbClr val="002060"/>
                </a:solidFill>
              </a:rPr>
              <a:t> x 3 = 6 </a:t>
            </a:r>
            <a:r>
              <a:rPr lang="en-US" sz="3200" dirty="0" err="1">
                <a:solidFill>
                  <a:srgbClr val="002060"/>
                </a:solidFill>
              </a:rPr>
              <a:t>nghìn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9C8F9AB-22A7-4240-A6D3-767702F4952E}"/>
              </a:ext>
            </a:extLst>
          </p:cNvPr>
          <p:cNvSpPr txBox="1"/>
          <p:nvPr/>
        </p:nvSpPr>
        <p:spPr>
          <a:xfrm>
            <a:off x="5114925" y="249555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2 000 x 3 = 6 000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BBC871-5E59-47C8-B10F-4C8918E64A60}"/>
              </a:ext>
            </a:extLst>
          </p:cNvPr>
          <p:cNvSpPr txBox="1"/>
          <p:nvPr/>
        </p:nvSpPr>
        <p:spPr>
          <a:xfrm>
            <a:off x="4924425" y="3305175"/>
            <a:ext cx="4695825" cy="276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000" b="0" i="0" dirty="0">
                <a:solidFill>
                  <a:srgbClr val="000000"/>
                </a:solidFill>
                <a:effectLst/>
              </a:rPr>
              <a:t>a) 4000 x 2</a:t>
            </a:r>
          </a:p>
          <a:p>
            <a:pPr algn="just">
              <a:lnSpc>
                <a:spcPct val="150000"/>
              </a:lnSpc>
            </a:pPr>
            <a:r>
              <a:rPr lang="pt-BR" sz="4000" b="0" i="0" dirty="0">
                <a:solidFill>
                  <a:srgbClr val="000000"/>
                </a:solidFill>
                <a:effectLst/>
              </a:rPr>
              <a:t>b) 3000 x 3</a:t>
            </a:r>
          </a:p>
          <a:p>
            <a:pPr algn="just">
              <a:lnSpc>
                <a:spcPct val="150000"/>
              </a:lnSpc>
            </a:pPr>
            <a:r>
              <a:rPr lang="pt-BR" sz="4000" b="0" i="0" dirty="0">
                <a:solidFill>
                  <a:srgbClr val="000000"/>
                </a:solidFill>
                <a:effectLst/>
              </a:rPr>
              <a:t>c) 2000 x 4</a:t>
            </a:r>
          </a:p>
        </p:txBody>
      </p:sp>
    </p:spTree>
    <p:extLst>
      <p:ext uri="{BB962C8B-B14F-4D97-AF65-F5344CB8AC3E}">
        <p14:creationId xmlns:p14="http://schemas.microsoft.com/office/powerpoint/2010/main" val="14526420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58" grpId="0"/>
      <p:bldP spid="59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54631" y="428625"/>
            <a:ext cx="11499244" cy="6023659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C2C0D6E-090F-4387-BB0D-CCDFC8A81BD4}"/>
              </a:ext>
            </a:extLst>
          </p:cNvPr>
          <p:cNvSpPr/>
          <p:nvPr/>
        </p:nvSpPr>
        <p:spPr>
          <a:xfrm>
            <a:off x="657224" y="866775"/>
            <a:ext cx="5286375" cy="1828800"/>
          </a:xfrm>
          <a:prstGeom prst="roundRect">
            <a:avLst/>
          </a:prstGeom>
          <a:solidFill>
            <a:srgbClr val="F4AE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9A71E6F-03AE-4BC7-A601-BA07B398EC1B}"/>
              </a:ext>
            </a:extLst>
          </p:cNvPr>
          <p:cNvSpPr txBox="1"/>
          <p:nvPr/>
        </p:nvSpPr>
        <p:spPr>
          <a:xfrm>
            <a:off x="1047750" y="8477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a) 4 000 x 2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42DE865-430E-4A71-905D-2B3D3875371B}"/>
              </a:ext>
            </a:extLst>
          </p:cNvPr>
          <p:cNvSpPr txBox="1"/>
          <p:nvPr/>
        </p:nvSpPr>
        <p:spPr>
          <a:xfrm>
            <a:off x="809625" y="1333500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</a:rPr>
              <a:t>Nhẩm: 4 nghìn x 2 = 8 nghìn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D976B0E-6D86-42BD-8E1C-9A64B0E099C8}"/>
              </a:ext>
            </a:extLst>
          </p:cNvPr>
          <p:cNvSpPr txBox="1"/>
          <p:nvPr/>
        </p:nvSpPr>
        <p:spPr>
          <a:xfrm>
            <a:off x="2057400" y="188595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 4000 x 2 = 8000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D3EB867-8EBD-4BCE-864E-B9D5392A1BF8}"/>
              </a:ext>
            </a:extLst>
          </p:cNvPr>
          <p:cNvSpPr/>
          <p:nvPr/>
        </p:nvSpPr>
        <p:spPr>
          <a:xfrm>
            <a:off x="6505574" y="838200"/>
            <a:ext cx="5286375" cy="1828800"/>
          </a:xfrm>
          <a:prstGeom prst="roundRect">
            <a:avLst/>
          </a:prstGeom>
          <a:solidFill>
            <a:srgbClr val="F4AE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135A8A7-1E32-4F3C-BE7A-EB4F082992F2}"/>
              </a:ext>
            </a:extLst>
          </p:cNvPr>
          <p:cNvSpPr txBox="1"/>
          <p:nvPr/>
        </p:nvSpPr>
        <p:spPr>
          <a:xfrm>
            <a:off x="6896100" y="81915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b) 3 000 x 3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C0DA9A8-6CB6-4252-97A5-647481779E4A}"/>
              </a:ext>
            </a:extLst>
          </p:cNvPr>
          <p:cNvSpPr txBox="1"/>
          <p:nvPr/>
        </p:nvSpPr>
        <p:spPr>
          <a:xfrm>
            <a:off x="6657975" y="1304925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</a:rPr>
              <a:t>Nhẩm: 3 nghìn x 3 = 9 nghìn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A30533B-3CB6-46CA-8D1B-4ADDF00AB21E}"/>
              </a:ext>
            </a:extLst>
          </p:cNvPr>
          <p:cNvSpPr txBox="1"/>
          <p:nvPr/>
        </p:nvSpPr>
        <p:spPr>
          <a:xfrm>
            <a:off x="7905750" y="185737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</a:rPr>
              <a:t> 3000 x 3 = 9000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BFBBAE0-CEF4-4DB3-8D3C-EEA22B119970}"/>
              </a:ext>
            </a:extLst>
          </p:cNvPr>
          <p:cNvSpPr/>
          <p:nvPr/>
        </p:nvSpPr>
        <p:spPr>
          <a:xfrm>
            <a:off x="3409949" y="3267075"/>
            <a:ext cx="5286375" cy="1828800"/>
          </a:xfrm>
          <a:prstGeom prst="roundRect">
            <a:avLst/>
          </a:prstGeom>
          <a:solidFill>
            <a:srgbClr val="F4AE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BBA10A4-F84A-4D52-8CBE-B8D02BD6CF81}"/>
              </a:ext>
            </a:extLst>
          </p:cNvPr>
          <p:cNvSpPr txBox="1"/>
          <p:nvPr/>
        </p:nvSpPr>
        <p:spPr>
          <a:xfrm>
            <a:off x="3800475" y="32480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c) 2 000 x 4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E740511-7A64-42C2-84A9-7A23112D3AB7}"/>
              </a:ext>
            </a:extLst>
          </p:cNvPr>
          <p:cNvSpPr txBox="1"/>
          <p:nvPr/>
        </p:nvSpPr>
        <p:spPr>
          <a:xfrm>
            <a:off x="3562350" y="3733800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</a:rPr>
              <a:t> Nhẩm: 2 nghìn x 4 = 8 nghìn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972CA37-95D8-4F78-AFC6-A6F33E074FCA}"/>
              </a:ext>
            </a:extLst>
          </p:cNvPr>
          <p:cNvSpPr txBox="1"/>
          <p:nvPr/>
        </p:nvSpPr>
        <p:spPr>
          <a:xfrm>
            <a:off x="4810125" y="428625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 2000 x 4 = 8000</a:t>
            </a:r>
          </a:p>
        </p:txBody>
      </p:sp>
    </p:spTree>
    <p:extLst>
      <p:ext uri="{BB962C8B-B14F-4D97-AF65-F5344CB8AC3E}">
        <p14:creationId xmlns:p14="http://schemas.microsoft.com/office/powerpoint/2010/main" val="422790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6" grpId="0"/>
      <p:bldP spid="37" grpId="0"/>
      <p:bldP spid="38" grpId="0" animBg="1"/>
      <p:bldP spid="39" grpId="0"/>
      <p:bldP spid="40" grpId="0"/>
      <p:bldP spid="41" grpId="0"/>
      <p:bldP spid="44" grpId="0" animBg="1"/>
      <p:bldP spid="45" grpId="0"/>
      <p:bldP spid="46" grpId="0"/>
      <p:bldP spid="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457313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60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532939"/>
            <a:ext cx="6860971" cy="10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533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+mj-lt"/>
                <a:cs typeface="Arial"/>
                <a:sym typeface="Arial"/>
              </a:rPr>
              <a:t>SƠ ĐỒ KHO BÁU</a:t>
            </a:r>
            <a:endParaRPr lang="en-US" sz="6533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SVN-Poky's"/>
              <a:cs typeface="Arial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116165" y="5203368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7" name="Nhóm 56">
            <a:extLst>
              <a:ext uri="{FF2B5EF4-FFF2-40B4-BE49-F238E27FC236}">
                <a16:creationId xmlns:a16="http://schemas.microsoft.com/office/drawing/2014/main" id="{2FDFAB35-E8DF-55CD-FB69-039BF5CCBF79}"/>
              </a:ext>
            </a:extLst>
          </p:cNvPr>
          <p:cNvGrpSpPr/>
          <p:nvPr/>
        </p:nvGrpSpPr>
        <p:grpSpPr>
          <a:xfrm>
            <a:off x="5807608" y="3301408"/>
            <a:ext cx="874944" cy="882554"/>
            <a:chOff x="5560414" y="1935075"/>
            <a:chExt cx="656208" cy="661916"/>
          </a:xfrm>
        </p:grpSpPr>
        <p:grpSp>
          <p:nvGrpSpPr>
            <p:cNvPr id="80" name="Nhóm 79">
              <a:extLst>
                <a:ext uri="{FF2B5EF4-FFF2-40B4-BE49-F238E27FC236}">
                  <a16:creationId xmlns:a16="http://schemas.microsoft.com/office/drawing/2014/main" id="{568A6583-E4A2-5E5E-B6C1-275D070D8865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82" name="Nhóm 81">
                <a:extLst>
                  <a:ext uri="{FF2B5EF4-FFF2-40B4-BE49-F238E27FC236}">
                    <a16:creationId xmlns:a16="http://schemas.microsoft.com/office/drawing/2014/main" id="{B634476D-CCE4-4FD3-99E0-3D2F01612223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84" name="Hình Bầu dục 83">
                  <a:extLst>
                    <a:ext uri="{FF2B5EF4-FFF2-40B4-BE49-F238E27FC236}">
                      <a16:creationId xmlns:a16="http://schemas.microsoft.com/office/drawing/2014/main" id="{85F62A09-039A-0D3F-3483-F1263D7D035C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85" name="Hình Bầu dục 84">
                  <a:extLst>
                    <a:ext uri="{FF2B5EF4-FFF2-40B4-BE49-F238E27FC236}">
                      <a16:creationId xmlns:a16="http://schemas.microsoft.com/office/drawing/2014/main" id="{942BBE9D-F855-B1D3-784E-6A93A0BD471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83" name="Hộp Văn bản 82">
                <a:extLst>
                  <a:ext uri="{FF2B5EF4-FFF2-40B4-BE49-F238E27FC236}">
                    <a16:creationId xmlns:a16="http://schemas.microsoft.com/office/drawing/2014/main" id="{D27B8EBD-9857-E607-53AD-21C0E6F3FD7E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81" name="Hình ảnh 8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04185671-519C-D70D-5CD7-F1D610E18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D46E945F-B469-5F76-F13D-309E11231C1A}"/>
              </a:ext>
            </a:extLst>
          </p:cNvPr>
          <p:cNvGrpSpPr/>
          <p:nvPr/>
        </p:nvGrpSpPr>
        <p:grpSpPr>
          <a:xfrm>
            <a:off x="8170121" y="3263591"/>
            <a:ext cx="874944" cy="882554"/>
            <a:chOff x="5560414" y="1935075"/>
            <a:chExt cx="656208" cy="661916"/>
          </a:xfrm>
        </p:grpSpPr>
        <p:grpSp>
          <p:nvGrpSpPr>
            <p:cNvPr id="60" name="Nhóm 59">
              <a:extLst>
                <a:ext uri="{FF2B5EF4-FFF2-40B4-BE49-F238E27FC236}">
                  <a16:creationId xmlns:a16="http://schemas.microsoft.com/office/drawing/2014/main" id="{1D0DE042-BC1C-5B14-75EB-89E77A1AF9DB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62" name="Nhóm 61">
                <a:extLst>
                  <a:ext uri="{FF2B5EF4-FFF2-40B4-BE49-F238E27FC236}">
                    <a16:creationId xmlns:a16="http://schemas.microsoft.com/office/drawing/2014/main" id="{3F3A358F-6667-A439-364F-54E92B9B1AEA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6" name="Hình Bầu dục 75">
                  <a:extLst>
                    <a:ext uri="{FF2B5EF4-FFF2-40B4-BE49-F238E27FC236}">
                      <a16:creationId xmlns:a16="http://schemas.microsoft.com/office/drawing/2014/main" id="{9C10BE33-37EE-6251-F414-54779C8370CD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7" name="Hình Bầu dục 76">
                  <a:extLst>
                    <a:ext uri="{FF2B5EF4-FFF2-40B4-BE49-F238E27FC236}">
                      <a16:creationId xmlns:a16="http://schemas.microsoft.com/office/drawing/2014/main" id="{F1AF206C-7B67-4A0E-55E3-1F2AA93CF605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5" name="Hộp Văn bản 74">
                <a:extLst>
                  <a:ext uri="{FF2B5EF4-FFF2-40B4-BE49-F238E27FC236}">
                    <a16:creationId xmlns:a16="http://schemas.microsoft.com/office/drawing/2014/main" id="{0B8C9880-4784-790D-3CFD-A6654F4873CA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61" name="Hình ảnh 6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5BEE9B0C-9A63-2481-36D0-2E49DE5C0D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E705293F-CD37-9FE9-427B-434CD0C35532}"/>
              </a:ext>
            </a:extLst>
          </p:cNvPr>
          <p:cNvGrpSpPr/>
          <p:nvPr/>
        </p:nvGrpSpPr>
        <p:grpSpPr>
          <a:xfrm>
            <a:off x="8179123" y="3359436"/>
            <a:ext cx="809493" cy="770065"/>
            <a:chOff x="4234875" y="1979179"/>
            <a:chExt cx="607120" cy="577549"/>
          </a:xfrm>
        </p:grpSpPr>
        <p:grpSp>
          <p:nvGrpSpPr>
            <p:cNvPr id="79" name="Nhóm 78">
              <a:extLst>
                <a:ext uri="{FF2B5EF4-FFF2-40B4-BE49-F238E27FC236}">
                  <a16:creationId xmlns:a16="http://schemas.microsoft.com/office/drawing/2014/main" id="{6F2D3BA0-A8F2-D761-ED68-A139DD82CBB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92" name="Hình Bầu dục 91">
                <a:extLst>
                  <a:ext uri="{FF2B5EF4-FFF2-40B4-BE49-F238E27FC236}">
                    <a16:creationId xmlns:a16="http://schemas.microsoft.com/office/drawing/2014/main" id="{D3D41869-D9B2-EDDA-6B95-AA9912567D13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93" name="Hình Bầu dục 92">
                <a:extLst>
                  <a:ext uri="{FF2B5EF4-FFF2-40B4-BE49-F238E27FC236}">
                    <a16:creationId xmlns:a16="http://schemas.microsoft.com/office/drawing/2014/main" id="{039A7CDB-C353-B836-47EE-D5EC71629CCA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91" name="Hộp Văn bản 90">
              <a:extLst>
                <a:ext uri="{FF2B5EF4-FFF2-40B4-BE49-F238E27FC236}">
                  <a16:creationId xmlns:a16="http://schemas.microsoft.com/office/drawing/2014/main" id="{7B19D421-2F1F-F7E3-4A99-2955C53083B6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94" name="Nhóm 93">
            <a:extLst>
              <a:ext uri="{FF2B5EF4-FFF2-40B4-BE49-F238E27FC236}">
                <a16:creationId xmlns:a16="http://schemas.microsoft.com/office/drawing/2014/main" id="{B168D926-4D75-2316-38A4-86DE9998B197}"/>
              </a:ext>
            </a:extLst>
          </p:cNvPr>
          <p:cNvGrpSpPr/>
          <p:nvPr/>
        </p:nvGrpSpPr>
        <p:grpSpPr>
          <a:xfrm>
            <a:off x="6866100" y="1421055"/>
            <a:ext cx="2843827" cy="1811935"/>
            <a:chOff x="5126861" y="1058966"/>
            <a:chExt cx="2132870" cy="1358951"/>
          </a:xfrm>
        </p:grpSpPr>
        <p:grpSp>
          <p:nvGrpSpPr>
            <p:cNvPr id="95" name="Nhóm 94">
              <a:extLst>
                <a:ext uri="{FF2B5EF4-FFF2-40B4-BE49-F238E27FC236}">
                  <a16:creationId xmlns:a16="http://schemas.microsoft.com/office/drawing/2014/main" id="{5F54F4F8-C797-71DC-854E-9DF7E44159C7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97" name="Hình ảnh 96">
                <a:extLst>
                  <a:ext uri="{FF2B5EF4-FFF2-40B4-BE49-F238E27FC236}">
                    <a16:creationId xmlns:a16="http://schemas.microsoft.com/office/drawing/2014/main" id="{DF48CA03-5C6A-59A5-4780-689FC24CB3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98" name="Hộp Văn bản 97">
                <a:extLst>
                  <a:ext uri="{FF2B5EF4-FFF2-40B4-BE49-F238E27FC236}">
                    <a16:creationId xmlns:a16="http://schemas.microsoft.com/office/drawing/2014/main" id="{0D810810-C81C-760F-0D2C-F44BA0607E97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SVN-Poky's"/>
                    <a:cs typeface="Arial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endParaRPr>
              </a:p>
            </p:txBody>
          </p:sp>
        </p:grpSp>
        <p:sp>
          <p:nvSpPr>
            <p:cNvPr id="96" name="Hộp Văn bản 95">
              <a:extLst>
                <a:ext uri="{FF2B5EF4-FFF2-40B4-BE49-F238E27FC236}">
                  <a16:creationId xmlns:a16="http://schemas.microsoft.com/office/drawing/2014/main" id="{FFE25E4F-2624-6882-949C-764EB5DC2531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132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5106" y="257175"/>
            <a:ext cx="11301789" cy="6233209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167310" y="404566"/>
            <a:ext cx="11434139" cy="1105461"/>
            <a:chOff x="1203157" y="685798"/>
            <a:chExt cx="8575605" cy="829095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203157" y="685798"/>
              <a:ext cx="1311442" cy="789314"/>
              <a:chOff x="1431758" y="695788"/>
              <a:chExt cx="1347537" cy="856286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8" y="695788"/>
                <a:ext cx="1347537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5867" b="1" kern="0" dirty="0">
                    <a:solidFill>
                      <a:srgbClr val="FFFFFF"/>
                    </a:solidFill>
                    <a:latin typeface="Calibri"/>
                    <a:cs typeface="Arial"/>
                    <a:sym typeface="Arial"/>
                  </a:rPr>
                  <a:t>4</a:t>
                </a:r>
                <a:endParaRPr lang="en-US" sz="5867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endParaRP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2180347" y="706979"/>
              <a:ext cx="7598415" cy="80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Một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khu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đất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dạng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hình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vuông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có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độ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dài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cạnh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là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1617 m.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Hỏi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chu vi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của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khu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đất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đó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là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bao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nhiêu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mét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?</a:t>
              </a:r>
              <a:endPara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1A305B4-9BE0-4277-97E7-8B15B65EF468}"/>
              </a:ext>
            </a:extLst>
          </p:cNvPr>
          <p:cNvSpPr txBox="1"/>
          <p:nvPr/>
        </p:nvSpPr>
        <p:spPr>
          <a:xfrm>
            <a:off x="1647825" y="1847850"/>
            <a:ext cx="8905875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</a:rPr>
              <a:t>Bài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giải</a:t>
            </a:r>
            <a:endParaRPr lang="en-US" sz="36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Chu vi </a:t>
            </a:r>
            <a:r>
              <a:rPr lang="en-US" sz="3600" b="1" dirty="0" err="1">
                <a:solidFill>
                  <a:srgbClr val="FF0000"/>
                </a:solidFill>
              </a:rPr>
              <a:t>khu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đất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là</a:t>
            </a:r>
            <a:r>
              <a:rPr lang="en-US" sz="3600" b="1" dirty="0">
                <a:solidFill>
                  <a:srgbClr val="FF000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1 617 x 4 = 6 468 (m)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                                       </a:t>
            </a:r>
            <a:r>
              <a:rPr lang="en-US" sz="3600" b="1" dirty="0" err="1">
                <a:solidFill>
                  <a:srgbClr val="FF0000"/>
                </a:solidFill>
              </a:rPr>
              <a:t>Đáp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số</a:t>
            </a:r>
            <a:r>
              <a:rPr lang="en-US" sz="3600" b="1" dirty="0">
                <a:solidFill>
                  <a:srgbClr val="FF0000"/>
                </a:solidFill>
              </a:rPr>
              <a:t>: 6 468 </a:t>
            </a:r>
            <a:r>
              <a:rPr lang="en-US" sz="3600" b="1" dirty="0" err="1">
                <a:solidFill>
                  <a:srgbClr val="FF0000"/>
                </a:solidFill>
              </a:rPr>
              <a:t>mét</a:t>
            </a:r>
            <a:r>
              <a:rPr lang="en-US" sz="36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7775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885525" y="3103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sym typeface="Arial"/>
              </a:endParaRPr>
            </a:p>
          </p:txBody>
        </p:sp>
      </p:grpSp>
      <p:pic>
        <p:nvPicPr>
          <p:cNvPr id="10" name="Hình ảnh 9" descr="Ảnh có chứa thiết bị điện tử&#10;&#10;Mô tả được tạo tự động">
            <a:extLst>
              <a:ext uri="{FF2B5EF4-FFF2-40B4-BE49-F238E27FC236}">
                <a16:creationId xmlns:a16="http://schemas.microsoft.com/office/drawing/2014/main" id="{6AE10A6B-A389-5B6A-DFDF-803D1E16CF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00" t="11589" r="19980" b="17582"/>
          <a:stretch/>
        </p:blipFill>
        <p:spPr>
          <a:xfrm>
            <a:off x="3432432" y="2768706"/>
            <a:ext cx="4835405" cy="335304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CA56D0C-A0C2-6213-53EB-3C58A34E454D}"/>
              </a:ext>
            </a:extLst>
          </p:cNvPr>
          <p:cNvSpPr txBox="1"/>
          <p:nvPr/>
        </p:nvSpPr>
        <p:spPr>
          <a:xfrm>
            <a:off x="2775531" y="1038769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Chúc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mừng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đã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chinh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phục</a:t>
            </a:r>
            <a:endParaRPr lang="en-US" sz="3200" b="1" kern="0" dirty="0">
              <a:solidFill>
                <a:srgbClr val="000000"/>
              </a:solidFill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27E5ADAB-9CA2-9625-09C3-D0B2F05E81DB}"/>
              </a:ext>
            </a:extLst>
          </p:cNvPr>
          <p:cNvSpPr txBox="1"/>
          <p:nvPr/>
        </p:nvSpPr>
        <p:spPr>
          <a:xfrm>
            <a:off x="2775531" y="1576683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thử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thách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Đây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chính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64" name="Hộp Văn bản 63">
            <a:extLst>
              <a:ext uri="{FF2B5EF4-FFF2-40B4-BE49-F238E27FC236}">
                <a16:creationId xmlns:a16="http://schemas.microsoft.com/office/drawing/2014/main" id="{012D0BE2-D873-3523-4727-9C8655AD405B}"/>
              </a:ext>
            </a:extLst>
          </p:cNvPr>
          <p:cNvSpPr txBox="1"/>
          <p:nvPr/>
        </p:nvSpPr>
        <p:spPr>
          <a:xfrm>
            <a:off x="2863135" y="2143453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phần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thưởng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dành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cho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963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3" grpId="0"/>
      <p:bldP spid="6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58"/>
          <p:cNvSpPr/>
          <p:nvPr/>
        </p:nvSpPr>
        <p:spPr>
          <a:xfrm>
            <a:off x="9139866" y="431824"/>
            <a:ext cx="3745076" cy="854419"/>
          </a:xfrm>
          <a:custGeom>
            <a:avLst/>
            <a:gdLst/>
            <a:ahLst/>
            <a:cxnLst/>
            <a:rect l="l" t="t" r="r" b="b"/>
            <a:pathLst>
              <a:path w="56942" h="12991" extrusionOk="0">
                <a:moveTo>
                  <a:pt x="21078" y="0"/>
                </a:moveTo>
                <a:cubicBezTo>
                  <a:pt x="17553" y="0"/>
                  <a:pt x="14604" y="2373"/>
                  <a:pt x="14061" y="5464"/>
                </a:cubicBezTo>
                <a:cubicBezTo>
                  <a:pt x="13593" y="5380"/>
                  <a:pt x="13125" y="5330"/>
                  <a:pt x="12649" y="5330"/>
                </a:cubicBezTo>
                <a:cubicBezTo>
                  <a:pt x="9165" y="5330"/>
                  <a:pt x="6266" y="7619"/>
                  <a:pt x="5648" y="10627"/>
                </a:cubicBezTo>
                <a:cubicBezTo>
                  <a:pt x="2165" y="11095"/>
                  <a:pt x="1" y="12991"/>
                  <a:pt x="1" y="12991"/>
                </a:cubicBezTo>
                <a:lnTo>
                  <a:pt x="19650" y="12991"/>
                </a:lnTo>
                <a:lnTo>
                  <a:pt x="19675" y="12866"/>
                </a:lnTo>
                <a:cubicBezTo>
                  <a:pt x="19733" y="12874"/>
                  <a:pt x="19800" y="12882"/>
                  <a:pt x="19858" y="12891"/>
                </a:cubicBezTo>
                <a:cubicBezTo>
                  <a:pt x="19867" y="12924"/>
                  <a:pt x="19875" y="12958"/>
                  <a:pt x="19883" y="12991"/>
                </a:cubicBezTo>
                <a:lnTo>
                  <a:pt x="56942" y="12991"/>
                </a:lnTo>
                <a:cubicBezTo>
                  <a:pt x="54026" y="11713"/>
                  <a:pt x="51977" y="11295"/>
                  <a:pt x="50544" y="11295"/>
                </a:cubicBezTo>
                <a:cubicBezTo>
                  <a:pt x="50515" y="11295"/>
                  <a:pt x="50487" y="11295"/>
                  <a:pt x="50459" y="11295"/>
                </a:cubicBezTo>
                <a:cubicBezTo>
                  <a:pt x="50159" y="6575"/>
                  <a:pt x="45865" y="2832"/>
                  <a:pt x="40627" y="2832"/>
                </a:cubicBezTo>
                <a:cubicBezTo>
                  <a:pt x="37201" y="2832"/>
                  <a:pt x="34194" y="4420"/>
                  <a:pt x="32423" y="6834"/>
                </a:cubicBezTo>
                <a:cubicBezTo>
                  <a:pt x="32181" y="5756"/>
                  <a:pt x="31136" y="4954"/>
                  <a:pt x="29883" y="4954"/>
                </a:cubicBezTo>
                <a:cubicBezTo>
                  <a:pt x="29870" y="4954"/>
                  <a:pt x="29857" y="4954"/>
                  <a:pt x="29844" y="4954"/>
                </a:cubicBezTo>
                <a:cubicBezTo>
                  <a:pt x="29282" y="4954"/>
                  <a:pt x="28745" y="5129"/>
                  <a:pt x="28288" y="5456"/>
                </a:cubicBezTo>
                <a:cubicBezTo>
                  <a:pt x="28229" y="5447"/>
                  <a:pt x="28162" y="5431"/>
                  <a:pt x="28104" y="5422"/>
                </a:cubicBezTo>
                <a:cubicBezTo>
                  <a:pt x="27544" y="2348"/>
                  <a:pt x="24612" y="0"/>
                  <a:pt x="21078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oiny" panose="02000903060500060000" pitchFamily="2" charset="0"/>
              <a:cs typeface="Arial"/>
              <a:sym typeface="Arial"/>
            </a:endParaRPr>
          </a:p>
        </p:txBody>
      </p:sp>
      <p:grpSp>
        <p:nvGrpSpPr>
          <p:cNvPr id="2258" name="Google Shape;2258;p58"/>
          <p:cNvGrpSpPr/>
          <p:nvPr/>
        </p:nvGrpSpPr>
        <p:grpSpPr>
          <a:xfrm flipH="1">
            <a:off x="4418718" y="713033"/>
            <a:ext cx="1307767" cy="693067"/>
            <a:chOff x="2468025" y="734125"/>
            <a:chExt cx="980825" cy="519800"/>
          </a:xfrm>
        </p:grpSpPr>
        <p:sp>
          <p:nvSpPr>
            <p:cNvPr id="2259" name="Google Shape;2259;p5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  <p:sp>
          <p:nvSpPr>
            <p:cNvPr id="2260" name="Google Shape;2260;p5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  <p:sp>
          <p:nvSpPr>
            <p:cNvPr id="2261" name="Google Shape;2261;p5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5B1D42E-06F3-45AE-9768-68F05DE98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4721" y="159432"/>
            <a:ext cx="9559357" cy="4767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926040F3-C7DC-AA77-DC90-A3A897A13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49" y="-735900"/>
            <a:ext cx="11180840" cy="6289223"/>
          </a:xfrm>
          <a:prstGeom prst="rect">
            <a:avLst/>
          </a:prstGeom>
        </p:spPr>
      </p:pic>
      <p:pic>
        <p:nvPicPr>
          <p:cNvPr id="11" name="Picture 11" descr="C:\Users\ADMIN\Desktop\Tai nguyen thiet ke tro choi\Angry birds epic birds\1505573783630 (2).png">
            <a:extLst>
              <a:ext uri="{FF2B5EF4-FFF2-40B4-BE49-F238E27FC236}">
                <a16:creationId xmlns:a16="http://schemas.microsoft.com/office/drawing/2014/main" id="{B8953481-E7DC-1077-BDF8-C365910A7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819" y="4626429"/>
            <a:ext cx="2033900" cy="111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61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id="{5161571F-4EDE-1B19-0D06-223CF4C3ACFA}"/>
              </a:ext>
            </a:extLst>
          </p:cNvPr>
          <p:cNvSpPr/>
          <p:nvPr/>
        </p:nvSpPr>
        <p:spPr>
          <a:xfrm>
            <a:off x="1950476" y="380472"/>
            <a:ext cx="8291048" cy="184505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5 200 – 200 = ? </a:t>
            </a: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46B009DD-E69A-4FAE-704A-D8BACC7BF336}"/>
              </a:ext>
            </a:extLst>
          </p:cNvPr>
          <p:cNvSpPr/>
          <p:nvPr/>
        </p:nvSpPr>
        <p:spPr>
          <a:xfrm>
            <a:off x="6865938" y="2984430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5 100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2CB827E-627E-65AE-2C9C-F6A1DB2273AA}"/>
              </a:ext>
            </a:extLst>
          </p:cNvPr>
          <p:cNvSpPr/>
          <p:nvPr/>
        </p:nvSpPr>
        <p:spPr>
          <a:xfrm>
            <a:off x="1766589" y="4983453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4 900</a:t>
            </a: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id="{2508BAB0-79B9-DDAB-18FD-4640CBC033A8}"/>
              </a:ext>
            </a:extLst>
          </p:cNvPr>
          <p:cNvSpPr/>
          <p:nvPr/>
        </p:nvSpPr>
        <p:spPr>
          <a:xfrm>
            <a:off x="1766588" y="301853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5 000</a:t>
            </a: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6B36C26D-A261-9126-C7F1-8A5609E71AC0}"/>
              </a:ext>
            </a:extLst>
          </p:cNvPr>
          <p:cNvSpPr/>
          <p:nvPr/>
        </p:nvSpPr>
        <p:spPr>
          <a:xfrm>
            <a:off x="6865944" y="49834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4 800</a:t>
            </a: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id="{E06D7B82-A827-5A9C-5364-DB54B6B802E2}"/>
              </a:ext>
            </a:extLst>
          </p:cNvPr>
          <p:cNvSpPr/>
          <p:nvPr/>
        </p:nvSpPr>
        <p:spPr>
          <a:xfrm>
            <a:off x="6855995" y="2984430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5 100</a:t>
            </a: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id="{288E5C97-FB16-77E4-5AE9-C16042A2F2D0}"/>
              </a:ext>
            </a:extLst>
          </p:cNvPr>
          <p:cNvSpPr/>
          <p:nvPr/>
        </p:nvSpPr>
        <p:spPr>
          <a:xfrm>
            <a:off x="1776527" y="4973512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4 900</a:t>
            </a: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id="{F97EBF18-5858-77F6-436D-A0997AD8345C}"/>
              </a:ext>
            </a:extLst>
          </p:cNvPr>
          <p:cNvSpPr/>
          <p:nvPr/>
        </p:nvSpPr>
        <p:spPr>
          <a:xfrm>
            <a:off x="1736766" y="304834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5 000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:a16="http://schemas.microsoft.com/office/drawing/2014/main" id="{9AFF6D1E-F6B3-2232-B10A-EE07D7974F81}"/>
              </a:ext>
            </a:extLst>
          </p:cNvPr>
          <p:cNvSpPr/>
          <p:nvPr/>
        </p:nvSpPr>
        <p:spPr>
          <a:xfrm>
            <a:off x="6855999" y="5003330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4 800</a:t>
            </a: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id="{15FEADE6-BD0C-CCF0-8310-2C2D4E43E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id="{25A27F3F-DFDC-A998-D7CA-F886F6DCC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id="{038C33EF-15AB-16BF-2771-27078C08A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id="{974A5D52-4C28-8B2A-A479-437D4898E2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id="{5161571F-4EDE-1B19-0D06-223CF4C3ACFA}"/>
              </a:ext>
            </a:extLst>
          </p:cNvPr>
          <p:cNvSpPr/>
          <p:nvPr/>
        </p:nvSpPr>
        <p:spPr>
          <a:xfrm>
            <a:off x="1950476" y="380472"/>
            <a:ext cx="8291048" cy="184505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6 378 – 2 549 = ? </a:t>
            </a: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46B009DD-E69A-4FAE-704A-D8BACC7BF336}"/>
              </a:ext>
            </a:extLst>
          </p:cNvPr>
          <p:cNvSpPr/>
          <p:nvPr/>
        </p:nvSpPr>
        <p:spPr>
          <a:xfrm>
            <a:off x="1766590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3 892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2CB827E-627E-65AE-2C9C-F6A1DB2273AA}"/>
              </a:ext>
            </a:extLst>
          </p:cNvPr>
          <p:cNvSpPr/>
          <p:nvPr/>
        </p:nvSpPr>
        <p:spPr>
          <a:xfrm>
            <a:off x="6865944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3 828</a:t>
            </a: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id="{2508BAB0-79B9-DDAB-18FD-4640CBC033A8}"/>
              </a:ext>
            </a:extLst>
          </p:cNvPr>
          <p:cNvSpPr/>
          <p:nvPr/>
        </p:nvSpPr>
        <p:spPr>
          <a:xfrm>
            <a:off x="1766590" y="49834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3 829</a:t>
            </a: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6B36C26D-A261-9126-C7F1-8A5609E71AC0}"/>
              </a:ext>
            </a:extLst>
          </p:cNvPr>
          <p:cNvSpPr/>
          <p:nvPr/>
        </p:nvSpPr>
        <p:spPr>
          <a:xfrm>
            <a:off x="6865944" y="49834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3 882</a:t>
            </a: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id="{E06D7B82-A827-5A9C-5364-DB54B6B802E2}"/>
              </a:ext>
            </a:extLst>
          </p:cNvPr>
          <p:cNvSpPr/>
          <p:nvPr/>
        </p:nvSpPr>
        <p:spPr>
          <a:xfrm>
            <a:off x="1786467" y="303860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3 892</a:t>
            </a: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id="{288E5C97-FB16-77E4-5AE9-C16042A2F2D0}"/>
              </a:ext>
            </a:extLst>
          </p:cNvPr>
          <p:cNvSpPr/>
          <p:nvPr/>
        </p:nvSpPr>
        <p:spPr>
          <a:xfrm>
            <a:off x="6915638" y="3028666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3 828</a:t>
            </a: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id="{F97EBF18-5858-77F6-436D-A0997AD8345C}"/>
              </a:ext>
            </a:extLst>
          </p:cNvPr>
          <p:cNvSpPr/>
          <p:nvPr/>
        </p:nvSpPr>
        <p:spPr>
          <a:xfrm>
            <a:off x="1836163" y="500333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3 829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:a16="http://schemas.microsoft.com/office/drawing/2014/main" id="{9AFF6D1E-F6B3-2232-B10A-EE07D7974F81}"/>
              </a:ext>
            </a:extLst>
          </p:cNvPr>
          <p:cNvSpPr/>
          <p:nvPr/>
        </p:nvSpPr>
        <p:spPr>
          <a:xfrm>
            <a:off x="6826184" y="501326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3 882</a:t>
            </a: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id="{15FEADE6-BD0C-CCF0-8310-2C2D4E43E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id="{25A27F3F-DFDC-A998-D7CA-F886F6DCC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id="{038C33EF-15AB-16BF-2771-27078C08A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id="{974A5D52-4C28-8B2A-A479-437D4898E2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0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id="{5161571F-4EDE-1B19-0D06-223CF4C3ACFA}"/>
              </a:ext>
            </a:extLst>
          </p:cNvPr>
          <p:cNvSpPr/>
          <p:nvPr/>
        </p:nvSpPr>
        <p:spPr>
          <a:xfrm>
            <a:off x="1950476" y="380472"/>
            <a:ext cx="8291048" cy="184505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8 000 – 3 000 = ?</a:t>
            </a: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46B009DD-E69A-4FAE-704A-D8BACC7BF336}"/>
              </a:ext>
            </a:extLst>
          </p:cNvPr>
          <p:cNvSpPr/>
          <p:nvPr/>
        </p:nvSpPr>
        <p:spPr>
          <a:xfrm>
            <a:off x="1766590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4 000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2CB827E-627E-65AE-2C9C-F6A1DB2273AA}"/>
              </a:ext>
            </a:extLst>
          </p:cNvPr>
          <p:cNvSpPr/>
          <p:nvPr/>
        </p:nvSpPr>
        <p:spPr>
          <a:xfrm>
            <a:off x="1766589" y="4983453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4 500</a:t>
            </a: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id="{2508BAB0-79B9-DDAB-18FD-4640CBC033A8}"/>
              </a:ext>
            </a:extLst>
          </p:cNvPr>
          <p:cNvSpPr/>
          <p:nvPr/>
        </p:nvSpPr>
        <p:spPr>
          <a:xfrm>
            <a:off x="6865944" y="307889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5 000</a:t>
            </a: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6B36C26D-A261-9126-C7F1-8A5609E71AC0}"/>
              </a:ext>
            </a:extLst>
          </p:cNvPr>
          <p:cNvSpPr/>
          <p:nvPr/>
        </p:nvSpPr>
        <p:spPr>
          <a:xfrm>
            <a:off x="6865944" y="49834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5 500</a:t>
            </a: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id="{E06D7B82-A827-5A9C-5364-DB54B6B802E2}"/>
              </a:ext>
            </a:extLst>
          </p:cNvPr>
          <p:cNvSpPr/>
          <p:nvPr/>
        </p:nvSpPr>
        <p:spPr>
          <a:xfrm>
            <a:off x="1747539" y="302491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4 000</a:t>
            </a: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id="{288E5C97-FB16-77E4-5AE9-C16042A2F2D0}"/>
              </a:ext>
            </a:extLst>
          </p:cNvPr>
          <p:cNvSpPr/>
          <p:nvPr/>
        </p:nvSpPr>
        <p:spPr>
          <a:xfrm>
            <a:off x="1776114" y="4968293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4 500</a:t>
            </a: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id="{F97EBF18-5858-77F6-436D-A0997AD8345C}"/>
              </a:ext>
            </a:extLst>
          </p:cNvPr>
          <p:cNvSpPr/>
          <p:nvPr/>
        </p:nvSpPr>
        <p:spPr>
          <a:xfrm>
            <a:off x="6829242" y="3078893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5 000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:a16="http://schemas.microsoft.com/office/drawing/2014/main" id="{9AFF6D1E-F6B3-2232-B10A-EE07D7974F81}"/>
              </a:ext>
            </a:extLst>
          </p:cNvPr>
          <p:cNvSpPr/>
          <p:nvPr/>
        </p:nvSpPr>
        <p:spPr>
          <a:xfrm>
            <a:off x="6846890" y="498345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5 500</a:t>
            </a: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id="{15FEADE6-BD0C-CCF0-8310-2C2D4E43E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id="{25A27F3F-DFDC-A998-D7CA-F886F6DCC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id="{038C33EF-15AB-16BF-2771-27078C08A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id="{974A5D52-4C28-8B2A-A479-437D4898E2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8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p52"/>
          <p:cNvSpPr txBox="1">
            <a:spLocks noGrp="1"/>
          </p:cNvSpPr>
          <p:nvPr>
            <p:ph type="title"/>
          </p:nvPr>
        </p:nvSpPr>
        <p:spPr>
          <a:xfrm>
            <a:off x="1211792" y="1629842"/>
            <a:ext cx="9557809" cy="476299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r>
              <a:rPr lang="en-US" sz="1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Khám</a:t>
            </a:r>
            <a:r>
              <a:rPr lang="en-US" sz="1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en-US" sz="1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phá</a:t>
            </a:r>
            <a:endParaRPr lang="vi-VN" sz="1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308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386872" y="157913"/>
            <a:ext cx="11443178" cy="6500061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3419A2-D252-49C3-9A84-EF758918D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87" y="233362"/>
            <a:ext cx="6881813" cy="3160625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2F9450F-DE86-4799-8882-BD8D27B6BCDC}"/>
              </a:ext>
            </a:extLst>
          </p:cNvPr>
          <p:cNvSpPr/>
          <p:nvPr/>
        </p:nvSpPr>
        <p:spPr>
          <a:xfrm>
            <a:off x="7726990" y="668139"/>
            <a:ext cx="3817088" cy="702353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1 034 x 2 = 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54E041B-F9E7-49E0-A42E-BE411D4F810C}"/>
              </a:ext>
            </a:extLst>
          </p:cNvPr>
          <p:cNvSpPr/>
          <p:nvPr/>
        </p:nvSpPr>
        <p:spPr>
          <a:xfrm>
            <a:off x="611505" y="3902075"/>
            <a:ext cx="5836920" cy="256540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EB799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DFCC54F-FCB6-41BD-8347-929727868058}"/>
              </a:ext>
            </a:extLst>
          </p:cNvPr>
          <p:cNvGrpSpPr/>
          <p:nvPr/>
        </p:nvGrpSpPr>
        <p:grpSpPr>
          <a:xfrm>
            <a:off x="1038226" y="4087005"/>
            <a:ext cx="1776095" cy="1167617"/>
            <a:chOff x="3886200" y="4496580"/>
            <a:chExt cx="1325273" cy="116761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FBC72F0-8CA5-4CEE-813C-AC917D1710A4}"/>
                </a:ext>
              </a:extLst>
            </p:cNvPr>
            <p:cNvSpPr txBox="1"/>
            <p:nvPr/>
          </p:nvSpPr>
          <p:spPr>
            <a:xfrm>
              <a:off x="3943349" y="4496580"/>
              <a:ext cx="10572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2060"/>
                  </a:solidFill>
                </a:rPr>
                <a:t>1 034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86B4754-9B81-49AA-AEAE-AEE40E73D79C}"/>
                </a:ext>
              </a:extLst>
            </p:cNvPr>
            <p:cNvSpPr txBox="1"/>
            <p:nvPr/>
          </p:nvSpPr>
          <p:spPr>
            <a:xfrm>
              <a:off x="4545993" y="5017866"/>
              <a:ext cx="665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2060"/>
                  </a:solidFill>
                </a:rPr>
                <a:t>2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8A363CC-3CEE-4300-9DD2-1DC6ECA051E3}"/>
                </a:ext>
              </a:extLst>
            </p:cNvPr>
            <p:cNvCxnSpPr>
              <a:cxnSpLocks/>
            </p:cNvCxnSpPr>
            <p:nvPr/>
          </p:nvCxnSpPr>
          <p:spPr>
            <a:xfrm>
              <a:off x="3952240" y="5593375"/>
              <a:ext cx="936087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BA1D460-CA49-442B-85E1-D3A33A378B6A}"/>
                </a:ext>
              </a:extLst>
            </p:cNvPr>
            <p:cNvSpPr txBox="1"/>
            <p:nvPr/>
          </p:nvSpPr>
          <p:spPr>
            <a:xfrm>
              <a:off x="3886200" y="4849850"/>
              <a:ext cx="33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</a:rPr>
                <a:t>x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09F8B6DD-A9E7-47A9-B710-AAB754DDE7BB}"/>
              </a:ext>
            </a:extLst>
          </p:cNvPr>
          <p:cNvSpPr txBox="1"/>
          <p:nvPr/>
        </p:nvSpPr>
        <p:spPr>
          <a:xfrm>
            <a:off x="2472055" y="4180585"/>
            <a:ext cx="4166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2 </a:t>
            </a:r>
            <a:r>
              <a:rPr lang="en-US" sz="2800" b="1" dirty="0" err="1">
                <a:solidFill>
                  <a:srgbClr val="002060"/>
                </a:solidFill>
              </a:rPr>
              <a:t>nhân</a:t>
            </a:r>
            <a:r>
              <a:rPr lang="en-US" sz="2800" b="1" dirty="0">
                <a:solidFill>
                  <a:srgbClr val="002060"/>
                </a:solidFill>
              </a:rPr>
              <a:t> 4 </a:t>
            </a:r>
            <a:r>
              <a:rPr lang="en-US" sz="2800" b="1" dirty="0" err="1">
                <a:solidFill>
                  <a:srgbClr val="002060"/>
                </a:solidFill>
              </a:rPr>
              <a:t>bằng</a:t>
            </a:r>
            <a:r>
              <a:rPr lang="en-US" sz="2800" b="1" dirty="0">
                <a:solidFill>
                  <a:srgbClr val="002060"/>
                </a:solidFill>
              </a:rPr>
              <a:t> 8, </a:t>
            </a:r>
            <a:r>
              <a:rPr lang="en-US" sz="2800" b="1" dirty="0" err="1">
                <a:solidFill>
                  <a:srgbClr val="002060"/>
                </a:solidFill>
              </a:rPr>
              <a:t>viết</a:t>
            </a:r>
            <a:r>
              <a:rPr lang="en-US" sz="2800" b="1" dirty="0">
                <a:solidFill>
                  <a:srgbClr val="002060"/>
                </a:solidFill>
              </a:rPr>
              <a:t> 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21434A5-79DF-4220-AD63-4592339526C1}"/>
              </a:ext>
            </a:extLst>
          </p:cNvPr>
          <p:cNvSpPr txBox="1"/>
          <p:nvPr/>
        </p:nvSpPr>
        <p:spPr>
          <a:xfrm>
            <a:off x="1978660" y="5133156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B8CB1F3-D1CB-47D7-A118-28A5CCBC368B}"/>
              </a:ext>
            </a:extLst>
          </p:cNvPr>
          <p:cNvSpPr txBox="1"/>
          <p:nvPr/>
        </p:nvSpPr>
        <p:spPr>
          <a:xfrm>
            <a:off x="2472055" y="4657725"/>
            <a:ext cx="4166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2 </a:t>
            </a:r>
            <a:r>
              <a:rPr lang="en-US" sz="2800" b="1" dirty="0" err="1">
                <a:solidFill>
                  <a:srgbClr val="002060"/>
                </a:solidFill>
              </a:rPr>
              <a:t>nhân</a:t>
            </a:r>
            <a:r>
              <a:rPr lang="en-US" sz="2800" b="1" dirty="0">
                <a:solidFill>
                  <a:srgbClr val="002060"/>
                </a:solidFill>
              </a:rPr>
              <a:t> 3 </a:t>
            </a:r>
            <a:r>
              <a:rPr lang="en-US" sz="2800" b="1" dirty="0" err="1">
                <a:solidFill>
                  <a:srgbClr val="002060"/>
                </a:solidFill>
              </a:rPr>
              <a:t>bằng</a:t>
            </a:r>
            <a:r>
              <a:rPr lang="en-US" sz="2800" b="1" dirty="0">
                <a:solidFill>
                  <a:srgbClr val="002060"/>
                </a:solidFill>
              </a:rPr>
              <a:t> 6, </a:t>
            </a:r>
            <a:r>
              <a:rPr lang="en-US" sz="2800" b="1" dirty="0" err="1">
                <a:solidFill>
                  <a:srgbClr val="002060"/>
                </a:solidFill>
              </a:rPr>
              <a:t>viết</a:t>
            </a:r>
            <a:r>
              <a:rPr lang="en-US" sz="2800" b="1" dirty="0">
                <a:solidFill>
                  <a:srgbClr val="002060"/>
                </a:solidFill>
              </a:rPr>
              <a:t> 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2005AA3-CD8B-4496-B937-354D370B4401}"/>
              </a:ext>
            </a:extLst>
          </p:cNvPr>
          <p:cNvSpPr txBox="1"/>
          <p:nvPr/>
        </p:nvSpPr>
        <p:spPr>
          <a:xfrm>
            <a:off x="1755140" y="5133156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5411833-89D9-4B71-BAA1-208739753EE1}"/>
              </a:ext>
            </a:extLst>
          </p:cNvPr>
          <p:cNvSpPr txBox="1"/>
          <p:nvPr/>
        </p:nvSpPr>
        <p:spPr>
          <a:xfrm>
            <a:off x="2443480" y="5210175"/>
            <a:ext cx="4166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2 </a:t>
            </a:r>
            <a:r>
              <a:rPr lang="en-US" sz="2800" b="1" dirty="0" err="1">
                <a:solidFill>
                  <a:srgbClr val="002060"/>
                </a:solidFill>
              </a:rPr>
              <a:t>nhân</a:t>
            </a:r>
            <a:r>
              <a:rPr lang="en-US" sz="2800" b="1" dirty="0">
                <a:solidFill>
                  <a:srgbClr val="002060"/>
                </a:solidFill>
              </a:rPr>
              <a:t> 0 </a:t>
            </a:r>
            <a:r>
              <a:rPr lang="en-US" sz="2800" b="1" dirty="0" err="1">
                <a:solidFill>
                  <a:srgbClr val="002060"/>
                </a:solidFill>
              </a:rPr>
              <a:t>bằng</a:t>
            </a:r>
            <a:r>
              <a:rPr lang="en-US" sz="2800" b="1" dirty="0">
                <a:solidFill>
                  <a:srgbClr val="002060"/>
                </a:solidFill>
              </a:rPr>
              <a:t> 0, </a:t>
            </a:r>
            <a:r>
              <a:rPr lang="en-US" sz="2800" b="1" dirty="0" err="1">
                <a:solidFill>
                  <a:srgbClr val="002060"/>
                </a:solidFill>
              </a:rPr>
              <a:t>viết</a:t>
            </a:r>
            <a:r>
              <a:rPr lang="en-US" sz="2800" b="1" dirty="0">
                <a:solidFill>
                  <a:srgbClr val="002060"/>
                </a:solidFill>
              </a:rPr>
              <a:t> 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78AD0D1-3AB8-424E-9554-D5441A0F3E1F}"/>
              </a:ext>
            </a:extLst>
          </p:cNvPr>
          <p:cNvSpPr txBox="1"/>
          <p:nvPr/>
        </p:nvSpPr>
        <p:spPr>
          <a:xfrm>
            <a:off x="1497965" y="5133156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73CAC0D5-5228-40B4-A7A8-1A1A9B2EC7E0}"/>
              </a:ext>
            </a:extLst>
          </p:cNvPr>
          <p:cNvSpPr/>
          <p:nvPr/>
        </p:nvSpPr>
        <p:spPr>
          <a:xfrm>
            <a:off x="7275195" y="4246141"/>
            <a:ext cx="3726180" cy="611609"/>
          </a:xfrm>
          <a:prstGeom prst="roundRect">
            <a:avLst/>
          </a:prstGeom>
          <a:ln w="57150">
            <a:solidFill>
              <a:srgbClr val="EB799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1 034 x 2 = 2 068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FDFCE92-0FB0-42E4-A0AD-29AA3DC9FDBB}"/>
              </a:ext>
            </a:extLst>
          </p:cNvPr>
          <p:cNvSpPr txBox="1"/>
          <p:nvPr/>
        </p:nvSpPr>
        <p:spPr>
          <a:xfrm>
            <a:off x="2462530" y="5765135"/>
            <a:ext cx="4166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2 </a:t>
            </a:r>
            <a:r>
              <a:rPr lang="en-US" sz="2800" b="1" dirty="0" err="1">
                <a:solidFill>
                  <a:srgbClr val="002060"/>
                </a:solidFill>
              </a:rPr>
              <a:t>nhân</a:t>
            </a:r>
            <a:r>
              <a:rPr lang="en-US" sz="2800" b="1" dirty="0">
                <a:solidFill>
                  <a:srgbClr val="002060"/>
                </a:solidFill>
              </a:rPr>
              <a:t> 1 </a:t>
            </a:r>
            <a:r>
              <a:rPr lang="en-US" sz="2800" b="1" dirty="0" err="1">
                <a:solidFill>
                  <a:srgbClr val="002060"/>
                </a:solidFill>
              </a:rPr>
              <a:t>bằng</a:t>
            </a:r>
            <a:r>
              <a:rPr lang="en-US" sz="2800" b="1" dirty="0">
                <a:solidFill>
                  <a:srgbClr val="002060"/>
                </a:solidFill>
              </a:rPr>
              <a:t> 2, viết2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D41ABD1-92EF-424E-8D10-8DFAE51E2355}"/>
              </a:ext>
            </a:extLst>
          </p:cNvPr>
          <p:cNvSpPr txBox="1"/>
          <p:nvPr/>
        </p:nvSpPr>
        <p:spPr>
          <a:xfrm>
            <a:off x="1202690" y="5133156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09931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41" grpId="0"/>
      <p:bldP spid="43" grpId="0"/>
      <p:bldP spid="61" grpId="0"/>
      <p:bldP spid="62" grpId="0" animBg="1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àn, bánh, cây&#10;&#10;Mô tả được tạo tự động">
            <a:extLst>
              <a:ext uri="{FF2B5EF4-FFF2-40B4-BE49-F238E27FC236}">
                <a16:creationId xmlns:a16="http://schemas.microsoft.com/office/drawing/2014/main" id="{87EDCF8E-03F0-1001-6523-AF9E9085B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A2AB3A1-F217-4ADF-98DA-2F344048EE1F}"/>
              </a:ext>
            </a:extLst>
          </p:cNvPr>
          <p:cNvSpPr txBox="1"/>
          <p:nvPr/>
        </p:nvSpPr>
        <p:spPr>
          <a:xfrm rot="21302698">
            <a:off x="4580021" y="2033843"/>
            <a:ext cx="30319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cs typeface="Times New Roman" panose="02020603050405020304" pitchFamily="18" charset="0"/>
                <a:sym typeface="Arial"/>
              </a:rPr>
              <a:t>ĐI TÌM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293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heme/theme1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521</Words>
  <Application>Microsoft Office PowerPoint</Application>
  <PresentationFormat>Widescreen</PresentationFormat>
  <Paragraphs>176</Paragraphs>
  <Slides>25</Slides>
  <Notes>15</Notes>
  <HiddenSlides>0</HiddenSlides>
  <MMClips>12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#9Slide05 SVNClementine</vt:lpstr>
      <vt:lpstr>Algerian</vt:lpstr>
      <vt:lpstr>Arial</vt:lpstr>
      <vt:lpstr>Calibri</vt:lpstr>
      <vt:lpstr>Coiny</vt:lpstr>
      <vt:lpstr>Public Sans</vt:lpstr>
      <vt:lpstr>Satisfy</vt:lpstr>
      <vt:lpstr>SVN-Poky's</vt:lpstr>
      <vt:lpstr>Times New Roman</vt:lpstr>
      <vt:lpstr>Wingdings 2</vt:lpstr>
      <vt:lpstr>Castaway in a Desert Island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STD_VAN</cp:lastModifiedBy>
  <cp:revision>43</cp:revision>
  <dcterms:created xsi:type="dcterms:W3CDTF">2022-11-14T12:52:23Z</dcterms:created>
  <dcterms:modified xsi:type="dcterms:W3CDTF">2025-03-04T14:46:14Z</dcterms:modified>
</cp:coreProperties>
</file>