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9269043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1328183" y="4975660"/>
            <a:ext cx="2437907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7172212" y="4911171"/>
            <a:ext cx="2470381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383251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501541" y="2141601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3501541" y="4527332"/>
            <a:ext cx="56990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922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Microsoft YaHei</vt:lpstr>
      <vt:lpstr>Arial</vt:lpstr>
      <vt:lpstr>Calibri</vt:lpstr>
      <vt:lpstr>等线</vt:lpstr>
      <vt:lpstr>iCiel Cadena</vt:lpstr>
      <vt:lpstr>Segoe Print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HoaTieu.vn</dc:title>
  <dc:subject>Giáo án Powerpoint Tin học 4 Kết nối tri thức (Cả năm) - HoaTieu.vn</dc:subject>
  <dc:creator>HoaTieu.vn</dc:creator>
  <cp:lastModifiedBy>STD_DELL</cp:lastModifiedBy>
  <cp:revision>195</cp:revision>
  <dcterms:created xsi:type="dcterms:W3CDTF">2021-11-14T08:33:00Z</dcterms:created>
  <dcterms:modified xsi:type="dcterms:W3CDTF">2023-11-28T07:09:37Z</dcterms:modified>
  <cp:category>Giáo án Powerpoint Tin học 4 Kết nối tri thức (Cả năm) - HoaTieu.vn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