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03" r:id="rId4"/>
    <p:sldMasterId id="2147483709" r:id="rId5"/>
  </p:sldMasterIdLst>
  <p:notesMasterIdLst>
    <p:notesMasterId r:id="rId24"/>
  </p:notesMasterIdLst>
  <p:sldIdLst>
    <p:sldId id="263" r:id="rId6"/>
    <p:sldId id="265" r:id="rId7"/>
    <p:sldId id="266" r:id="rId8"/>
    <p:sldId id="267" r:id="rId9"/>
    <p:sldId id="268" r:id="rId10"/>
    <p:sldId id="274" r:id="rId11"/>
    <p:sldId id="332" r:id="rId12"/>
    <p:sldId id="320" r:id="rId13"/>
    <p:sldId id="327" r:id="rId14"/>
    <p:sldId id="2007577321" r:id="rId15"/>
    <p:sldId id="2007577318" r:id="rId16"/>
    <p:sldId id="333" r:id="rId17"/>
    <p:sldId id="2007577319" r:id="rId18"/>
    <p:sldId id="2007577322" r:id="rId19"/>
    <p:sldId id="2007577324" r:id="rId20"/>
    <p:sldId id="2007577325" r:id="rId21"/>
    <p:sldId id="3312" r:id="rId22"/>
    <p:sldId id="200757732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54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E5C5C-5D5C-475C-97C4-56A865721590}"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46586-ACAC-463A-B8A2-792676F40096}" type="slidenum">
              <a:rPr lang="en-US" smtClean="0"/>
              <a:t>‹#›</a:t>
            </a:fld>
            <a:endParaRPr lang="en-US"/>
          </a:p>
        </p:txBody>
      </p:sp>
    </p:spTree>
    <p:extLst>
      <p:ext uri="{BB962C8B-B14F-4D97-AF65-F5344CB8AC3E}">
        <p14:creationId xmlns:p14="http://schemas.microsoft.com/office/powerpoint/2010/main" val="15967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66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62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1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837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2025/2/24</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8275207"/>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2025/2/24</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23804982"/>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2025/2/24</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15976293"/>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pic>
        <p:nvPicPr>
          <p:cNvPr id="8" name="그림 7"/>
          <p:cNvPicPr>
            <a:picLocks noChangeAspect="1"/>
          </p:cNvPicPr>
          <p:nvPr userDrawn="1"/>
        </p:nvPicPr>
        <p:blipFill rotWithShape="1">
          <a:blip r:embed="rId2">
            <a:extLst>
              <a:ext uri="{28A0092B-C50C-407E-A947-70E740481C1C}">
                <a14:useLocalDpi xmlns:a14="http://schemas.microsoft.com/office/drawing/2010/main" val="0"/>
              </a:ext>
            </a:extLst>
          </a:blip>
          <a:srcRect t="9205" b="78915"/>
          <a:stretch/>
        </p:blipFill>
        <p:spPr>
          <a:xfrm>
            <a:off x="0" y="3"/>
            <a:ext cx="12192000" cy="1086303"/>
          </a:xfrm>
          <a:prstGeom prst="rect">
            <a:avLst/>
          </a:prstGeom>
        </p:spPr>
      </p:pic>
      <p:sp>
        <p:nvSpPr>
          <p:cNvPr id="4" name="직사각형 3"/>
          <p:cNvSpPr/>
          <p:nvPr userDrawn="1"/>
        </p:nvSpPr>
        <p:spPr>
          <a:xfrm flipV="1">
            <a:off x="0" y="1129660"/>
            <a:ext cx="12192000" cy="4800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sp>
        <p:nvSpPr>
          <p:cNvPr id="5" name="텍스트 개체 틀 4"/>
          <p:cNvSpPr>
            <a:spLocks noGrp="1"/>
          </p:cNvSpPr>
          <p:nvPr userDrawn="1">
            <p:ph type="body" sz="quarter" idx="11" hasCustomPrompt="1"/>
          </p:nvPr>
        </p:nvSpPr>
        <p:spPr>
          <a:xfrm>
            <a:off x="335361" y="787805"/>
            <a:ext cx="10753195" cy="441531"/>
          </a:xfrm>
          <a:prstGeom prst="rect">
            <a:avLst/>
          </a:prstGeom>
        </p:spPr>
        <p:txBody>
          <a:bodyPr lIns="0" tIns="0" rIns="0" bIns="0"/>
          <a:lstStyle>
            <a:lvl1pPr marL="0" indent="0">
              <a:lnSpc>
                <a:spcPct val="80000"/>
              </a:lnSpc>
              <a:buNone/>
              <a:defRPr sz="2667" b="0" baseline="0">
                <a:latin typeface="Calibri" panose="020F0502020204030204" pitchFamily="34" charset="0"/>
              </a:defRPr>
            </a:lvl1pPr>
          </a:lstStyle>
          <a:p>
            <a:pPr lvl="0"/>
            <a:r>
              <a:rPr lang="en-US" altLang="ko-KR"/>
              <a:t>Slide sub title</a:t>
            </a:r>
            <a:endParaRPr lang="ko-KR" altLang="en-US"/>
          </a:p>
        </p:txBody>
      </p:sp>
      <p:sp>
        <p:nvSpPr>
          <p:cNvPr id="6" name="텍스트 개체 틀 4"/>
          <p:cNvSpPr>
            <a:spLocks noGrp="1"/>
          </p:cNvSpPr>
          <p:nvPr userDrawn="1">
            <p:ph type="body" sz="quarter" idx="12" hasCustomPrompt="1"/>
          </p:nvPr>
        </p:nvSpPr>
        <p:spPr>
          <a:xfrm>
            <a:off x="335361" y="205515"/>
            <a:ext cx="10753195" cy="711200"/>
          </a:xfrm>
          <a:prstGeom prst="rect">
            <a:avLst/>
          </a:prstGeom>
        </p:spPr>
        <p:txBody>
          <a:bodyPr lIns="0" tIns="0" rIns="0" bIns="0"/>
          <a:lstStyle>
            <a:lvl1pPr marL="0" indent="0">
              <a:lnSpc>
                <a:spcPct val="80000"/>
              </a:lnSpc>
              <a:buNone/>
              <a:defRPr sz="48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138094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79613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14374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4627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38929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6006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4088361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88498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2025/2/24</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88633735"/>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045717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735905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072436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50539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589400" y="1865432"/>
            <a:ext cx="7013200" cy="2175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2745600" y="4558768"/>
            <a:ext cx="6700800" cy="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24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a:off x="7056647" y="5173786"/>
            <a:ext cx="5135269" cy="1684175"/>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7056738" y="14998"/>
            <a:ext cx="5135269" cy="1684175"/>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71117" y="5173801"/>
            <a:ext cx="959667" cy="10523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949166">
            <a:off x="466877" y="2286180"/>
            <a:ext cx="589092" cy="108689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2"/>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5730185" y="258467"/>
            <a:ext cx="731633" cy="798133"/>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699672">
            <a:off x="10857715" y="2896039"/>
            <a:ext cx="766671" cy="1065943"/>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0872785" y="4548751"/>
            <a:ext cx="1064167" cy="1459267"/>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4948034" y="5770667"/>
            <a:ext cx="2295933" cy="2175767"/>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rot="3022529">
            <a:off x="10919550" y="20785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469851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00" name="Google Shape;100;p3"/>
          <p:cNvSpPr txBox="1">
            <a:spLocks noGrp="1"/>
          </p:cNvSpPr>
          <p:nvPr>
            <p:ph type="title"/>
          </p:nvPr>
        </p:nvSpPr>
        <p:spPr>
          <a:xfrm>
            <a:off x="2743200" y="3549389"/>
            <a:ext cx="6705600" cy="5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solidFill>
                  <a:schemeClr val="accent5"/>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1" name="Google Shape;101;p3"/>
          <p:cNvSpPr txBox="1">
            <a:spLocks noGrp="1"/>
          </p:cNvSpPr>
          <p:nvPr>
            <p:ph type="subTitle" idx="1"/>
          </p:nvPr>
        </p:nvSpPr>
        <p:spPr>
          <a:xfrm>
            <a:off x="4049600" y="4566429"/>
            <a:ext cx="4092800" cy="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5534584" y="2105971"/>
            <a:ext cx="11900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3" name="Google Shape;103;p3"/>
          <p:cNvGrpSpPr/>
          <p:nvPr/>
        </p:nvGrpSpPr>
        <p:grpSpPr>
          <a:xfrm rot="5400000">
            <a:off x="-1725535" y="3460519"/>
            <a:ext cx="5135269" cy="1684175"/>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rot="10800000">
            <a:off x="7056732" y="-14"/>
            <a:ext cx="5135269" cy="1684175"/>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952801" flipH="1">
            <a:off x="5085318" y="-1983993"/>
            <a:ext cx="2021367" cy="41226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 name="Google Shape;110;p3"/>
          <p:cNvGrpSpPr/>
          <p:nvPr/>
        </p:nvGrpSpPr>
        <p:grpSpPr>
          <a:xfrm rot="693926">
            <a:off x="10876048" y="5270888"/>
            <a:ext cx="730001" cy="1049525"/>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3"/>
          <p:cNvGrpSpPr/>
          <p:nvPr/>
        </p:nvGrpSpPr>
        <p:grpSpPr>
          <a:xfrm>
            <a:off x="344485" y="305484"/>
            <a:ext cx="1064167" cy="1459267"/>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578052" y="2367218"/>
            <a:ext cx="597033" cy="596233"/>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rot="-395414">
            <a:off x="533769" y="5369325"/>
            <a:ext cx="685609" cy="10559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3"/>
          <p:cNvGrpSpPr/>
          <p:nvPr/>
        </p:nvGrpSpPr>
        <p:grpSpPr>
          <a:xfrm>
            <a:off x="5730185" y="5733500"/>
            <a:ext cx="731633" cy="798133"/>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10577500" y="305484"/>
            <a:ext cx="1327067" cy="933533"/>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9238159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613117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237" name="Google Shape;237;p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1804500" y="3843919"/>
            <a:ext cx="3438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6951500" y="3843919"/>
            <a:ext cx="3434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1806500" y="4366385"/>
            <a:ext cx="343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6949500" y="4369552"/>
            <a:ext cx="343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7961699" y="64219"/>
            <a:ext cx="5135269" cy="1684175"/>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5"/>
          <p:cNvGrpSpPr/>
          <p:nvPr/>
        </p:nvGrpSpPr>
        <p:grpSpPr>
          <a:xfrm>
            <a:off x="11240952" y="4564300"/>
            <a:ext cx="789433" cy="9636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5"/>
          <p:cNvGrpSpPr/>
          <p:nvPr/>
        </p:nvGrpSpPr>
        <p:grpSpPr>
          <a:xfrm rot="-521539">
            <a:off x="11087190" y="3142205"/>
            <a:ext cx="739921" cy="1070721"/>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 name="Google Shape;363;p5"/>
          <p:cNvGrpSpPr/>
          <p:nvPr/>
        </p:nvGrpSpPr>
        <p:grpSpPr>
          <a:xfrm rot="1306702">
            <a:off x="522357" y="5243818"/>
            <a:ext cx="805516" cy="106012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5"/>
          <p:cNvSpPr/>
          <p:nvPr/>
        </p:nvSpPr>
        <p:spPr>
          <a:xfrm rot="4920286">
            <a:off x="4737297" y="4521228"/>
            <a:ext cx="2366249" cy="48260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5"/>
          <p:cNvGrpSpPr/>
          <p:nvPr/>
        </p:nvGrpSpPr>
        <p:grpSpPr>
          <a:xfrm>
            <a:off x="418867" y="400084"/>
            <a:ext cx="1064167" cy="1459267"/>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75938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09" name="Google Shape;409;p7"/>
          <p:cNvSpPr txBox="1">
            <a:spLocks noGrp="1"/>
          </p:cNvSpPr>
          <p:nvPr>
            <p:ph type="title"/>
          </p:nvPr>
        </p:nvSpPr>
        <p:spPr>
          <a:xfrm>
            <a:off x="950976" y="731520"/>
            <a:ext cx="102900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0" name="Google Shape;410;p7"/>
          <p:cNvSpPr txBox="1">
            <a:spLocks noGrp="1"/>
          </p:cNvSpPr>
          <p:nvPr>
            <p:ph type="subTitle" idx="1"/>
          </p:nvPr>
        </p:nvSpPr>
        <p:spPr>
          <a:xfrm>
            <a:off x="4415363" y="3002200"/>
            <a:ext cx="5050400" cy="8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11" name="Google Shape;411;p7"/>
          <p:cNvGrpSpPr/>
          <p:nvPr/>
        </p:nvGrpSpPr>
        <p:grpSpPr>
          <a:xfrm flipH="1">
            <a:off x="-1" y="5173819"/>
            <a:ext cx="5135269" cy="1684175"/>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7"/>
          <p:cNvSpPr/>
          <p:nvPr/>
        </p:nvSpPr>
        <p:spPr>
          <a:xfrm rot="-4892589" flipH="1">
            <a:off x="4918677" y="4160134"/>
            <a:ext cx="2021377" cy="41226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5" name="Google Shape;415;p7"/>
          <p:cNvGrpSpPr/>
          <p:nvPr/>
        </p:nvGrpSpPr>
        <p:grpSpPr>
          <a:xfrm rot="-648422">
            <a:off x="10878703" y="356410"/>
            <a:ext cx="813940" cy="105372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7"/>
          <p:cNvGrpSpPr/>
          <p:nvPr/>
        </p:nvGrpSpPr>
        <p:grpSpPr>
          <a:xfrm>
            <a:off x="10721833" y="1725351"/>
            <a:ext cx="1327067" cy="933533"/>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949166">
            <a:off x="581177" y="318180"/>
            <a:ext cx="589092" cy="108689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7"/>
          <p:cNvGrpSpPr/>
          <p:nvPr/>
        </p:nvGrpSpPr>
        <p:grpSpPr>
          <a:xfrm>
            <a:off x="485085" y="1604667"/>
            <a:ext cx="731633" cy="798133"/>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968922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55" name="Google Shape;455;p8"/>
          <p:cNvSpPr txBox="1">
            <a:spLocks noGrp="1"/>
          </p:cNvSpPr>
          <p:nvPr>
            <p:ph type="title"/>
          </p:nvPr>
        </p:nvSpPr>
        <p:spPr>
          <a:xfrm>
            <a:off x="1903400" y="2139657"/>
            <a:ext cx="8385200" cy="252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56" name="Google Shape;456;p8"/>
          <p:cNvGrpSpPr/>
          <p:nvPr/>
        </p:nvGrpSpPr>
        <p:grpSpPr>
          <a:xfrm rot="-1593903">
            <a:off x="11136530" y="4142299"/>
            <a:ext cx="725277" cy="88044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8"/>
          <p:cNvGrpSpPr/>
          <p:nvPr/>
        </p:nvGrpSpPr>
        <p:grpSpPr>
          <a:xfrm rot="1376805">
            <a:off x="10938803" y="5558379"/>
            <a:ext cx="805477" cy="1058688"/>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0" name="Google Shape;500;p8"/>
          <p:cNvSpPr/>
          <p:nvPr/>
        </p:nvSpPr>
        <p:spPr>
          <a:xfrm rot="-2700000">
            <a:off x="10786005" y="-14416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1" name="Google Shape;501;p8"/>
          <p:cNvGrpSpPr/>
          <p:nvPr/>
        </p:nvGrpSpPr>
        <p:grpSpPr>
          <a:xfrm flipH="1">
            <a:off x="-14935" y="5173819"/>
            <a:ext cx="5135269" cy="1684175"/>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 name="Google Shape;504;p8"/>
          <p:cNvGrpSpPr/>
          <p:nvPr/>
        </p:nvGrpSpPr>
        <p:grpSpPr>
          <a:xfrm>
            <a:off x="4948034" y="5770667"/>
            <a:ext cx="2295933" cy="2175767"/>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8"/>
          <p:cNvGrpSpPr/>
          <p:nvPr/>
        </p:nvGrpSpPr>
        <p:grpSpPr>
          <a:xfrm rot="328506">
            <a:off x="4967913" y="603275"/>
            <a:ext cx="652780" cy="857988"/>
            <a:chOff x="1391550" y="1144975"/>
            <a:chExt cx="545075" cy="716425"/>
          </a:xfrm>
        </p:grpSpPr>
        <p:sp>
          <p:nvSpPr>
            <p:cNvPr id="531" name="Google Shape;531;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6612038" y="593195"/>
            <a:ext cx="651493" cy="878133"/>
            <a:chOff x="3000200" y="318325"/>
            <a:chExt cx="1296075" cy="1746950"/>
          </a:xfrm>
        </p:grpSpPr>
        <p:sp>
          <p:nvSpPr>
            <p:cNvPr id="546" name="Google Shape;546;p8"/>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3" name="Google Shape;553;p8"/>
          <p:cNvSpPr/>
          <p:nvPr/>
        </p:nvSpPr>
        <p:spPr>
          <a:xfrm rot="857046">
            <a:off x="5788566" y="7895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4" name="Google Shape;554;p8"/>
          <p:cNvGrpSpPr/>
          <p:nvPr/>
        </p:nvGrpSpPr>
        <p:grpSpPr>
          <a:xfrm>
            <a:off x="531852" y="320267"/>
            <a:ext cx="731633" cy="798133"/>
            <a:chOff x="5261300" y="4859875"/>
            <a:chExt cx="548725" cy="598600"/>
          </a:xfrm>
        </p:grpSpPr>
        <p:sp>
          <p:nvSpPr>
            <p:cNvPr id="555" name="Google Shape;555;p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32638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2025/2/24</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56543369"/>
      </p:ext>
    </p:extLst>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565" name="Google Shape;565;p9"/>
          <p:cNvSpPr txBox="1">
            <a:spLocks noGrp="1"/>
          </p:cNvSpPr>
          <p:nvPr>
            <p:ph type="title"/>
          </p:nvPr>
        </p:nvSpPr>
        <p:spPr>
          <a:xfrm>
            <a:off x="4110800" y="2598949"/>
            <a:ext cx="3970400" cy="79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667">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66" name="Google Shape;566;p9"/>
          <p:cNvSpPr txBox="1">
            <a:spLocks noGrp="1"/>
          </p:cNvSpPr>
          <p:nvPr>
            <p:ph type="subTitle" idx="1"/>
          </p:nvPr>
        </p:nvSpPr>
        <p:spPr>
          <a:xfrm>
            <a:off x="2865200" y="3564251"/>
            <a:ext cx="6461600" cy="79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567" name="Google Shape;567;p9"/>
          <p:cNvGrpSpPr/>
          <p:nvPr/>
        </p:nvGrpSpPr>
        <p:grpSpPr>
          <a:xfrm rot="10800000" flipH="1">
            <a:off x="-25401" y="-12714"/>
            <a:ext cx="5135269" cy="1684175"/>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9"/>
          <p:cNvGrpSpPr/>
          <p:nvPr/>
        </p:nvGrpSpPr>
        <p:grpSpPr>
          <a:xfrm flipH="1">
            <a:off x="7056732" y="5173819"/>
            <a:ext cx="5135269" cy="1684175"/>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9"/>
          <p:cNvGrpSpPr/>
          <p:nvPr/>
        </p:nvGrpSpPr>
        <p:grpSpPr>
          <a:xfrm>
            <a:off x="4948034" y="5161067"/>
            <a:ext cx="2295933" cy="2175767"/>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9"/>
          <p:cNvGrpSpPr/>
          <p:nvPr/>
        </p:nvGrpSpPr>
        <p:grpSpPr>
          <a:xfrm rot="583086">
            <a:off x="11077601" y="1824392"/>
            <a:ext cx="706388" cy="952353"/>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9"/>
          <p:cNvGrpSpPr/>
          <p:nvPr/>
        </p:nvGrpSpPr>
        <p:grpSpPr>
          <a:xfrm>
            <a:off x="10899596" y="3137938"/>
            <a:ext cx="959665" cy="952324"/>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9"/>
          <p:cNvGrpSpPr/>
          <p:nvPr/>
        </p:nvGrpSpPr>
        <p:grpSpPr>
          <a:xfrm>
            <a:off x="10950933" y="410901"/>
            <a:ext cx="959667" cy="10523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9"/>
          <p:cNvGrpSpPr/>
          <p:nvPr/>
        </p:nvGrpSpPr>
        <p:grpSpPr>
          <a:xfrm rot="-669090">
            <a:off x="309882" y="5575686"/>
            <a:ext cx="725285" cy="88044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5439867" y="329251"/>
            <a:ext cx="1327067" cy="933533"/>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993869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09606306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2" name="Google Shape;832;p13"/>
          <p:cNvSpPr txBox="1">
            <a:spLocks noGrp="1"/>
          </p:cNvSpPr>
          <p:nvPr>
            <p:ph type="subTitle" idx="1"/>
          </p:nvPr>
        </p:nvSpPr>
        <p:spPr>
          <a:xfrm>
            <a:off x="2667735"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2667735"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2667733" y="4000037"/>
            <a:ext cx="3007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2667735"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1156099" y="2301533"/>
            <a:ext cx="1324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7" name="Google Shape;837;p13"/>
          <p:cNvSpPr txBox="1">
            <a:spLocks noGrp="1"/>
          </p:cNvSpPr>
          <p:nvPr>
            <p:ph type="title" idx="5" hasCustomPrompt="1"/>
          </p:nvPr>
        </p:nvSpPr>
        <p:spPr>
          <a:xfrm>
            <a:off x="1287899" y="4318833"/>
            <a:ext cx="1060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8" name="Google Shape;838;p13"/>
          <p:cNvSpPr txBox="1">
            <a:spLocks noGrp="1"/>
          </p:cNvSpPr>
          <p:nvPr>
            <p:ph type="title" idx="6"/>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839" name="Google Shape;839;p13"/>
          <p:cNvSpPr txBox="1">
            <a:spLocks noGrp="1"/>
          </p:cNvSpPr>
          <p:nvPr>
            <p:ph type="subTitle" idx="7"/>
          </p:nvPr>
        </p:nvSpPr>
        <p:spPr>
          <a:xfrm>
            <a:off x="8044337"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8044337"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8044337" y="4000027"/>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8044337"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6669496" y="2348933"/>
            <a:ext cx="1062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44" name="Google Shape;844;p13"/>
          <p:cNvSpPr txBox="1">
            <a:spLocks noGrp="1"/>
          </p:cNvSpPr>
          <p:nvPr>
            <p:ph type="title" idx="15" hasCustomPrompt="1"/>
          </p:nvPr>
        </p:nvSpPr>
        <p:spPr>
          <a:xfrm>
            <a:off x="6668296" y="4318833"/>
            <a:ext cx="1065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solidFill>
                  <a:schemeClr val="lt2"/>
                </a:solidFill>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grpSp>
        <p:nvGrpSpPr>
          <p:cNvPr id="845" name="Google Shape;845;p13"/>
          <p:cNvGrpSpPr/>
          <p:nvPr/>
        </p:nvGrpSpPr>
        <p:grpSpPr>
          <a:xfrm rot="-395414">
            <a:off x="442353" y="368625"/>
            <a:ext cx="685609" cy="10559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rot="-648422">
            <a:off x="10878703" y="356410"/>
            <a:ext cx="813940" cy="105372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7" name="Google Shape;867;p13"/>
          <p:cNvSpPr/>
          <p:nvPr/>
        </p:nvSpPr>
        <p:spPr>
          <a:xfrm rot="341940">
            <a:off x="10859796" y="4172987"/>
            <a:ext cx="2021032" cy="412196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8" name="Google Shape;868;p13"/>
          <p:cNvGrpSpPr/>
          <p:nvPr/>
        </p:nvGrpSpPr>
        <p:grpSpPr>
          <a:xfrm>
            <a:off x="-1625601" y="5163090"/>
            <a:ext cx="5135269" cy="1684175"/>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471117" y="5479034"/>
            <a:ext cx="959667" cy="10523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378185" y="2583118"/>
            <a:ext cx="597033" cy="596233"/>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159989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896" name="Google Shape;896;p14"/>
          <p:cNvSpPr txBox="1">
            <a:spLocks noGrp="1"/>
          </p:cNvSpPr>
          <p:nvPr>
            <p:ph type="title"/>
          </p:nvPr>
        </p:nvSpPr>
        <p:spPr>
          <a:xfrm>
            <a:off x="4117600" y="4198963"/>
            <a:ext cx="3956800" cy="24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667">
                <a:solidFill>
                  <a:schemeClr val="accent5"/>
                </a:solidFill>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897" name="Google Shape;897;p14"/>
          <p:cNvSpPr txBox="1">
            <a:spLocks noGrp="1"/>
          </p:cNvSpPr>
          <p:nvPr>
            <p:ph type="subTitle" idx="1"/>
          </p:nvPr>
        </p:nvSpPr>
        <p:spPr>
          <a:xfrm>
            <a:off x="1828800" y="2405553"/>
            <a:ext cx="85344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3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898" name="Google Shape;898;p14"/>
          <p:cNvGrpSpPr/>
          <p:nvPr/>
        </p:nvGrpSpPr>
        <p:grpSpPr>
          <a:xfrm rot="-949315">
            <a:off x="535997" y="507400"/>
            <a:ext cx="508441" cy="938168"/>
            <a:chOff x="1400150" y="238125"/>
            <a:chExt cx="388525" cy="716900"/>
          </a:xfrm>
        </p:grpSpPr>
        <p:sp>
          <p:nvSpPr>
            <p:cNvPr id="899" name="Google Shape;899;p1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4"/>
          <p:cNvGrpSpPr/>
          <p:nvPr/>
        </p:nvGrpSpPr>
        <p:grpSpPr>
          <a:xfrm rot="180786">
            <a:off x="1900662" y="334500"/>
            <a:ext cx="661783" cy="920112"/>
            <a:chOff x="2270250" y="238125"/>
            <a:chExt cx="513575" cy="714050"/>
          </a:xfrm>
        </p:grpSpPr>
        <p:sp>
          <p:nvSpPr>
            <p:cNvPr id="906" name="Google Shape;906;p14"/>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4"/>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4"/>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14"/>
          <p:cNvSpPr/>
          <p:nvPr/>
        </p:nvSpPr>
        <p:spPr>
          <a:xfrm rot="3842797">
            <a:off x="1348797" y="568182"/>
            <a:ext cx="342236" cy="62750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1" name="Google Shape;921;p14"/>
          <p:cNvGrpSpPr/>
          <p:nvPr/>
        </p:nvGrpSpPr>
        <p:grpSpPr>
          <a:xfrm>
            <a:off x="10757908" y="5368375"/>
            <a:ext cx="966267" cy="1179447"/>
            <a:chOff x="3674000" y="1031475"/>
            <a:chExt cx="592075" cy="722700"/>
          </a:xfrm>
        </p:grpSpPr>
        <p:sp>
          <p:nvSpPr>
            <p:cNvPr id="922" name="Google Shape;922;p14"/>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3674000" y="1031475"/>
              <a:ext cx="592075" cy="722700"/>
            </a:xfrm>
            <a:custGeom>
              <a:avLst/>
              <a:gdLst/>
              <a:ahLst/>
              <a:cxnLst/>
              <a:rect l="l" t="t" r="r" b="b"/>
              <a:pathLst>
                <a:path w="23683" h="28908" fill="none" extrusionOk="0">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3921625" y="1416275"/>
              <a:ext cx="19625" cy="50500"/>
            </a:xfrm>
            <a:custGeom>
              <a:avLst/>
              <a:gdLst/>
              <a:ahLst/>
              <a:cxnLst/>
              <a:rect l="l" t="t" r="r" b="b"/>
              <a:pathLst>
                <a:path w="785" h="2020" fill="none" extrusionOk="0">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4"/>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4191825" y="1316500"/>
              <a:ext cx="30300" cy="24975"/>
            </a:xfrm>
            <a:custGeom>
              <a:avLst/>
              <a:gdLst/>
              <a:ahLst/>
              <a:cxnLst/>
              <a:rect l="l" t="t" r="r" b="b"/>
              <a:pathLst>
                <a:path w="1212" h="999" fill="none" extrusionOk="0">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14"/>
          <p:cNvGrpSpPr/>
          <p:nvPr/>
        </p:nvGrpSpPr>
        <p:grpSpPr>
          <a:xfrm>
            <a:off x="10881134" y="4300551"/>
            <a:ext cx="719767" cy="772800"/>
            <a:chOff x="2788263" y="4569213"/>
            <a:chExt cx="539825" cy="579600"/>
          </a:xfrm>
        </p:grpSpPr>
        <p:sp>
          <p:nvSpPr>
            <p:cNvPr id="1006" name="Google Shape;1006;p14"/>
            <p:cNvSpPr/>
            <p:nvPr/>
          </p:nvSpPr>
          <p:spPr>
            <a:xfrm>
              <a:off x="2788263" y="4569213"/>
              <a:ext cx="539825" cy="579600"/>
            </a:xfrm>
            <a:custGeom>
              <a:avLst/>
              <a:gdLst/>
              <a:ahLst/>
              <a:cxnLst/>
              <a:rect l="l" t="t" r="r" b="b"/>
              <a:pathLst>
                <a:path w="21593" h="23184" extrusionOk="0">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2820338" y="4640463"/>
              <a:ext cx="435900" cy="476275"/>
            </a:xfrm>
            <a:custGeom>
              <a:avLst/>
              <a:gdLst/>
              <a:ahLst/>
              <a:cxnLst/>
              <a:rect l="l" t="t" r="r" b="b"/>
              <a:pathLst>
                <a:path w="17436" h="19051" extrusionOk="0">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2840538" y="4801988"/>
              <a:ext cx="324250" cy="294575"/>
            </a:xfrm>
            <a:custGeom>
              <a:avLst/>
              <a:gdLst/>
              <a:ahLst/>
              <a:cxnLst/>
              <a:rect l="l" t="t" r="r" b="b"/>
              <a:pathLst>
                <a:path w="12970" h="11783" extrusionOk="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2866063" y="4714113"/>
              <a:ext cx="285050" cy="325425"/>
            </a:xfrm>
            <a:custGeom>
              <a:avLst/>
              <a:gdLst/>
              <a:ahLst/>
              <a:cxnLst/>
              <a:rect l="l" t="t" r="r" b="b"/>
              <a:pathLst>
                <a:path w="11402" h="13017" extrusionOk="0">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3129713" y="4601288"/>
              <a:ext cx="166300" cy="149650"/>
            </a:xfrm>
            <a:custGeom>
              <a:avLst/>
              <a:gdLst/>
              <a:ahLst/>
              <a:cxnLst/>
              <a:rect l="l" t="t" r="r" b="b"/>
              <a:pathLst>
                <a:path w="6652" h="5986" extrusionOk="0">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1" name="Google Shape;1011;p14"/>
          <p:cNvGrpSpPr/>
          <p:nvPr/>
        </p:nvGrpSpPr>
        <p:grpSpPr>
          <a:xfrm rot="10800000" flipH="1">
            <a:off x="3528366" y="-391402"/>
            <a:ext cx="5135269" cy="1684175"/>
            <a:chOff x="238125" y="548775"/>
            <a:chExt cx="2842400" cy="932200"/>
          </a:xfrm>
        </p:grpSpPr>
        <p:sp>
          <p:nvSpPr>
            <p:cNvPr id="1012" name="Google Shape;1012;p1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14"/>
          <p:cNvSpPr/>
          <p:nvPr/>
        </p:nvSpPr>
        <p:spPr>
          <a:xfrm rot="-1800082" flipH="1">
            <a:off x="-669375" y="4071381"/>
            <a:ext cx="2021233" cy="412237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858555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5"/>
        <p:cNvGrpSpPr/>
        <p:nvPr/>
      </p:nvGrpSpPr>
      <p:grpSpPr>
        <a:xfrm>
          <a:off x="0" y="0"/>
          <a:ext cx="0" cy="0"/>
          <a:chOff x="0" y="0"/>
          <a:chExt cx="0" cy="0"/>
        </a:xfrm>
      </p:grpSpPr>
      <p:grpSp>
        <p:nvGrpSpPr>
          <p:cNvPr id="1016" name="Google Shape;1016;p15"/>
          <p:cNvGrpSpPr/>
          <p:nvPr/>
        </p:nvGrpSpPr>
        <p:grpSpPr>
          <a:xfrm rot="5400000" flipH="1">
            <a:off x="-1718268" y="1725553"/>
            <a:ext cx="5135269" cy="1684175"/>
            <a:chOff x="238125" y="548775"/>
            <a:chExt cx="2842400" cy="932200"/>
          </a:xfrm>
        </p:grpSpPr>
        <p:sp>
          <p:nvSpPr>
            <p:cNvPr id="1017" name="Google Shape;101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19" name="Google Shape;1019;p1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020" name="Google Shape;1020;p15"/>
          <p:cNvSpPr txBox="1">
            <a:spLocks noGrp="1"/>
          </p:cNvSpPr>
          <p:nvPr>
            <p:ph type="title"/>
          </p:nvPr>
        </p:nvSpPr>
        <p:spPr>
          <a:xfrm>
            <a:off x="2698800" y="1842200"/>
            <a:ext cx="67944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21" name="Google Shape;1021;p15"/>
          <p:cNvSpPr txBox="1">
            <a:spLocks noGrp="1"/>
          </p:cNvSpPr>
          <p:nvPr>
            <p:ph type="subTitle" idx="1"/>
          </p:nvPr>
        </p:nvSpPr>
        <p:spPr>
          <a:xfrm>
            <a:off x="4081600" y="2646600"/>
            <a:ext cx="40288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2" name="Google Shape;1022;p15"/>
          <p:cNvSpPr txBox="1">
            <a:spLocks noGrp="1"/>
          </p:cNvSpPr>
          <p:nvPr>
            <p:ph type="title" idx="2" hasCustomPrompt="1"/>
          </p:nvPr>
        </p:nvSpPr>
        <p:spPr>
          <a:xfrm>
            <a:off x="5341484" y="3967200"/>
            <a:ext cx="1450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23" name="Google Shape;1023;p15"/>
          <p:cNvGrpSpPr/>
          <p:nvPr/>
        </p:nvGrpSpPr>
        <p:grpSpPr>
          <a:xfrm rot="699672">
            <a:off x="7099915" y="186355"/>
            <a:ext cx="766671" cy="1065943"/>
            <a:chOff x="2270250" y="238125"/>
            <a:chExt cx="513575" cy="714050"/>
          </a:xfrm>
        </p:grpSpPr>
        <p:sp>
          <p:nvSpPr>
            <p:cNvPr id="1024" name="Google Shape;1024;p15"/>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5"/>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5"/>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5"/>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5"/>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5"/>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5"/>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5"/>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5"/>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5"/>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5"/>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15"/>
          <p:cNvGrpSpPr/>
          <p:nvPr/>
        </p:nvGrpSpPr>
        <p:grpSpPr>
          <a:xfrm>
            <a:off x="10948885" y="237533"/>
            <a:ext cx="789433" cy="963600"/>
            <a:chOff x="3674000" y="1031475"/>
            <a:chExt cx="592075" cy="722700"/>
          </a:xfrm>
        </p:grpSpPr>
        <p:sp>
          <p:nvSpPr>
            <p:cNvPr id="1039" name="Google Shape;1039;p1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5"/>
          <p:cNvSpPr/>
          <p:nvPr/>
        </p:nvSpPr>
        <p:spPr>
          <a:xfrm rot="4147659">
            <a:off x="5968359" y="9215"/>
            <a:ext cx="703659" cy="134789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5"/>
          <p:cNvGrpSpPr/>
          <p:nvPr/>
        </p:nvGrpSpPr>
        <p:grpSpPr>
          <a:xfrm>
            <a:off x="7056738" y="5173831"/>
            <a:ext cx="5135269" cy="1684175"/>
            <a:chOff x="238125" y="548775"/>
            <a:chExt cx="2842400" cy="932200"/>
          </a:xfrm>
        </p:grpSpPr>
        <p:sp>
          <p:nvSpPr>
            <p:cNvPr id="1147" name="Google Shape;114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9" name="Google Shape;1149;p15"/>
          <p:cNvSpPr/>
          <p:nvPr/>
        </p:nvSpPr>
        <p:spPr>
          <a:xfrm rot="-4837719" flipH="1">
            <a:off x="5322972" y="4287381"/>
            <a:ext cx="2021237" cy="412238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3565901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37" name="Google Shape;1537;p23"/>
          <p:cNvSpPr txBox="1">
            <a:spLocks noGrp="1"/>
          </p:cNvSpPr>
          <p:nvPr>
            <p:ph type="subTitle" idx="1"/>
          </p:nvPr>
        </p:nvSpPr>
        <p:spPr>
          <a:xfrm>
            <a:off x="120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132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39" name="Google Shape;1539;p23"/>
          <p:cNvSpPr txBox="1">
            <a:spLocks noGrp="1"/>
          </p:cNvSpPr>
          <p:nvPr>
            <p:ph type="subTitle" idx="3"/>
          </p:nvPr>
        </p:nvSpPr>
        <p:spPr>
          <a:xfrm>
            <a:off x="463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475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1" name="Google Shape;1541;p23"/>
          <p:cNvSpPr txBox="1">
            <a:spLocks noGrp="1"/>
          </p:cNvSpPr>
          <p:nvPr>
            <p:ph type="subTitle" idx="5"/>
          </p:nvPr>
        </p:nvSpPr>
        <p:spPr>
          <a:xfrm>
            <a:off x="806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818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3" name="Google Shape;1543;p23"/>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44" name="Google Shape;1544;p23"/>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5" name="Google Shape;1545;p23"/>
          <p:cNvGrpSpPr/>
          <p:nvPr/>
        </p:nvGrpSpPr>
        <p:grpSpPr>
          <a:xfrm>
            <a:off x="10320638" y="5173831"/>
            <a:ext cx="5135269" cy="1684175"/>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3"/>
          <p:cNvGrpSpPr/>
          <p:nvPr/>
        </p:nvGrpSpPr>
        <p:grpSpPr>
          <a:xfrm rot="-713879">
            <a:off x="408739" y="5448770"/>
            <a:ext cx="730007" cy="1049533"/>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7" name="Google Shape;1557;p23"/>
          <p:cNvGrpSpPr/>
          <p:nvPr/>
        </p:nvGrpSpPr>
        <p:grpSpPr>
          <a:xfrm rot="699672">
            <a:off x="11187915" y="292539"/>
            <a:ext cx="766671" cy="1065943"/>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8586779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74" name="Google Shape;1574;p24"/>
          <p:cNvSpPr txBox="1">
            <a:spLocks noGrp="1"/>
          </p:cNvSpPr>
          <p:nvPr>
            <p:ph type="subTitle" idx="1"/>
          </p:nvPr>
        </p:nvSpPr>
        <p:spPr>
          <a:xfrm>
            <a:off x="6425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6254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77" name="Google Shape;1577;p24"/>
          <p:cNvSpPr txBox="1">
            <a:spLocks noGrp="1"/>
          </p:cNvSpPr>
          <p:nvPr>
            <p:ph type="subTitle" idx="3"/>
          </p:nvPr>
        </p:nvSpPr>
        <p:spPr>
          <a:xfrm>
            <a:off x="89976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8826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1280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1109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3651467" y="3840480"/>
            <a:ext cx="2316400" cy="2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3681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11140786" y="5405325"/>
            <a:ext cx="685609" cy="10559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2" name="Google Shape;1592;p24"/>
          <p:cNvGrpSpPr/>
          <p:nvPr/>
        </p:nvGrpSpPr>
        <p:grpSpPr>
          <a:xfrm rot="-669090">
            <a:off x="11388415" y="4229302"/>
            <a:ext cx="725285" cy="88044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4"/>
          <p:cNvGrpSpPr/>
          <p:nvPr/>
        </p:nvGrpSpPr>
        <p:grpSpPr>
          <a:xfrm rot="-949166">
            <a:off x="479577" y="59713"/>
            <a:ext cx="589092" cy="108689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24"/>
          <p:cNvGrpSpPr/>
          <p:nvPr/>
        </p:nvGrpSpPr>
        <p:grpSpPr>
          <a:xfrm>
            <a:off x="281885" y="1464967"/>
            <a:ext cx="731633" cy="798133"/>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7" name="Google Shape;1637;p24"/>
          <p:cNvGrpSpPr/>
          <p:nvPr/>
        </p:nvGrpSpPr>
        <p:grpSpPr>
          <a:xfrm flipH="1">
            <a:off x="3693466" y="5510119"/>
            <a:ext cx="5135269" cy="1684175"/>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0" name="Google Shape;1640;p24"/>
          <p:cNvSpPr/>
          <p:nvPr/>
        </p:nvSpPr>
        <p:spPr>
          <a:xfrm rot="3676830">
            <a:off x="1353495" y="97259"/>
            <a:ext cx="421141" cy="80657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7817595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643" name="Google Shape;1643;p25"/>
          <p:cNvSpPr txBox="1">
            <a:spLocks noGrp="1"/>
          </p:cNvSpPr>
          <p:nvPr>
            <p:ph type="subTitle" idx="1"/>
          </p:nvPr>
        </p:nvSpPr>
        <p:spPr>
          <a:xfrm>
            <a:off x="112193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4" name="Google Shape;1644;p25"/>
          <p:cNvSpPr txBox="1">
            <a:spLocks noGrp="1"/>
          </p:cNvSpPr>
          <p:nvPr>
            <p:ph type="subTitle" idx="2"/>
          </p:nvPr>
        </p:nvSpPr>
        <p:spPr>
          <a:xfrm>
            <a:off x="95113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5" name="Google Shape;1645;p2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646" name="Google Shape;1646;p25"/>
          <p:cNvSpPr txBox="1">
            <a:spLocks noGrp="1"/>
          </p:cNvSpPr>
          <p:nvPr>
            <p:ph type="subTitle" idx="3"/>
          </p:nvPr>
        </p:nvSpPr>
        <p:spPr>
          <a:xfrm>
            <a:off x="379997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7" name="Google Shape;1647;p25"/>
          <p:cNvSpPr txBox="1">
            <a:spLocks noGrp="1"/>
          </p:cNvSpPr>
          <p:nvPr>
            <p:ph type="subTitle" idx="4"/>
          </p:nvPr>
        </p:nvSpPr>
        <p:spPr>
          <a:xfrm>
            <a:off x="362917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8" name="Google Shape;1648;p25"/>
          <p:cNvSpPr txBox="1">
            <a:spLocks noGrp="1"/>
          </p:cNvSpPr>
          <p:nvPr>
            <p:ph type="subTitle" idx="5"/>
          </p:nvPr>
        </p:nvSpPr>
        <p:spPr>
          <a:xfrm>
            <a:off x="647802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9" name="Google Shape;1649;p25"/>
          <p:cNvSpPr txBox="1">
            <a:spLocks noGrp="1"/>
          </p:cNvSpPr>
          <p:nvPr>
            <p:ph type="subTitle" idx="6"/>
          </p:nvPr>
        </p:nvSpPr>
        <p:spPr>
          <a:xfrm>
            <a:off x="630722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0" name="Google Shape;1650;p25"/>
          <p:cNvSpPr txBox="1">
            <a:spLocks noGrp="1"/>
          </p:cNvSpPr>
          <p:nvPr>
            <p:ph type="subTitle" idx="7"/>
          </p:nvPr>
        </p:nvSpPr>
        <p:spPr>
          <a:xfrm>
            <a:off x="915606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51" name="Google Shape;1651;p25"/>
          <p:cNvSpPr txBox="1">
            <a:spLocks noGrp="1"/>
          </p:cNvSpPr>
          <p:nvPr>
            <p:ph type="subTitle" idx="8"/>
          </p:nvPr>
        </p:nvSpPr>
        <p:spPr>
          <a:xfrm>
            <a:off x="898526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652" name="Google Shape;1652;p25"/>
          <p:cNvGrpSpPr/>
          <p:nvPr/>
        </p:nvGrpSpPr>
        <p:grpSpPr>
          <a:xfrm rot="-949166">
            <a:off x="11378043" y="258380"/>
            <a:ext cx="589092" cy="1086891"/>
            <a:chOff x="1400150" y="238125"/>
            <a:chExt cx="388525" cy="716900"/>
          </a:xfrm>
        </p:grpSpPr>
        <p:sp>
          <p:nvSpPr>
            <p:cNvPr id="1653" name="Google Shape;1653;p25"/>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5"/>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5"/>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5"/>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5"/>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5"/>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25"/>
          <p:cNvGrpSpPr/>
          <p:nvPr/>
        </p:nvGrpSpPr>
        <p:grpSpPr>
          <a:xfrm>
            <a:off x="11387760" y="2822546"/>
            <a:ext cx="721189" cy="1043397"/>
            <a:chOff x="1088850" y="238125"/>
            <a:chExt cx="1221250" cy="1766475"/>
          </a:xfrm>
        </p:grpSpPr>
        <p:sp>
          <p:nvSpPr>
            <p:cNvPr id="1660" name="Google Shape;1660;p25"/>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5"/>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5"/>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0" name="Google Shape;1670;p25"/>
          <p:cNvSpPr/>
          <p:nvPr/>
        </p:nvSpPr>
        <p:spPr>
          <a:xfrm>
            <a:off x="11236251" y="1634249"/>
            <a:ext cx="872679" cy="906196"/>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1" name="Google Shape;1671;p25"/>
          <p:cNvGrpSpPr/>
          <p:nvPr/>
        </p:nvGrpSpPr>
        <p:grpSpPr>
          <a:xfrm rot="5400000">
            <a:off x="-2119263" y="1727798"/>
            <a:ext cx="5135269" cy="1684175"/>
            <a:chOff x="238125" y="548775"/>
            <a:chExt cx="2842400" cy="932200"/>
          </a:xfrm>
        </p:grpSpPr>
        <p:sp>
          <p:nvSpPr>
            <p:cNvPr id="1672" name="Google Shape;1672;p2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5"/>
          <p:cNvGrpSpPr/>
          <p:nvPr/>
        </p:nvGrpSpPr>
        <p:grpSpPr>
          <a:xfrm rot="-590908">
            <a:off x="220788" y="4520249"/>
            <a:ext cx="711840" cy="826080"/>
            <a:chOff x="2038000" y="238125"/>
            <a:chExt cx="673425" cy="781500"/>
          </a:xfrm>
        </p:grpSpPr>
        <p:sp>
          <p:nvSpPr>
            <p:cNvPr id="1675" name="Google Shape;1675;p25"/>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5"/>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5"/>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rot="-669090">
            <a:off x="233682" y="5594486"/>
            <a:ext cx="725285" cy="880449"/>
            <a:chOff x="3703100" y="2534450"/>
            <a:chExt cx="543975" cy="660350"/>
          </a:xfrm>
        </p:grpSpPr>
        <p:sp>
          <p:nvSpPr>
            <p:cNvPr id="1685" name="Google Shape;1685;p25"/>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5"/>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5"/>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5"/>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5"/>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5"/>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5"/>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7655282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108332" y="5173786"/>
            <a:ext cx="5135269" cy="1684175"/>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07" name="Google Shape;1907;p31"/>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908" name="Google Shape;1908;p31"/>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9" name="Google Shape;1909;p31"/>
          <p:cNvGrpSpPr/>
          <p:nvPr/>
        </p:nvGrpSpPr>
        <p:grpSpPr>
          <a:xfrm rot="-948958">
            <a:off x="369676" y="2319888"/>
            <a:ext cx="428419" cy="790419"/>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6" name="Google Shape;1916;p31"/>
          <p:cNvGrpSpPr/>
          <p:nvPr/>
        </p:nvGrpSpPr>
        <p:grpSpPr>
          <a:xfrm>
            <a:off x="369517" y="5173801"/>
            <a:ext cx="959667" cy="10523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31"/>
          <p:cNvGrpSpPr/>
          <p:nvPr/>
        </p:nvGrpSpPr>
        <p:grpSpPr>
          <a:xfrm>
            <a:off x="5730185" y="258467"/>
            <a:ext cx="731633" cy="798133"/>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2" name="Google Shape;1942;p31"/>
          <p:cNvGrpSpPr/>
          <p:nvPr/>
        </p:nvGrpSpPr>
        <p:grpSpPr>
          <a:xfrm>
            <a:off x="10872785" y="4548751"/>
            <a:ext cx="1064167" cy="1459267"/>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31"/>
          <p:cNvGrpSpPr/>
          <p:nvPr/>
        </p:nvGrpSpPr>
        <p:grpSpPr>
          <a:xfrm rot="10800000" flipH="1">
            <a:off x="8987138" y="14998"/>
            <a:ext cx="5135269" cy="1684175"/>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1"/>
          <p:cNvGrpSpPr/>
          <p:nvPr/>
        </p:nvGrpSpPr>
        <p:grpSpPr>
          <a:xfrm rot="-420730">
            <a:off x="153141" y="3366508"/>
            <a:ext cx="585795" cy="769945"/>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4" name="Google Shape;1964;p31"/>
          <p:cNvGrpSpPr/>
          <p:nvPr/>
        </p:nvGrpSpPr>
        <p:grpSpPr>
          <a:xfrm rot="-648422">
            <a:off x="10878703" y="356410"/>
            <a:ext cx="813940" cy="105372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7" name="Google Shape;1977;p31"/>
          <p:cNvGrpSpPr/>
          <p:nvPr/>
        </p:nvGrpSpPr>
        <p:grpSpPr>
          <a:xfrm>
            <a:off x="11416285" y="1818052"/>
            <a:ext cx="597033" cy="596233"/>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31"/>
          <p:cNvGrpSpPr/>
          <p:nvPr/>
        </p:nvGrpSpPr>
        <p:grpSpPr>
          <a:xfrm>
            <a:off x="10986034" y="2945100"/>
            <a:ext cx="837700" cy="1072867"/>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8" name="Google Shape;1998;p31"/>
          <p:cNvGrpSpPr/>
          <p:nvPr/>
        </p:nvGrpSpPr>
        <p:grpSpPr>
          <a:xfrm rot="2368234">
            <a:off x="5957123" y="5656135"/>
            <a:ext cx="1232423" cy="1156068"/>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8906846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33" y="0"/>
            <a:ext cx="12192000" cy="6858000"/>
          </a:xfrm>
          <a:prstGeom prst="rect">
            <a:avLst/>
          </a:prstGeom>
          <a:noFill/>
          <a:ln>
            <a:noFill/>
          </a:ln>
        </p:spPr>
      </p:pic>
      <p:grpSp>
        <p:nvGrpSpPr>
          <p:cNvPr id="2024" name="Google Shape;2024;p32"/>
          <p:cNvGrpSpPr/>
          <p:nvPr/>
        </p:nvGrpSpPr>
        <p:grpSpPr>
          <a:xfrm rot="-669090">
            <a:off x="588315" y="3403302"/>
            <a:ext cx="725285" cy="88044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3" name="Google Shape;2053;p32"/>
          <p:cNvSpPr/>
          <p:nvPr/>
        </p:nvSpPr>
        <p:spPr>
          <a:xfrm>
            <a:off x="201318" y="1198567"/>
            <a:ext cx="617417" cy="64113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4" name="Google Shape;2054;p32"/>
          <p:cNvGrpSpPr/>
          <p:nvPr/>
        </p:nvGrpSpPr>
        <p:grpSpPr>
          <a:xfrm rot="-534048">
            <a:off x="252039" y="371579"/>
            <a:ext cx="516004" cy="69550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32"/>
          <p:cNvGrpSpPr/>
          <p:nvPr/>
        </p:nvGrpSpPr>
        <p:grpSpPr>
          <a:xfrm rot="-420499">
            <a:off x="242296" y="2110499"/>
            <a:ext cx="535485" cy="703821"/>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32"/>
          <p:cNvGrpSpPr/>
          <p:nvPr/>
        </p:nvGrpSpPr>
        <p:grpSpPr>
          <a:xfrm rot="-5400000" flipH="1">
            <a:off x="8793420" y="1725531"/>
            <a:ext cx="5135269" cy="1684175"/>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32"/>
          <p:cNvGrpSpPr/>
          <p:nvPr/>
        </p:nvGrpSpPr>
        <p:grpSpPr>
          <a:xfrm rot="699803">
            <a:off x="11461999" y="5796267"/>
            <a:ext cx="581248" cy="808139"/>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5" name="Google Shape;2095;p32"/>
          <p:cNvGrpSpPr/>
          <p:nvPr/>
        </p:nvGrpSpPr>
        <p:grpSpPr>
          <a:xfrm rot="-648264">
            <a:off x="11001739" y="4099514"/>
            <a:ext cx="617067" cy="798857"/>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8" name="Google Shape;2108;p32"/>
          <p:cNvGrpSpPr/>
          <p:nvPr/>
        </p:nvGrpSpPr>
        <p:grpSpPr>
          <a:xfrm>
            <a:off x="11388860" y="4949125"/>
            <a:ext cx="727552" cy="721987"/>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32"/>
          <p:cNvGrpSpPr/>
          <p:nvPr/>
        </p:nvGrpSpPr>
        <p:grpSpPr>
          <a:xfrm>
            <a:off x="11241018" y="3341451"/>
            <a:ext cx="597033" cy="596233"/>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8" name="Google Shape;2118;p32"/>
          <p:cNvSpPr/>
          <p:nvPr/>
        </p:nvSpPr>
        <p:spPr>
          <a:xfrm rot="8100000">
            <a:off x="-774062" y="4139226"/>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9" name="Google Shape;2119;p32"/>
          <p:cNvGrpSpPr/>
          <p:nvPr/>
        </p:nvGrpSpPr>
        <p:grpSpPr>
          <a:xfrm rot="389517" flipH="1">
            <a:off x="3896130" y="5719361"/>
            <a:ext cx="5135225" cy="168416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2" name="Google Shape;2122;p32"/>
          <p:cNvSpPr/>
          <p:nvPr/>
        </p:nvSpPr>
        <p:spPr>
          <a:xfrm rot="2179724">
            <a:off x="5355114" y="-150497"/>
            <a:ext cx="1481773" cy="1310735"/>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10592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2025/2/24</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4879902"/>
      </p:ext>
    </p:extLst>
  </p:cSld>
  <p:clrMapOvr>
    <a:masterClrMapping/>
  </p:clrMapOvr>
  <p:transition spd="slow" advClick="0" advTm="100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2/24/2025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3677764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2/24/2025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6957203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2/24/2025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19202925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2/24/2025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1322786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2/24/2025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4363747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9E1-AE9C-4F20-8B68-A529CB12CD87}"/>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3A423E35-8507-4686-ABA2-5D3505E9F78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7743BC6-2DCB-4B02-8FAC-D65CF5172F5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2/24/2025</a:t>
            </a:fld>
            <a:endParaRPr lang="en-US"/>
          </a:p>
        </p:txBody>
      </p:sp>
      <p:sp>
        <p:nvSpPr>
          <p:cNvPr id="5" name="Footer Placeholder 4">
            <a:extLst>
              <a:ext uri="{FF2B5EF4-FFF2-40B4-BE49-F238E27FC236}">
                <a16:creationId xmlns:a16="http://schemas.microsoft.com/office/drawing/2014/main" id="{5229A457-99A2-4B92-A809-7ED9676E8A6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B6255C-C840-4F10-A465-15BB014A3E2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86922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53A3-7E0F-4A91-BF65-656927DD085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D05E3A-AAE1-4B11-B19F-4438AE6B662E}"/>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078B-60CA-4CD7-BFDC-5B4141C80F49}"/>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2/24/2025</a:t>
            </a:fld>
            <a:endParaRPr lang="en-US"/>
          </a:p>
        </p:txBody>
      </p:sp>
      <p:sp>
        <p:nvSpPr>
          <p:cNvPr id="5" name="Footer Placeholder 4">
            <a:extLst>
              <a:ext uri="{FF2B5EF4-FFF2-40B4-BE49-F238E27FC236}">
                <a16:creationId xmlns:a16="http://schemas.microsoft.com/office/drawing/2014/main" id="{DCB49A41-82EB-462B-90E8-F04EEDC62F1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CE40FB-A92A-40AE-BFB5-58B7EB8EA9B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633021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B5C9-B933-49BA-8D80-84FC7907DF7D}"/>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BB273D0-C9B3-44F1-B53D-F148369B351F}"/>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0B5B3-A937-4757-8D3A-22335865BAE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2/24/2025</a:t>
            </a:fld>
            <a:endParaRPr lang="en-US"/>
          </a:p>
        </p:txBody>
      </p:sp>
      <p:sp>
        <p:nvSpPr>
          <p:cNvPr id="5" name="Footer Placeholder 4">
            <a:extLst>
              <a:ext uri="{FF2B5EF4-FFF2-40B4-BE49-F238E27FC236}">
                <a16:creationId xmlns:a16="http://schemas.microsoft.com/office/drawing/2014/main" id="{4F37C65D-3586-4F02-95B5-77355A888A8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538557-5661-4149-906B-F0CDD1749F7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084478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0F59-4B72-49C3-B330-37B392ECDCA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52C4D8-BBFE-46E3-98A0-6DF8D295557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3848A-9984-4872-A9CC-B206A7B21406}"/>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38163-A5B6-49D0-A93E-E2AEE56A6C0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2/24/2025</a:t>
            </a:fld>
            <a:endParaRPr lang="en-US"/>
          </a:p>
        </p:txBody>
      </p:sp>
      <p:sp>
        <p:nvSpPr>
          <p:cNvPr id="6" name="Footer Placeholder 5">
            <a:extLst>
              <a:ext uri="{FF2B5EF4-FFF2-40B4-BE49-F238E27FC236}">
                <a16:creationId xmlns:a16="http://schemas.microsoft.com/office/drawing/2014/main" id="{C48A0A9E-5053-4FA2-972C-870D00ECE93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227502-09A8-472D-9DF4-AE1A91598C7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5078789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17EB-79E7-4FEE-BE9E-B1CDE564137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228AED-8AF4-48CA-BFB5-39F747EDA63B}"/>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82D2FD-72DB-48C6-808B-432D66A6539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1C2E6-0C2C-42F5-8461-B7D5A86EB4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1356B02E-8533-499D-A328-C15A158A63A2}"/>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65ADB-6F97-4742-9171-9C10B29F5C6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2/24/2025</a:t>
            </a:fld>
            <a:endParaRPr lang="en-US"/>
          </a:p>
        </p:txBody>
      </p:sp>
      <p:sp>
        <p:nvSpPr>
          <p:cNvPr id="8" name="Footer Placeholder 7">
            <a:extLst>
              <a:ext uri="{FF2B5EF4-FFF2-40B4-BE49-F238E27FC236}">
                <a16:creationId xmlns:a16="http://schemas.microsoft.com/office/drawing/2014/main" id="{BBF7FA7E-4CAD-4877-9B72-1BF59077483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5C8A2D-5E1E-4A22-8C55-FB53029C21B8}"/>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0313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2025/2/24</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99512568"/>
      </p:ext>
    </p:extLst>
  </p:cSld>
  <p:clrMapOvr>
    <a:masterClrMapping/>
  </p:clrMapOvr>
  <p:transition spd="slow" advClick="0" advTm="100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FECE-1C88-4A87-B372-C85BEA47EF2F}"/>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9494403-AEB0-4F4D-A553-3B35A5A988C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2/24/2025</a:t>
            </a:fld>
            <a:endParaRPr lang="en-US"/>
          </a:p>
        </p:txBody>
      </p:sp>
      <p:sp>
        <p:nvSpPr>
          <p:cNvPr id="4" name="Footer Placeholder 3">
            <a:extLst>
              <a:ext uri="{FF2B5EF4-FFF2-40B4-BE49-F238E27FC236}">
                <a16:creationId xmlns:a16="http://schemas.microsoft.com/office/drawing/2014/main" id="{C109EE1C-5034-444B-A5E4-85E95D4B3EE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5A14BB-89A8-4296-AEA1-0FCE2918BF8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381473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22559-D0D7-49D9-AA1E-D4A4441D0F4D}"/>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2/24/2025</a:t>
            </a:fld>
            <a:endParaRPr lang="en-US"/>
          </a:p>
        </p:txBody>
      </p:sp>
      <p:sp>
        <p:nvSpPr>
          <p:cNvPr id="3" name="Footer Placeholder 2">
            <a:extLst>
              <a:ext uri="{FF2B5EF4-FFF2-40B4-BE49-F238E27FC236}">
                <a16:creationId xmlns:a16="http://schemas.microsoft.com/office/drawing/2014/main" id="{0A826C9A-EF1C-4F6C-BBD1-71620C8DB71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AC71E3B-5EC6-49D3-AA65-6C05FDC23CE6}"/>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28837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2386-3507-4367-A5C1-0831660EE4CA}"/>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1836BAFC-5D9F-436E-91C5-739D12ABF0F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68D7E-0174-4ADD-87E8-A1468BE03C1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25275E13-2496-4ED9-BD5F-476E292675A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2/24/2025</a:t>
            </a:fld>
            <a:endParaRPr lang="en-US"/>
          </a:p>
        </p:txBody>
      </p:sp>
      <p:sp>
        <p:nvSpPr>
          <p:cNvPr id="6" name="Footer Placeholder 5">
            <a:extLst>
              <a:ext uri="{FF2B5EF4-FFF2-40B4-BE49-F238E27FC236}">
                <a16:creationId xmlns:a16="http://schemas.microsoft.com/office/drawing/2014/main" id="{CBE8EC65-D766-4DBB-BE5E-112348940F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492E01-5456-49DF-A747-46E9A56CBFC4}"/>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28357363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013-291F-4A08-8A75-FC3EBDB8728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D6677A56-BECE-40D3-A3BD-3D3FD7D3A639}"/>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AB0B50B-1F11-49E6-8FB3-D102E87D3C0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6F299F3-EA5F-4322-8B71-C9F583707BE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2/24/2025</a:t>
            </a:fld>
            <a:endParaRPr lang="en-US"/>
          </a:p>
        </p:txBody>
      </p:sp>
      <p:sp>
        <p:nvSpPr>
          <p:cNvPr id="6" name="Footer Placeholder 5">
            <a:extLst>
              <a:ext uri="{FF2B5EF4-FFF2-40B4-BE49-F238E27FC236}">
                <a16:creationId xmlns:a16="http://schemas.microsoft.com/office/drawing/2014/main" id="{13E5B869-0D58-474E-80F4-E945CC4B1A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8E4C1E-3711-4BAE-BDEB-8147A6AD6D5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6452074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F598-FCD2-49D7-AA5C-1DDE80D85A6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97AB0-AAEC-42DB-8826-C0E20E0E7B38}"/>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CB65-2F97-4626-8889-98D5E4DAA734}"/>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2/24/2025</a:t>
            </a:fld>
            <a:endParaRPr lang="en-US"/>
          </a:p>
        </p:txBody>
      </p:sp>
      <p:sp>
        <p:nvSpPr>
          <p:cNvPr id="5" name="Footer Placeholder 4">
            <a:extLst>
              <a:ext uri="{FF2B5EF4-FFF2-40B4-BE49-F238E27FC236}">
                <a16:creationId xmlns:a16="http://schemas.microsoft.com/office/drawing/2014/main" id="{3D84093C-1E69-4451-A3F4-820008E588F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66BE85-54F7-4347-9ACB-5C9F49572CCC}"/>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379566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FCCA5-5437-4FA3-961F-045E055C96E1}"/>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5F955-5997-40D8-9A11-44E65D303534}"/>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FEA8E-D904-4F6C-AA81-AB29102BE39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2/24/2025</a:t>
            </a:fld>
            <a:endParaRPr lang="en-US"/>
          </a:p>
        </p:txBody>
      </p:sp>
      <p:sp>
        <p:nvSpPr>
          <p:cNvPr id="5" name="Footer Placeholder 4">
            <a:extLst>
              <a:ext uri="{FF2B5EF4-FFF2-40B4-BE49-F238E27FC236}">
                <a16:creationId xmlns:a16="http://schemas.microsoft.com/office/drawing/2014/main" id="{9ABCAFAE-ADFE-4FFE-AE9F-6816BC19DA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70AC5-CF20-4D40-A0AC-E91EBB491FBD}"/>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403814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2025/2/24</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3408392"/>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2025/2/24</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98952355"/>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2025/2/24</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77125325"/>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2025/2/24</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98668057"/>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42.xml"/><Relationship Id="rId7" Type="http://schemas.openxmlformats.org/officeDocument/2006/relationships/tags" Target="../tags/tag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4.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9ECDC2F3-255D-23AB-EE99-1EBC1C2BC7D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203672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6964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5DC07F2A-E35B-F45F-F2A5-B2DC92792BED}"/>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489986630"/>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3960774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ransition>
    <p:fad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3882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40.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GIF"/><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10.GIF"/><Relationship Id="rId11" Type="http://schemas.openxmlformats.org/officeDocument/2006/relationships/image" Target="../media/image15.png"/><Relationship Id="rId5" Type="http://schemas.openxmlformats.org/officeDocument/2006/relationships/image" Target="../media/image9.GIF"/><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GIF"/></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6"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8.GIF"/></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gif"/><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gi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sp>
        <p:nvSpPr>
          <p:cNvPr id="4" name="Hộp Văn bản 3">
            <a:extLst>
              <a:ext uri="{FF2B5EF4-FFF2-40B4-BE49-F238E27FC236}">
                <a16:creationId xmlns:a16="http://schemas.microsoft.com/office/drawing/2014/main" id="{BD29C079-47CB-242F-3274-11C533061726}"/>
              </a:ext>
            </a:extLst>
          </p:cNvPr>
          <p:cNvSpPr txBox="1"/>
          <p:nvPr/>
        </p:nvSpPr>
        <p:spPr>
          <a:xfrm>
            <a:off x="3249517" y="3651834"/>
            <a:ext cx="615610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Coiny" panose="02000903060500060000" pitchFamily="2" charset="0"/>
                <a:ea typeface="+mn-ea"/>
                <a:cs typeface="Calibri" panose="020F0502020204030204" pitchFamily="34" charset="0"/>
              </a:rPr>
              <a:t>KHỞI ĐỘNG</a:t>
            </a:r>
            <a:endParaRPr kumimoji="0" lang="vi-VN" sz="6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37652"/>
            <a:ext cx="11583444" cy="644996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 name="TextBox 4">
            <a:extLst>
              <a:ext uri="{FF2B5EF4-FFF2-40B4-BE49-F238E27FC236}">
                <a16:creationId xmlns:a16="http://schemas.microsoft.com/office/drawing/2014/main" id="{635E5ECF-E388-41AD-806E-52571F02112E}"/>
              </a:ext>
            </a:extLst>
          </p:cNvPr>
          <p:cNvSpPr txBox="1"/>
          <p:nvPr/>
        </p:nvSpPr>
        <p:spPr>
          <a:xfrm>
            <a:off x="678426" y="157315"/>
            <a:ext cx="11159612" cy="861774"/>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Xếp</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lên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xếp</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nhất</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bao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nhiêu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thuyền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còn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thừa</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áo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44356B6-DB6B-8EC8-AFAD-43944EB4BAB8}"/>
              </a:ext>
            </a:extLst>
          </p:cNvPr>
          <p:cNvSpPr/>
          <p:nvPr/>
        </p:nvSpPr>
        <p:spPr>
          <a:xfrm>
            <a:off x="4132928" y="1067415"/>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218 : 18 = ?</a:t>
            </a:r>
          </a:p>
        </p:txBody>
      </p:sp>
      <p:sp>
        <p:nvSpPr>
          <p:cNvPr id="9" name="TextBox 8">
            <a:extLst>
              <a:ext uri="{FF2B5EF4-FFF2-40B4-BE49-F238E27FC236}">
                <a16:creationId xmlns:a16="http://schemas.microsoft.com/office/drawing/2014/main" id="{BBFA3CDD-840D-2B3F-13CC-A5A514290438}"/>
              </a:ext>
            </a:extLst>
          </p:cNvPr>
          <p:cNvSpPr txBox="1"/>
          <p:nvPr/>
        </p:nvSpPr>
        <p:spPr>
          <a:xfrm>
            <a:off x="629264" y="1730477"/>
            <a:ext cx="10795819" cy="430887"/>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 </a:t>
            </a:r>
            <a:r>
              <a:rPr kumimoji="0" lang="en-US" sz="28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đặt</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tính</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như</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sau</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B26E354-086C-877B-7377-1B0EEAAD21EC}"/>
              </a:ext>
            </a:extLst>
          </p:cNvPr>
          <p:cNvSpPr/>
          <p:nvPr/>
        </p:nvSpPr>
        <p:spPr>
          <a:xfrm>
            <a:off x="891970" y="2254045"/>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F1D8F56-3F51-69B9-429E-01E186787B49}"/>
              </a:ext>
            </a:extLst>
          </p:cNvPr>
          <p:cNvGrpSpPr/>
          <p:nvPr/>
        </p:nvGrpSpPr>
        <p:grpSpPr>
          <a:xfrm>
            <a:off x="1091382" y="2503062"/>
            <a:ext cx="2236539" cy="1631502"/>
            <a:chOff x="670306" y="1441024"/>
            <a:chExt cx="1711121" cy="1631502"/>
          </a:xfrm>
        </p:grpSpPr>
        <p:sp>
          <p:nvSpPr>
            <p:cNvPr id="12" name="TextBox 43">
              <a:extLst>
                <a:ext uri="{FF2B5EF4-FFF2-40B4-BE49-F238E27FC236}">
                  <a16:creationId xmlns:a16="http://schemas.microsoft.com/office/drawing/2014/main" id="{2C393EE6-2945-631A-3361-502E0BD8ADE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18</a:t>
              </a:r>
            </a:p>
          </p:txBody>
        </p:sp>
        <p:sp>
          <p:nvSpPr>
            <p:cNvPr id="13" name="TextBox 49">
              <a:extLst>
                <a:ext uri="{FF2B5EF4-FFF2-40B4-BE49-F238E27FC236}">
                  <a16:creationId xmlns:a16="http://schemas.microsoft.com/office/drawing/2014/main" id="{D1947432-45FB-CA51-6419-5D59A7BC3C4F}"/>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218</a:t>
              </a:r>
            </a:p>
          </p:txBody>
        </p:sp>
        <p:grpSp>
          <p:nvGrpSpPr>
            <p:cNvPr id="14" name="Group 66">
              <a:extLst>
                <a:ext uri="{FF2B5EF4-FFF2-40B4-BE49-F238E27FC236}">
                  <a16:creationId xmlns:a16="http://schemas.microsoft.com/office/drawing/2014/main" id="{1869F6FA-50C0-3EE2-C909-C79531E0B596}"/>
                </a:ext>
              </a:extLst>
            </p:cNvPr>
            <p:cNvGrpSpPr>
              <a:grpSpLocks/>
            </p:cNvGrpSpPr>
            <p:nvPr/>
          </p:nvGrpSpPr>
          <p:grpSpPr bwMode="auto">
            <a:xfrm>
              <a:off x="1392414" y="1586678"/>
              <a:ext cx="989013" cy="1485848"/>
              <a:chOff x="2299" y="1296"/>
              <a:chExt cx="623" cy="681"/>
            </a:xfrm>
          </p:grpSpPr>
          <p:cxnSp>
            <p:nvCxnSpPr>
              <p:cNvPr id="15" name="Straight Connector 14">
                <a:extLst>
                  <a:ext uri="{FF2B5EF4-FFF2-40B4-BE49-F238E27FC236}">
                    <a16:creationId xmlns:a16="http://schemas.microsoft.com/office/drawing/2014/main" id="{7E2FE8BF-0669-9A4D-B26D-1CCA332D3382}"/>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id="{98BAF443-9F0C-6655-A5AD-DCE7CC9A644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7" name="TextBox 16">
            <a:extLst>
              <a:ext uri="{FF2B5EF4-FFF2-40B4-BE49-F238E27FC236}">
                <a16:creationId xmlns:a16="http://schemas.microsoft.com/office/drawing/2014/main" id="{CF5EDDEB-1308-9B2C-B408-D8CCCE5415C1}"/>
              </a:ext>
            </a:extLst>
          </p:cNvPr>
          <p:cNvSpPr txBox="1"/>
          <p:nvPr/>
        </p:nvSpPr>
        <p:spPr>
          <a:xfrm>
            <a:off x="3903407" y="23499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21 chia 18 được 1, viết 1.</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8 bằng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1 bằng 1, viết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21 trừ 18 bằng 3, viết 3.</a:t>
            </a:r>
          </a:p>
        </p:txBody>
      </p:sp>
      <p:sp>
        <p:nvSpPr>
          <p:cNvPr id="18" name="TextBox 17">
            <a:extLst>
              <a:ext uri="{FF2B5EF4-FFF2-40B4-BE49-F238E27FC236}">
                <a16:creationId xmlns:a16="http://schemas.microsoft.com/office/drawing/2014/main" id="{52585A85-251D-86C5-BC36-BE323CEF7AD3}"/>
              </a:ext>
            </a:extLst>
          </p:cNvPr>
          <p:cNvSpPr txBox="1"/>
          <p:nvPr/>
        </p:nvSpPr>
        <p:spPr>
          <a:xfrm>
            <a:off x="2143433"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9" name="TextBox 18">
            <a:extLst>
              <a:ext uri="{FF2B5EF4-FFF2-40B4-BE49-F238E27FC236}">
                <a16:creationId xmlns:a16="http://schemas.microsoft.com/office/drawing/2014/main" id="{EEFE93C6-C0C4-D053-D48A-FCA455147434}"/>
              </a:ext>
            </a:extLst>
          </p:cNvPr>
          <p:cNvSpPr txBox="1"/>
          <p:nvPr/>
        </p:nvSpPr>
        <p:spPr>
          <a:xfrm>
            <a:off x="1170040" y="3038167"/>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18</a:t>
            </a:r>
          </a:p>
        </p:txBody>
      </p:sp>
      <p:cxnSp>
        <p:nvCxnSpPr>
          <p:cNvPr id="20" name="Straight Connector 19">
            <a:extLst>
              <a:ext uri="{FF2B5EF4-FFF2-40B4-BE49-F238E27FC236}">
                <a16:creationId xmlns:a16="http://schemas.microsoft.com/office/drawing/2014/main" id="{BFA736D2-9DB2-2878-935B-519C4341C76C}"/>
              </a:ext>
            </a:extLst>
          </p:cNvPr>
          <p:cNvCxnSpPr>
            <a:cxnSpLocks/>
          </p:cNvCxnSpPr>
          <p:nvPr/>
        </p:nvCxnSpPr>
        <p:spPr>
          <a:xfrm>
            <a:off x="1140543" y="3637935"/>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F73847-8AED-EA54-71F2-EE6AE38D6C6C}"/>
              </a:ext>
            </a:extLst>
          </p:cNvPr>
          <p:cNvSpPr txBox="1"/>
          <p:nvPr/>
        </p:nvSpPr>
        <p:spPr>
          <a:xfrm>
            <a:off x="1425678"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a:t>
            </a:r>
          </a:p>
        </p:txBody>
      </p:sp>
      <p:sp>
        <p:nvSpPr>
          <p:cNvPr id="22" name="TextBox 21">
            <a:extLst>
              <a:ext uri="{FF2B5EF4-FFF2-40B4-BE49-F238E27FC236}">
                <a16:creationId xmlns:a16="http://schemas.microsoft.com/office/drawing/2014/main" id="{1DEF6FBE-93EB-7DCC-1084-7DCCBC483CF7}"/>
              </a:ext>
            </a:extLst>
          </p:cNvPr>
          <p:cNvSpPr txBox="1"/>
          <p:nvPr/>
        </p:nvSpPr>
        <p:spPr>
          <a:xfrm>
            <a:off x="3893574" y="44835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Hạ 8, được 38; 38 chia 18 được 2, viết 2.</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8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1 bằng 2, thêm 1 bằng 3, viết 3.</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38 trừ 36 bằng 2, viết 2.</a:t>
            </a:r>
          </a:p>
        </p:txBody>
      </p:sp>
      <p:sp>
        <p:nvSpPr>
          <p:cNvPr id="23" name="TextBox 22">
            <a:extLst>
              <a:ext uri="{FF2B5EF4-FFF2-40B4-BE49-F238E27FC236}">
                <a16:creationId xmlns:a16="http://schemas.microsoft.com/office/drawing/2014/main" id="{5D0C2EB9-132A-2486-FB22-2432F1F13C7C}"/>
              </a:ext>
            </a:extLst>
          </p:cNvPr>
          <p:cNvSpPr txBox="1"/>
          <p:nvPr/>
        </p:nvSpPr>
        <p:spPr>
          <a:xfrm>
            <a:off x="1671485"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4" name="TextBox 23">
            <a:extLst>
              <a:ext uri="{FF2B5EF4-FFF2-40B4-BE49-F238E27FC236}">
                <a16:creationId xmlns:a16="http://schemas.microsoft.com/office/drawing/2014/main" id="{1D17A548-EAA1-979B-FA5D-F00E384ABE19}"/>
              </a:ext>
            </a:extLst>
          </p:cNvPr>
          <p:cNvSpPr txBox="1"/>
          <p:nvPr/>
        </p:nvSpPr>
        <p:spPr>
          <a:xfrm>
            <a:off x="2418736"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25321A0A-2BA9-6177-69E5-F82E45E92221}"/>
              </a:ext>
            </a:extLst>
          </p:cNvPr>
          <p:cNvSpPr txBox="1"/>
          <p:nvPr/>
        </p:nvSpPr>
        <p:spPr>
          <a:xfrm>
            <a:off x="1415848" y="407055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36</a:t>
            </a:r>
          </a:p>
        </p:txBody>
      </p:sp>
      <p:cxnSp>
        <p:nvCxnSpPr>
          <p:cNvPr id="26" name="Straight Connector 25">
            <a:extLst>
              <a:ext uri="{FF2B5EF4-FFF2-40B4-BE49-F238E27FC236}">
                <a16:creationId xmlns:a16="http://schemas.microsoft.com/office/drawing/2014/main" id="{6F352093-5FA9-BBED-2497-98D319BCDD94}"/>
              </a:ext>
            </a:extLst>
          </p:cNvPr>
          <p:cNvCxnSpPr>
            <a:cxnSpLocks/>
          </p:cNvCxnSpPr>
          <p:nvPr/>
        </p:nvCxnSpPr>
        <p:spPr>
          <a:xfrm>
            <a:off x="1179872" y="4621160"/>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A52D74-534F-7493-87D5-A817786C9FAF}"/>
              </a:ext>
            </a:extLst>
          </p:cNvPr>
          <p:cNvSpPr txBox="1"/>
          <p:nvPr/>
        </p:nvSpPr>
        <p:spPr>
          <a:xfrm>
            <a:off x="1661654" y="4630994"/>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2297753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P spid="17" grpId="0"/>
      <p:bldP spid="18" grpId="0"/>
      <p:bldP spid="19" grpId="0"/>
      <p:bldP spid="21" grpId="0"/>
      <p:bldP spid="22" grpId="0"/>
      <p:bldP spid="23" grpId="0"/>
      <p:bldP spid="24"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4" name="Picture 3">
            <a:extLst>
              <a:ext uri="{FF2B5EF4-FFF2-40B4-BE49-F238E27FC236}">
                <a16:creationId xmlns:a16="http://schemas.microsoft.com/office/drawing/2014/main" id="{819241F0-97E2-4242-E8FB-9E17B323A9BC}"/>
              </a:ext>
            </a:extLst>
          </p:cNvPr>
          <p:cNvPicPr>
            <a:picLocks noChangeAspect="1"/>
          </p:cNvPicPr>
          <p:nvPr/>
        </p:nvPicPr>
        <p:blipFill>
          <a:blip r:embed="rId6"/>
          <a:stretch>
            <a:fillRect/>
          </a:stretch>
        </p:blipFill>
        <p:spPr>
          <a:xfrm>
            <a:off x="3238249" y="3494081"/>
            <a:ext cx="5791702" cy="1603387"/>
          </a:xfrm>
          <a:prstGeom prst="rect">
            <a:avLst/>
          </a:prstGeom>
        </p:spPr>
      </p:pic>
    </p:spTree>
    <p:extLst>
      <p:ext uri="{BB962C8B-B14F-4D97-AF65-F5344CB8AC3E}">
        <p14:creationId xmlns:p14="http://schemas.microsoft.com/office/powerpoint/2010/main" val="857538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0" y="143500"/>
            <a:ext cx="6135328" cy="1052418"/>
            <a:chOff x="1203156" y="685799"/>
            <a:chExt cx="4601495" cy="789313"/>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799"/>
              <a:ext cx="1311443" cy="789313"/>
              <a:chOff x="1431757" y="695789"/>
              <a:chExt cx="1347538" cy="856285"/>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902434" y="811986"/>
              <a:ext cx="3902217"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800" b="1" kern="0" dirty="0" err="1">
                  <a:solidFill>
                    <a:srgbClr val="000000"/>
                  </a:solidFill>
                  <a:latin typeface="Calibri" panose="020F0502020204030204" pitchFamily="34" charset="0"/>
                  <a:cs typeface="Calibri" panose="020F0502020204030204" pitchFamily="34" charset="0"/>
                  <a:sym typeface="Arial"/>
                </a:rPr>
                <a:t>Đặt</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rồi</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6" name="Rectangle: Rounded Corners 5">
            <a:extLst>
              <a:ext uri="{FF2B5EF4-FFF2-40B4-BE49-F238E27FC236}">
                <a16:creationId xmlns:a16="http://schemas.microsoft.com/office/drawing/2014/main" id="{30E7261E-B74A-67E7-DA84-280B3C54A54D}"/>
              </a:ext>
            </a:extLst>
          </p:cNvPr>
          <p:cNvSpPr/>
          <p:nvPr/>
        </p:nvSpPr>
        <p:spPr>
          <a:xfrm>
            <a:off x="1488050" y="1598356"/>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322 : 14</a:t>
            </a:r>
          </a:p>
        </p:txBody>
      </p:sp>
      <p:sp>
        <p:nvSpPr>
          <p:cNvPr id="8" name="Rectangle: Rounded Corners 7">
            <a:extLst>
              <a:ext uri="{FF2B5EF4-FFF2-40B4-BE49-F238E27FC236}">
                <a16:creationId xmlns:a16="http://schemas.microsoft.com/office/drawing/2014/main" id="{405FACAB-384D-E3FE-5B83-2418D40FFE62}"/>
              </a:ext>
            </a:extLst>
          </p:cNvPr>
          <p:cNvSpPr/>
          <p:nvPr/>
        </p:nvSpPr>
        <p:spPr>
          <a:xfrm>
            <a:off x="7082605" y="1568859"/>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1 554 : 37</a:t>
            </a:r>
          </a:p>
        </p:txBody>
      </p:sp>
      <p:sp>
        <p:nvSpPr>
          <p:cNvPr id="11" name="Rectangle: Rounded Corners 10">
            <a:extLst>
              <a:ext uri="{FF2B5EF4-FFF2-40B4-BE49-F238E27FC236}">
                <a16:creationId xmlns:a16="http://schemas.microsoft.com/office/drawing/2014/main" id="{3F8709D8-EBEB-2F61-0CEB-FACBB947F8AB}"/>
              </a:ext>
            </a:extLst>
          </p:cNvPr>
          <p:cNvSpPr/>
          <p:nvPr/>
        </p:nvSpPr>
        <p:spPr>
          <a:xfrm>
            <a:off x="1517547" y="2719233"/>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325 : 14</a:t>
            </a:r>
          </a:p>
        </p:txBody>
      </p:sp>
      <p:sp>
        <p:nvSpPr>
          <p:cNvPr id="12" name="Rectangle: Rounded Corners 11">
            <a:extLst>
              <a:ext uri="{FF2B5EF4-FFF2-40B4-BE49-F238E27FC236}">
                <a16:creationId xmlns:a16="http://schemas.microsoft.com/office/drawing/2014/main" id="{9AB1AE5F-C2F6-325F-7D2F-982573353EB3}"/>
              </a:ext>
            </a:extLst>
          </p:cNvPr>
          <p:cNvSpPr/>
          <p:nvPr/>
        </p:nvSpPr>
        <p:spPr>
          <a:xfrm>
            <a:off x="7180928" y="2768395"/>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1 557 : 42</a:t>
            </a:r>
          </a:p>
        </p:txBody>
      </p:sp>
    </p:spTree>
    <p:extLst>
      <p:ext uri="{BB962C8B-B14F-4D97-AF65-F5344CB8AC3E}">
        <p14:creationId xmlns:p14="http://schemas.microsoft.com/office/powerpoint/2010/main" val="1451135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6" name="Group 5">
            <a:extLst>
              <a:ext uri="{FF2B5EF4-FFF2-40B4-BE49-F238E27FC236}">
                <a16:creationId xmlns:a16="http://schemas.microsoft.com/office/drawing/2014/main" id="{CFE1A591-C54A-7637-F6D6-E4ECA3FDE3CC}"/>
              </a:ext>
            </a:extLst>
          </p:cNvPr>
          <p:cNvGrpSpPr/>
          <p:nvPr/>
        </p:nvGrpSpPr>
        <p:grpSpPr>
          <a:xfrm>
            <a:off x="1927124" y="465006"/>
            <a:ext cx="2018388" cy="1631502"/>
            <a:chOff x="636538" y="1441024"/>
            <a:chExt cx="1544219" cy="1631502"/>
          </a:xfrm>
        </p:grpSpPr>
        <p:sp>
          <p:nvSpPr>
            <p:cNvPr id="11" name="TextBox 43">
              <a:extLst>
                <a:ext uri="{FF2B5EF4-FFF2-40B4-BE49-F238E27FC236}">
                  <a16:creationId xmlns:a16="http://schemas.microsoft.com/office/drawing/2014/main" id="{2E6D9599-4A97-66F9-069C-FF942EFB631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12" name="TextBox 49">
              <a:extLst>
                <a:ext uri="{FF2B5EF4-FFF2-40B4-BE49-F238E27FC236}">
                  <a16:creationId xmlns:a16="http://schemas.microsoft.com/office/drawing/2014/main" id="{1CADB9E7-7607-E347-6ECA-3C1715DAB881}"/>
                </a:ext>
              </a:extLst>
            </p:cNvPr>
            <p:cNvSpPr txBox="1">
              <a:spLocks noChangeArrowheads="1"/>
            </p:cNvSpPr>
            <p:nvPr/>
          </p:nvSpPr>
          <p:spPr bwMode="auto">
            <a:xfrm>
              <a:off x="636538" y="1445824"/>
              <a:ext cx="911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322</a:t>
              </a:r>
            </a:p>
          </p:txBody>
        </p:sp>
        <p:grpSp>
          <p:nvGrpSpPr>
            <p:cNvPr id="13" name="Group 66">
              <a:extLst>
                <a:ext uri="{FF2B5EF4-FFF2-40B4-BE49-F238E27FC236}">
                  <a16:creationId xmlns:a16="http://schemas.microsoft.com/office/drawing/2014/main" id="{0359ADA3-9BE3-B5CC-95C5-48F143B915FF}"/>
                </a:ext>
              </a:extLst>
            </p:cNvPr>
            <p:cNvGrpSpPr>
              <a:grpSpLocks/>
            </p:cNvGrpSpPr>
            <p:nvPr/>
          </p:nvGrpSpPr>
          <p:grpSpPr bwMode="auto">
            <a:xfrm>
              <a:off x="1392415" y="1586678"/>
              <a:ext cx="719138" cy="1485848"/>
              <a:chOff x="2299" y="1296"/>
              <a:chExt cx="453" cy="681"/>
            </a:xfrm>
          </p:grpSpPr>
          <p:cxnSp>
            <p:nvCxnSpPr>
              <p:cNvPr id="14" name="Straight Connector 13">
                <a:extLst>
                  <a:ext uri="{FF2B5EF4-FFF2-40B4-BE49-F238E27FC236}">
                    <a16:creationId xmlns:a16="http://schemas.microsoft.com/office/drawing/2014/main" id="{AF88BCDA-3295-A818-87DF-2D1B66DFEC44}"/>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id="{5A41975D-7414-0216-935B-CF851796A2B0}"/>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6" name="TextBox 15">
            <a:extLst>
              <a:ext uri="{FF2B5EF4-FFF2-40B4-BE49-F238E27FC236}">
                <a16:creationId xmlns:a16="http://schemas.microsoft.com/office/drawing/2014/main" id="{F14955F9-A104-D925-5BAD-E1DE49664DF7}"/>
              </a:ext>
            </a:extLst>
          </p:cNvPr>
          <p:cNvSpPr txBox="1"/>
          <p:nvPr/>
        </p:nvSpPr>
        <p:spPr>
          <a:xfrm>
            <a:off x="3038168" y="1037818"/>
            <a:ext cx="8515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19" name="TextBox 18">
            <a:extLst>
              <a:ext uri="{FF2B5EF4-FFF2-40B4-BE49-F238E27FC236}">
                <a16:creationId xmlns:a16="http://schemas.microsoft.com/office/drawing/2014/main" id="{97004EE9-1CEF-7650-A180-B2A96DF193D1}"/>
              </a:ext>
            </a:extLst>
          </p:cNvPr>
          <p:cNvSpPr txBox="1"/>
          <p:nvPr/>
        </p:nvSpPr>
        <p:spPr>
          <a:xfrm>
            <a:off x="1917290" y="928700"/>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grpSp>
        <p:nvGrpSpPr>
          <p:cNvPr id="21" name="Group 20">
            <a:extLst>
              <a:ext uri="{FF2B5EF4-FFF2-40B4-BE49-F238E27FC236}">
                <a16:creationId xmlns:a16="http://schemas.microsoft.com/office/drawing/2014/main" id="{492B1F19-CD97-0723-DB9C-F13E208CBCC7}"/>
              </a:ext>
            </a:extLst>
          </p:cNvPr>
          <p:cNvGrpSpPr/>
          <p:nvPr/>
        </p:nvGrpSpPr>
        <p:grpSpPr>
          <a:xfrm>
            <a:off x="7236543" y="435937"/>
            <a:ext cx="2282792" cy="1631502"/>
            <a:chOff x="434249" y="1441024"/>
            <a:chExt cx="1746508" cy="1631502"/>
          </a:xfrm>
        </p:grpSpPr>
        <p:sp>
          <p:nvSpPr>
            <p:cNvPr id="22" name="TextBox 43">
              <a:extLst>
                <a:ext uri="{FF2B5EF4-FFF2-40B4-BE49-F238E27FC236}">
                  <a16:creationId xmlns:a16="http://schemas.microsoft.com/office/drawing/2014/main" id="{46CF491B-0FF3-D9CA-BDD7-3D0AB1EDF26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3" name="TextBox 49">
              <a:extLst>
                <a:ext uri="{FF2B5EF4-FFF2-40B4-BE49-F238E27FC236}">
                  <a16:creationId xmlns:a16="http://schemas.microsoft.com/office/drawing/2014/main" id="{F06B9808-793C-ED04-1EF6-F0BEA29B71F6}"/>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1554</a:t>
              </a:r>
            </a:p>
          </p:txBody>
        </p:sp>
        <p:grpSp>
          <p:nvGrpSpPr>
            <p:cNvPr id="24" name="Group 66">
              <a:extLst>
                <a:ext uri="{FF2B5EF4-FFF2-40B4-BE49-F238E27FC236}">
                  <a16:creationId xmlns:a16="http://schemas.microsoft.com/office/drawing/2014/main" id="{CD09731D-F101-F8F2-A806-B8D6E26AC53F}"/>
                </a:ext>
              </a:extLst>
            </p:cNvPr>
            <p:cNvGrpSpPr>
              <a:grpSpLocks/>
            </p:cNvGrpSpPr>
            <p:nvPr/>
          </p:nvGrpSpPr>
          <p:grpSpPr bwMode="auto">
            <a:xfrm>
              <a:off x="1392415" y="1586678"/>
              <a:ext cx="719138" cy="1485848"/>
              <a:chOff x="2299" y="1296"/>
              <a:chExt cx="453" cy="681"/>
            </a:xfrm>
          </p:grpSpPr>
          <p:cxnSp>
            <p:nvCxnSpPr>
              <p:cNvPr id="25" name="Straight Connector 24">
                <a:extLst>
                  <a:ext uri="{FF2B5EF4-FFF2-40B4-BE49-F238E27FC236}">
                    <a16:creationId xmlns:a16="http://schemas.microsoft.com/office/drawing/2014/main" id="{CC15A918-DB0E-86F6-A790-9AB82B8B9E92}"/>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6" name="Straight Connector 25">
                <a:extLst>
                  <a:ext uri="{FF2B5EF4-FFF2-40B4-BE49-F238E27FC236}">
                    <a16:creationId xmlns:a16="http://schemas.microsoft.com/office/drawing/2014/main" id="{F88250BC-1BC0-59C7-CED7-CCA7D033642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7" name="TextBox 26">
            <a:extLst>
              <a:ext uri="{FF2B5EF4-FFF2-40B4-BE49-F238E27FC236}">
                <a16:creationId xmlns:a16="http://schemas.microsoft.com/office/drawing/2014/main" id="{1D2D6981-97DA-3AB7-7DE1-DD2597D8B21D}"/>
              </a:ext>
            </a:extLst>
          </p:cNvPr>
          <p:cNvSpPr txBox="1"/>
          <p:nvPr/>
        </p:nvSpPr>
        <p:spPr>
          <a:xfrm>
            <a:off x="8642555" y="1008749"/>
            <a:ext cx="8209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grpSp>
        <p:nvGrpSpPr>
          <p:cNvPr id="51" name="Group 50">
            <a:extLst>
              <a:ext uri="{FF2B5EF4-FFF2-40B4-BE49-F238E27FC236}">
                <a16:creationId xmlns:a16="http://schemas.microsoft.com/office/drawing/2014/main" id="{9F27EAE5-FB7E-E5DC-4683-A52FA8F9D30D}"/>
              </a:ext>
            </a:extLst>
          </p:cNvPr>
          <p:cNvGrpSpPr/>
          <p:nvPr/>
        </p:nvGrpSpPr>
        <p:grpSpPr>
          <a:xfrm>
            <a:off x="1789472" y="3549237"/>
            <a:ext cx="1976923" cy="1631502"/>
            <a:chOff x="668262" y="1441024"/>
            <a:chExt cx="1512495" cy="1631502"/>
          </a:xfrm>
        </p:grpSpPr>
        <p:sp>
          <p:nvSpPr>
            <p:cNvPr id="52" name="TextBox 43">
              <a:extLst>
                <a:ext uri="{FF2B5EF4-FFF2-40B4-BE49-F238E27FC236}">
                  <a16:creationId xmlns:a16="http://schemas.microsoft.com/office/drawing/2014/main" id="{9AEEB572-286E-EF96-721A-720BC0E76BF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53" name="TextBox 49">
              <a:extLst>
                <a:ext uri="{FF2B5EF4-FFF2-40B4-BE49-F238E27FC236}">
                  <a16:creationId xmlns:a16="http://schemas.microsoft.com/office/drawing/2014/main" id="{479C804B-5E57-FC02-7E8F-2B45CD6F2E3E}"/>
                </a:ext>
              </a:extLst>
            </p:cNvPr>
            <p:cNvSpPr txBox="1">
              <a:spLocks noChangeArrowheads="1"/>
            </p:cNvSpPr>
            <p:nvPr/>
          </p:nvSpPr>
          <p:spPr bwMode="auto">
            <a:xfrm>
              <a:off x="668262" y="1445824"/>
              <a:ext cx="880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325</a:t>
              </a:r>
            </a:p>
          </p:txBody>
        </p:sp>
        <p:grpSp>
          <p:nvGrpSpPr>
            <p:cNvPr id="54" name="Group 66">
              <a:extLst>
                <a:ext uri="{FF2B5EF4-FFF2-40B4-BE49-F238E27FC236}">
                  <a16:creationId xmlns:a16="http://schemas.microsoft.com/office/drawing/2014/main" id="{282D2F6F-23BB-BD18-8F3D-EA9CA7761B93}"/>
                </a:ext>
              </a:extLst>
            </p:cNvPr>
            <p:cNvGrpSpPr>
              <a:grpSpLocks/>
            </p:cNvGrpSpPr>
            <p:nvPr/>
          </p:nvGrpSpPr>
          <p:grpSpPr bwMode="auto">
            <a:xfrm>
              <a:off x="1392415" y="1586678"/>
              <a:ext cx="719138" cy="1485848"/>
              <a:chOff x="2299" y="1296"/>
              <a:chExt cx="453" cy="681"/>
            </a:xfrm>
          </p:grpSpPr>
          <p:cxnSp>
            <p:nvCxnSpPr>
              <p:cNvPr id="55" name="Straight Connector 54">
                <a:extLst>
                  <a:ext uri="{FF2B5EF4-FFF2-40B4-BE49-F238E27FC236}">
                    <a16:creationId xmlns:a16="http://schemas.microsoft.com/office/drawing/2014/main" id="{A60229E9-8E73-40A7-B2EC-D3981473D01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6" name="Straight Connector 55">
                <a:extLst>
                  <a:ext uri="{FF2B5EF4-FFF2-40B4-BE49-F238E27FC236}">
                    <a16:creationId xmlns:a16="http://schemas.microsoft.com/office/drawing/2014/main" id="{32E94364-92C5-D3EA-2E24-A173154CA35B}"/>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7" name="TextBox 56">
            <a:extLst>
              <a:ext uri="{FF2B5EF4-FFF2-40B4-BE49-F238E27FC236}">
                <a16:creationId xmlns:a16="http://schemas.microsoft.com/office/drawing/2014/main" id="{8A0734E0-81B2-1454-2541-E214851705BD}"/>
              </a:ext>
            </a:extLst>
          </p:cNvPr>
          <p:cNvSpPr txBox="1"/>
          <p:nvPr/>
        </p:nvSpPr>
        <p:spPr>
          <a:xfrm>
            <a:off x="2869580" y="413188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60" name="TextBox 59">
            <a:extLst>
              <a:ext uri="{FF2B5EF4-FFF2-40B4-BE49-F238E27FC236}">
                <a16:creationId xmlns:a16="http://schemas.microsoft.com/office/drawing/2014/main" id="{765DB5E4-C0A9-D060-19DF-E4ACA9CC8DF4}"/>
              </a:ext>
            </a:extLst>
          </p:cNvPr>
          <p:cNvSpPr txBox="1"/>
          <p:nvPr/>
        </p:nvSpPr>
        <p:spPr>
          <a:xfrm>
            <a:off x="1790753" y="4012931"/>
            <a:ext cx="7558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cxnSp>
        <p:nvCxnSpPr>
          <p:cNvPr id="5" name="Straight Connector 4">
            <a:extLst>
              <a:ext uri="{FF2B5EF4-FFF2-40B4-BE49-F238E27FC236}">
                <a16:creationId xmlns:a16="http://schemas.microsoft.com/office/drawing/2014/main" id="{49EBAABC-CC16-9ADB-A885-4F59180162D2}"/>
              </a:ext>
            </a:extLst>
          </p:cNvPr>
          <p:cNvCxnSpPr>
            <a:cxnSpLocks/>
          </p:cNvCxnSpPr>
          <p:nvPr/>
        </p:nvCxnSpPr>
        <p:spPr>
          <a:xfrm>
            <a:off x="1966451" y="153383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FC1B0A-1831-F398-6B5D-387A8C1BA91C}"/>
              </a:ext>
            </a:extLst>
          </p:cNvPr>
          <p:cNvSpPr txBox="1"/>
          <p:nvPr/>
        </p:nvSpPr>
        <p:spPr>
          <a:xfrm>
            <a:off x="2172928" y="147930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sp>
        <p:nvSpPr>
          <p:cNvPr id="9" name="TextBox 8">
            <a:extLst>
              <a:ext uri="{FF2B5EF4-FFF2-40B4-BE49-F238E27FC236}">
                <a16:creationId xmlns:a16="http://schemas.microsoft.com/office/drawing/2014/main" id="{2FCA4FE0-A2F3-2129-AC21-50704DDB9DB4}"/>
              </a:ext>
            </a:extLst>
          </p:cNvPr>
          <p:cNvSpPr txBox="1"/>
          <p:nvPr/>
        </p:nvSpPr>
        <p:spPr>
          <a:xfrm>
            <a:off x="2182761" y="191192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20" name="Straight Connector 19">
            <a:extLst>
              <a:ext uri="{FF2B5EF4-FFF2-40B4-BE49-F238E27FC236}">
                <a16:creationId xmlns:a16="http://schemas.microsoft.com/office/drawing/2014/main" id="{CDB97DC2-E044-5E64-9779-774CF28704FE}"/>
              </a:ext>
            </a:extLst>
          </p:cNvPr>
          <p:cNvCxnSpPr>
            <a:cxnSpLocks/>
          </p:cNvCxnSpPr>
          <p:nvPr/>
        </p:nvCxnSpPr>
        <p:spPr>
          <a:xfrm>
            <a:off x="2054942" y="253672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02E8F7C-0E61-02F6-7DFA-2A16856318C3}"/>
              </a:ext>
            </a:extLst>
          </p:cNvPr>
          <p:cNvSpPr txBox="1"/>
          <p:nvPr/>
        </p:nvSpPr>
        <p:spPr>
          <a:xfrm>
            <a:off x="2408902" y="2482199"/>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88" name="TextBox 87">
            <a:extLst>
              <a:ext uri="{FF2B5EF4-FFF2-40B4-BE49-F238E27FC236}">
                <a16:creationId xmlns:a16="http://schemas.microsoft.com/office/drawing/2014/main" id="{12AD1598-78DD-75CF-0346-FBE3A3A29919}"/>
              </a:ext>
            </a:extLst>
          </p:cNvPr>
          <p:cNvSpPr txBox="1"/>
          <p:nvPr/>
        </p:nvSpPr>
        <p:spPr>
          <a:xfrm>
            <a:off x="7275871" y="889371"/>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148</a:t>
            </a:r>
          </a:p>
        </p:txBody>
      </p:sp>
      <p:cxnSp>
        <p:nvCxnSpPr>
          <p:cNvPr id="89" name="Straight Connector 88">
            <a:extLst>
              <a:ext uri="{FF2B5EF4-FFF2-40B4-BE49-F238E27FC236}">
                <a16:creationId xmlns:a16="http://schemas.microsoft.com/office/drawing/2014/main" id="{4F266663-D73B-63C5-818F-7289C44D2616}"/>
              </a:ext>
            </a:extLst>
          </p:cNvPr>
          <p:cNvCxnSpPr>
            <a:cxnSpLocks/>
          </p:cNvCxnSpPr>
          <p:nvPr/>
        </p:nvCxnSpPr>
        <p:spPr>
          <a:xfrm>
            <a:off x="7413521" y="1557968"/>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C295CDA-C627-94C8-F200-B187AC014E65}"/>
              </a:ext>
            </a:extLst>
          </p:cNvPr>
          <p:cNvSpPr txBox="1"/>
          <p:nvPr/>
        </p:nvSpPr>
        <p:spPr>
          <a:xfrm>
            <a:off x="7737986" y="1469478"/>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sp>
        <p:nvSpPr>
          <p:cNvPr id="105" name="TextBox 104">
            <a:extLst>
              <a:ext uri="{FF2B5EF4-FFF2-40B4-BE49-F238E27FC236}">
                <a16:creationId xmlns:a16="http://schemas.microsoft.com/office/drawing/2014/main" id="{7464041E-55A9-1BDA-32F2-E7FC7411B1ED}"/>
              </a:ext>
            </a:extLst>
          </p:cNvPr>
          <p:cNvSpPr txBox="1"/>
          <p:nvPr/>
        </p:nvSpPr>
        <p:spPr>
          <a:xfrm>
            <a:off x="7747819" y="1961091"/>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cxnSp>
        <p:nvCxnSpPr>
          <p:cNvPr id="106" name="Straight Connector 105">
            <a:extLst>
              <a:ext uri="{FF2B5EF4-FFF2-40B4-BE49-F238E27FC236}">
                <a16:creationId xmlns:a16="http://schemas.microsoft.com/office/drawing/2014/main" id="{C13A8934-2B50-1DD3-A272-786555F046DE}"/>
              </a:ext>
            </a:extLst>
          </p:cNvPr>
          <p:cNvCxnSpPr>
            <a:cxnSpLocks/>
          </p:cNvCxnSpPr>
          <p:nvPr/>
        </p:nvCxnSpPr>
        <p:spPr>
          <a:xfrm>
            <a:off x="7472514" y="2570690"/>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2C711477-C5FF-5EFC-BF4B-69C62AB9C949}"/>
              </a:ext>
            </a:extLst>
          </p:cNvPr>
          <p:cNvSpPr txBox="1"/>
          <p:nvPr/>
        </p:nvSpPr>
        <p:spPr>
          <a:xfrm>
            <a:off x="7993626" y="2482200"/>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cxnSp>
        <p:nvCxnSpPr>
          <p:cNvPr id="108" name="Straight Connector 107">
            <a:extLst>
              <a:ext uri="{FF2B5EF4-FFF2-40B4-BE49-F238E27FC236}">
                <a16:creationId xmlns:a16="http://schemas.microsoft.com/office/drawing/2014/main" id="{812FBEEF-F26C-BEDC-D4BF-13ED47B69864}"/>
              </a:ext>
            </a:extLst>
          </p:cNvPr>
          <p:cNvCxnSpPr>
            <a:cxnSpLocks/>
          </p:cNvCxnSpPr>
          <p:nvPr/>
        </p:nvCxnSpPr>
        <p:spPr>
          <a:xfrm>
            <a:off x="1877961" y="4689987"/>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825250A3-7C01-1035-0FBA-CBDA433834FF}"/>
              </a:ext>
            </a:extLst>
          </p:cNvPr>
          <p:cNvSpPr txBox="1"/>
          <p:nvPr/>
        </p:nvSpPr>
        <p:spPr>
          <a:xfrm>
            <a:off x="2015612" y="4635462"/>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45</a:t>
            </a:r>
          </a:p>
        </p:txBody>
      </p:sp>
      <p:sp>
        <p:nvSpPr>
          <p:cNvPr id="110" name="TextBox 109">
            <a:extLst>
              <a:ext uri="{FF2B5EF4-FFF2-40B4-BE49-F238E27FC236}">
                <a16:creationId xmlns:a16="http://schemas.microsoft.com/office/drawing/2014/main" id="{CA8E15E8-96A9-28A6-9EEB-0D35405D709F}"/>
              </a:ext>
            </a:extLst>
          </p:cNvPr>
          <p:cNvSpPr txBox="1"/>
          <p:nvPr/>
        </p:nvSpPr>
        <p:spPr>
          <a:xfrm>
            <a:off x="2015612" y="5068081"/>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111" name="Straight Connector 110">
            <a:extLst>
              <a:ext uri="{FF2B5EF4-FFF2-40B4-BE49-F238E27FC236}">
                <a16:creationId xmlns:a16="http://schemas.microsoft.com/office/drawing/2014/main" id="{CFB78A7B-B90F-B651-3021-FE4054EC2C14}"/>
              </a:ext>
            </a:extLst>
          </p:cNvPr>
          <p:cNvCxnSpPr>
            <a:cxnSpLocks/>
          </p:cNvCxnSpPr>
          <p:nvPr/>
        </p:nvCxnSpPr>
        <p:spPr>
          <a:xfrm>
            <a:off x="1927122" y="5673213"/>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B582B4F2-A1F2-5756-219E-4363D10C2751}"/>
              </a:ext>
            </a:extLst>
          </p:cNvPr>
          <p:cNvSpPr txBox="1"/>
          <p:nvPr/>
        </p:nvSpPr>
        <p:spPr>
          <a:xfrm>
            <a:off x="2271252" y="5618688"/>
            <a:ext cx="6390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grpSp>
        <p:nvGrpSpPr>
          <p:cNvPr id="113" name="Group 112">
            <a:extLst>
              <a:ext uri="{FF2B5EF4-FFF2-40B4-BE49-F238E27FC236}">
                <a16:creationId xmlns:a16="http://schemas.microsoft.com/office/drawing/2014/main" id="{91DCD6D3-AF0E-565C-5900-B911E1E88CF0}"/>
              </a:ext>
            </a:extLst>
          </p:cNvPr>
          <p:cNvGrpSpPr/>
          <p:nvPr/>
        </p:nvGrpSpPr>
        <p:grpSpPr>
          <a:xfrm>
            <a:off x="7443020" y="3503601"/>
            <a:ext cx="2282792" cy="1631502"/>
            <a:chOff x="434249" y="1441024"/>
            <a:chExt cx="1746508" cy="1631502"/>
          </a:xfrm>
        </p:grpSpPr>
        <p:sp>
          <p:nvSpPr>
            <p:cNvPr id="114" name="TextBox 43">
              <a:extLst>
                <a:ext uri="{FF2B5EF4-FFF2-40B4-BE49-F238E27FC236}">
                  <a16:creationId xmlns:a16="http://schemas.microsoft.com/office/drawing/2014/main" id="{0A035555-3587-1D41-83D3-B015DE2EFBEE}"/>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42</a:t>
              </a:r>
            </a:p>
          </p:txBody>
        </p:sp>
        <p:sp>
          <p:nvSpPr>
            <p:cNvPr id="115" name="TextBox 49">
              <a:extLst>
                <a:ext uri="{FF2B5EF4-FFF2-40B4-BE49-F238E27FC236}">
                  <a16:creationId xmlns:a16="http://schemas.microsoft.com/office/drawing/2014/main" id="{BEE4B108-A28D-D2B0-5C3B-01F441DF2675}"/>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1557</a:t>
              </a:r>
            </a:p>
          </p:txBody>
        </p:sp>
        <p:grpSp>
          <p:nvGrpSpPr>
            <p:cNvPr id="116" name="Group 66">
              <a:extLst>
                <a:ext uri="{FF2B5EF4-FFF2-40B4-BE49-F238E27FC236}">
                  <a16:creationId xmlns:a16="http://schemas.microsoft.com/office/drawing/2014/main" id="{AB8F47B8-A3F5-6A2B-5572-A8B394F62EAD}"/>
                </a:ext>
              </a:extLst>
            </p:cNvPr>
            <p:cNvGrpSpPr>
              <a:grpSpLocks/>
            </p:cNvGrpSpPr>
            <p:nvPr/>
          </p:nvGrpSpPr>
          <p:grpSpPr bwMode="auto">
            <a:xfrm>
              <a:off x="1392415" y="1586678"/>
              <a:ext cx="719138" cy="1485848"/>
              <a:chOff x="2299" y="1296"/>
              <a:chExt cx="453" cy="681"/>
            </a:xfrm>
          </p:grpSpPr>
          <p:cxnSp>
            <p:nvCxnSpPr>
              <p:cNvPr id="117" name="Straight Connector 116">
                <a:extLst>
                  <a:ext uri="{FF2B5EF4-FFF2-40B4-BE49-F238E27FC236}">
                    <a16:creationId xmlns:a16="http://schemas.microsoft.com/office/drawing/2014/main" id="{7CDD3DDA-7DD4-ECE3-95FF-D4F118A99BC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18" name="Straight Connector 117">
                <a:extLst>
                  <a:ext uri="{FF2B5EF4-FFF2-40B4-BE49-F238E27FC236}">
                    <a16:creationId xmlns:a16="http://schemas.microsoft.com/office/drawing/2014/main" id="{FB8440DE-9442-9BAF-3405-30E9DF47360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19" name="TextBox 118">
            <a:extLst>
              <a:ext uri="{FF2B5EF4-FFF2-40B4-BE49-F238E27FC236}">
                <a16:creationId xmlns:a16="http://schemas.microsoft.com/office/drawing/2014/main" id="{0D703BC8-02A1-8C1D-33FD-0822E912D15A}"/>
              </a:ext>
            </a:extLst>
          </p:cNvPr>
          <p:cNvSpPr txBox="1"/>
          <p:nvPr/>
        </p:nvSpPr>
        <p:spPr>
          <a:xfrm>
            <a:off x="8809703" y="4076413"/>
            <a:ext cx="860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37</a:t>
            </a:r>
          </a:p>
        </p:txBody>
      </p:sp>
      <p:sp>
        <p:nvSpPr>
          <p:cNvPr id="120" name="TextBox 119">
            <a:extLst>
              <a:ext uri="{FF2B5EF4-FFF2-40B4-BE49-F238E27FC236}">
                <a16:creationId xmlns:a16="http://schemas.microsoft.com/office/drawing/2014/main" id="{D83A4DDF-4DC1-EE9A-E49C-D7EB5C321BD9}"/>
              </a:ext>
            </a:extLst>
          </p:cNvPr>
          <p:cNvSpPr txBox="1"/>
          <p:nvPr/>
        </p:nvSpPr>
        <p:spPr>
          <a:xfrm>
            <a:off x="7482348" y="3957035"/>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126</a:t>
            </a:r>
          </a:p>
        </p:txBody>
      </p:sp>
      <p:cxnSp>
        <p:nvCxnSpPr>
          <p:cNvPr id="121" name="Straight Connector 120">
            <a:extLst>
              <a:ext uri="{FF2B5EF4-FFF2-40B4-BE49-F238E27FC236}">
                <a16:creationId xmlns:a16="http://schemas.microsoft.com/office/drawing/2014/main" id="{C257DE04-A913-850E-5613-A37948500C80}"/>
              </a:ext>
            </a:extLst>
          </p:cNvPr>
          <p:cNvCxnSpPr>
            <a:cxnSpLocks/>
          </p:cNvCxnSpPr>
          <p:nvPr/>
        </p:nvCxnSpPr>
        <p:spPr>
          <a:xfrm>
            <a:off x="7619998" y="4625632"/>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BCC405F-97A9-8761-2598-FD57B394A537}"/>
              </a:ext>
            </a:extLst>
          </p:cNvPr>
          <p:cNvSpPr txBox="1"/>
          <p:nvPr/>
        </p:nvSpPr>
        <p:spPr>
          <a:xfrm>
            <a:off x="7767485" y="4537142"/>
            <a:ext cx="12683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297</a:t>
            </a:r>
          </a:p>
        </p:txBody>
      </p:sp>
      <p:sp>
        <p:nvSpPr>
          <p:cNvPr id="123" name="TextBox 122">
            <a:extLst>
              <a:ext uri="{FF2B5EF4-FFF2-40B4-BE49-F238E27FC236}">
                <a16:creationId xmlns:a16="http://schemas.microsoft.com/office/drawing/2014/main" id="{98B54CAA-8550-E881-2434-D5B461F4AB77}"/>
              </a:ext>
            </a:extLst>
          </p:cNvPr>
          <p:cNvSpPr txBox="1"/>
          <p:nvPr/>
        </p:nvSpPr>
        <p:spPr>
          <a:xfrm>
            <a:off x="7737988" y="5028755"/>
            <a:ext cx="13076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294</a:t>
            </a:r>
          </a:p>
        </p:txBody>
      </p:sp>
      <p:cxnSp>
        <p:nvCxnSpPr>
          <p:cNvPr id="124" name="Straight Connector 123">
            <a:extLst>
              <a:ext uri="{FF2B5EF4-FFF2-40B4-BE49-F238E27FC236}">
                <a16:creationId xmlns:a16="http://schemas.microsoft.com/office/drawing/2014/main" id="{99119C42-3559-DCC3-0695-89E9464FC241}"/>
              </a:ext>
            </a:extLst>
          </p:cNvPr>
          <p:cNvCxnSpPr>
            <a:cxnSpLocks/>
          </p:cNvCxnSpPr>
          <p:nvPr/>
        </p:nvCxnSpPr>
        <p:spPr>
          <a:xfrm>
            <a:off x="7678991" y="5638354"/>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BF05F482-D8F3-7F1B-CC2A-7F1A9548CF9F}"/>
              </a:ext>
            </a:extLst>
          </p:cNvPr>
          <p:cNvSpPr txBox="1"/>
          <p:nvPr/>
        </p:nvSpPr>
        <p:spPr>
          <a:xfrm>
            <a:off x="8200103" y="5549864"/>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Tree>
    <p:extLst>
      <p:ext uri="{BB962C8B-B14F-4D97-AF65-F5344CB8AC3E}">
        <p14:creationId xmlns:p14="http://schemas.microsoft.com/office/powerpoint/2010/main" val="684048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down)">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500"/>
                                        <p:tgtEl>
                                          <p:spTgt spid="8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500"/>
                                        <p:tgtEl>
                                          <p:spTgt spid="9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down)">
                                      <p:cBhvr>
                                        <p:cTn id="39" dur="500"/>
                                        <p:tgtEl>
                                          <p:spTgt spid="105"/>
                                        </p:tgtEl>
                                      </p:cBhvr>
                                    </p:animEffect>
                                  </p:childTnLst>
                                </p:cTn>
                              </p:par>
                              <p:par>
                                <p:cTn id="40" presetID="22" presetClass="entr" presetSubtype="4"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down)">
                                      <p:cBhvr>
                                        <p:cTn id="42" dur="500"/>
                                        <p:tgtEl>
                                          <p:spTgt spid="10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down)">
                                      <p:cBhvr>
                                        <p:cTn id="45" dur="500"/>
                                        <p:tgtEl>
                                          <p:spTgt spid="10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down)">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down)">
                                      <p:cBhvr>
                                        <p:cTn id="56" dur="500"/>
                                        <p:tgtEl>
                                          <p:spTgt spid="60"/>
                                        </p:tgtEl>
                                      </p:cBhvr>
                                    </p:animEffect>
                                  </p:childTnLst>
                                </p:cTn>
                              </p:par>
                              <p:par>
                                <p:cTn id="57" presetID="22" presetClass="entr" presetSubtype="4"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wipe(down)">
                                      <p:cBhvr>
                                        <p:cTn id="59" dur="500"/>
                                        <p:tgtEl>
                                          <p:spTgt spid="10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wipe(down)">
                                      <p:cBhvr>
                                        <p:cTn id="62" dur="500"/>
                                        <p:tgtEl>
                                          <p:spTgt spid="10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wipe(down)">
                                      <p:cBhvr>
                                        <p:cTn id="65" dur="500"/>
                                        <p:tgtEl>
                                          <p:spTgt spid="110"/>
                                        </p:tgtEl>
                                      </p:cBhvr>
                                    </p:animEffect>
                                  </p:childTnLst>
                                </p:cTn>
                              </p:par>
                              <p:par>
                                <p:cTn id="66" presetID="22" presetClass="entr" presetSubtype="4" fill="hold"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wipe(down)">
                                      <p:cBhvr>
                                        <p:cTn id="68" dur="500"/>
                                        <p:tgtEl>
                                          <p:spTgt spid="1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wipe(down)">
                                      <p:cBhvr>
                                        <p:cTn id="71" dur="500"/>
                                        <p:tgtEl>
                                          <p:spTgt spid="1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down)">
                                      <p:cBhvr>
                                        <p:cTn id="76" dur="500"/>
                                        <p:tgtEl>
                                          <p:spTgt spid="119"/>
                                        </p:tgtEl>
                                      </p:cBhvr>
                                    </p:animEffect>
                                  </p:childTnLst>
                                </p:cTn>
                              </p:par>
                              <p:par>
                                <p:cTn id="77" presetID="22" presetClass="entr" presetSubtype="4" fill="hold" nodeType="with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down)">
                                      <p:cBhvr>
                                        <p:cTn id="79" dur="500"/>
                                        <p:tgtEl>
                                          <p:spTgt spid="12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wipe(down)">
                                      <p:cBhvr>
                                        <p:cTn id="82" dur="500"/>
                                        <p:tgtEl>
                                          <p:spTgt spid="1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wipe(down)">
                                      <p:cBhvr>
                                        <p:cTn id="85" dur="500"/>
                                        <p:tgtEl>
                                          <p:spTgt spid="123"/>
                                        </p:tgtEl>
                                      </p:cBhvr>
                                    </p:animEffect>
                                  </p:childTnLst>
                                </p:cTn>
                              </p:par>
                              <p:par>
                                <p:cTn id="86" presetID="22" presetClass="entr" presetSubtype="4"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wipe(down)">
                                      <p:cBhvr>
                                        <p:cTn id="88" dur="500"/>
                                        <p:tgtEl>
                                          <p:spTgt spid="12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wipe(down)">
                                      <p:cBhvr>
                                        <p:cTn id="91" dur="500"/>
                                        <p:tgtEl>
                                          <p:spTgt spid="1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down)">
                                      <p:cBhvr>
                                        <p:cTn id="9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57" grpId="0"/>
      <p:bldP spid="60" grpId="0"/>
      <p:bldP spid="8" grpId="0"/>
      <p:bldP spid="9" grpId="0"/>
      <p:bldP spid="81" grpId="0"/>
      <p:bldP spid="88" grpId="0"/>
      <p:bldP spid="90" grpId="0"/>
      <p:bldP spid="105" grpId="0"/>
      <p:bldP spid="107" grpId="0"/>
      <p:bldP spid="109" grpId="0"/>
      <p:bldP spid="110" grpId="0"/>
      <p:bldP spid="112" grpId="0"/>
      <p:bldP spid="119" grpId="0"/>
      <p:bldP spid="120" grpId="0"/>
      <p:bldP spid="122" grpId="0"/>
      <p:bldP spid="123" grpId="0"/>
      <p:bldP spid="1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71484" y="1238865"/>
            <a:ext cx="9566787" cy="677108"/>
          </a:xfrm>
          <a:prstGeom prst="rect">
            <a:avLst/>
          </a:prstGeom>
          <a:noFill/>
        </p:spPr>
        <p:txBody>
          <a:bodyPr wrap="square" lIns="0" tIns="0" rIns="0" bIns="0" rtlCol="0">
            <a:spAutoFit/>
          </a:bodyPr>
          <a:lstStyle/>
          <a:p>
            <a:pPr algn="l"/>
            <a:r>
              <a:rPr lang="en-US" sz="4400" dirty="0">
                <a:solidFill>
                  <a:srgbClr val="002060"/>
                </a:solidFill>
                <a:latin typeface="Calibri" panose="020F0502020204030204" pitchFamily="34" charset="0"/>
                <a:cs typeface="Calibri" panose="020F0502020204030204" pitchFamily="34" charset="0"/>
              </a:rPr>
              <a:t>a) 450 : 90          560 : 7           320 : 80</a:t>
            </a:r>
          </a:p>
        </p:txBody>
      </p:sp>
      <p:pic>
        <p:nvPicPr>
          <p:cNvPr id="15" name="Picture 14">
            <a:extLst>
              <a:ext uri="{FF2B5EF4-FFF2-40B4-BE49-F238E27FC236}">
                <a16:creationId xmlns:a16="http://schemas.microsoft.com/office/drawing/2014/main" id="{79B2C08C-01C3-DEB8-0A90-74ED4D2DBD57}"/>
              </a:ext>
            </a:extLst>
          </p:cNvPr>
          <p:cNvPicPr>
            <a:picLocks noChangeAspect="1"/>
          </p:cNvPicPr>
          <p:nvPr/>
        </p:nvPicPr>
        <p:blipFill>
          <a:blip r:embed="rId3"/>
          <a:stretch>
            <a:fillRect/>
          </a:stretch>
        </p:blipFill>
        <p:spPr>
          <a:xfrm>
            <a:off x="1769806" y="2013461"/>
            <a:ext cx="9466510" cy="2170807"/>
          </a:xfrm>
          <a:prstGeom prst="rect">
            <a:avLst/>
          </a:prstGeom>
        </p:spPr>
      </p:pic>
      <p:sp>
        <p:nvSpPr>
          <p:cNvPr id="16" name="TextBox 15">
            <a:extLst>
              <a:ext uri="{FF2B5EF4-FFF2-40B4-BE49-F238E27FC236}">
                <a16:creationId xmlns:a16="http://schemas.microsoft.com/office/drawing/2014/main" id="{BF4682C6-DCF3-7F81-C48D-3A7ABCD42ADA}"/>
              </a:ext>
            </a:extLst>
          </p:cNvPr>
          <p:cNvSpPr txBox="1"/>
          <p:nvPr/>
        </p:nvSpPr>
        <p:spPr>
          <a:xfrm>
            <a:off x="4090220" y="4257369"/>
            <a:ext cx="5014451"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450 : 90 = 45 : 9 = 5            </a:t>
            </a:r>
          </a:p>
          <a:p>
            <a:r>
              <a:rPr lang="en-US" sz="4400" dirty="0">
                <a:solidFill>
                  <a:srgbClr val="FF0000"/>
                </a:solidFill>
                <a:latin typeface="Calibri" panose="020F0502020204030204" pitchFamily="34" charset="0"/>
                <a:cs typeface="Calibri" panose="020F0502020204030204" pitchFamily="34" charset="0"/>
              </a:rPr>
              <a:t>560 : 70 = 56 : 7 = 8                                        </a:t>
            </a:r>
          </a:p>
          <a:p>
            <a:r>
              <a:rPr lang="en-US" sz="4400" dirty="0">
                <a:solidFill>
                  <a:srgbClr val="FF0000"/>
                </a:solidFill>
                <a:latin typeface="Calibri" panose="020F0502020204030204" pitchFamily="34" charset="0"/>
                <a:cs typeface="Calibri" panose="020F0502020204030204" pitchFamily="34" charset="0"/>
              </a:rPr>
              <a:t>320 : 80 = 32 : 8 = 4</a:t>
            </a:r>
          </a:p>
        </p:txBody>
      </p:sp>
    </p:spTree>
    <p:extLst>
      <p:ext uri="{BB962C8B-B14F-4D97-AF65-F5344CB8AC3E}">
        <p14:creationId xmlns:p14="http://schemas.microsoft.com/office/powerpoint/2010/main" val="1688928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down)">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wipe(down)">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91148" y="1278194"/>
            <a:ext cx="9566787" cy="615553"/>
          </a:xfrm>
          <a:prstGeom prst="rect">
            <a:avLst/>
          </a:prstGeom>
          <a:noFill/>
        </p:spPr>
        <p:txBody>
          <a:bodyPr wrap="square" lIns="0" tIns="0" rIns="0" bIns="0" rtlCol="0">
            <a:spAutoFit/>
          </a:bodyPr>
          <a:lstStyle/>
          <a:p>
            <a:pPr lvl="0"/>
            <a:r>
              <a:rPr lang="pl-PL" sz="4000" dirty="0">
                <a:solidFill>
                  <a:srgbClr val="002060"/>
                </a:solidFill>
                <a:latin typeface="Calibri" panose="020F0502020204030204" pitchFamily="34" charset="0"/>
                <a:cs typeface="Calibri" panose="020F0502020204030204" pitchFamily="34" charset="0"/>
              </a:rPr>
              <a:t>b) 45 000 : 900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62 700 : 300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6 000 : 500</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AE4C3F6-AAA1-587D-13EE-3876B92E9B02}"/>
              </a:ext>
            </a:extLst>
          </p:cNvPr>
          <p:cNvPicPr>
            <a:picLocks noChangeAspect="1"/>
          </p:cNvPicPr>
          <p:nvPr/>
        </p:nvPicPr>
        <p:blipFill>
          <a:blip r:embed="rId3"/>
          <a:stretch>
            <a:fillRect/>
          </a:stretch>
        </p:blipFill>
        <p:spPr>
          <a:xfrm>
            <a:off x="2219478" y="2124229"/>
            <a:ext cx="8232689" cy="1739848"/>
          </a:xfrm>
          <a:prstGeom prst="rect">
            <a:avLst/>
          </a:prstGeom>
        </p:spPr>
      </p:pic>
      <p:sp>
        <p:nvSpPr>
          <p:cNvPr id="11" name="TextBox 10">
            <a:extLst>
              <a:ext uri="{FF2B5EF4-FFF2-40B4-BE49-F238E27FC236}">
                <a16:creationId xmlns:a16="http://schemas.microsoft.com/office/drawing/2014/main" id="{7A454CA3-048F-7ABB-4B06-163160A60753}"/>
              </a:ext>
            </a:extLst>
          </p:cNvPr>
          <p:cNvSpPr txBox="1"/>
          <p:nvPr/>
        </p:nvSpPr>
        <p:spPr>
          <a:xfrm>
            <a:off x="3048000" y="4100052"/>
            <a:ext cx="6744929"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45 000 : 900 = 450 : 9 = 50             </a:t>
            </a:r>
          </a:p>
          <a:p>
            <a:r>
              <a:rPr lang="en-US" sz="4400" dirty="0">
                <a:solidFill>
                  <a:srgbClr val="FF0000"/>
                </a:solidFill>
                <a:latin typeface="Calibri" panose="020F0502020204030204" pitchFamily="34" charset="0"/>
                <a:cs typeface="Calibri" panose="020F0502020204030204" pitchFamily="34" charset="0"/>
              </a:rPr>
              <a:t>62 700 : 300 = 627 : 3 = 209                 </a:t>
            </a:r>
          </a:p>
          <a:p>
            <a:r>
              <a:rPr lang="en-US" sz="4400" dirty="0">
                <a:solidFill>
                  <a:srgbClr val="FF0000"/>
                </a:solidFill>
                <a:latin typeface="Calibri" panose="020F0502020204030204" pitchFamily="34" charset="0"/>
                <a:cs typeface="Calibri" panose="020F0502020204030204" pitchFamily="34" charset="0"/>
              </a:rPr>
              <a:t>6 000 : 500 = 60 : 5 = 12</a:t>
            </a:r>
          </a:p>
        </p:txBody>
      </p:sp>
    </p:spTree>
    <p:extLst>
      <p:ext uri="{BB962C8B-B14F-4D97-AF65-F5344CB8AC3E}">
        <p14:creationId xmlns:p14="http://schemas.microsoft.com/office/powerpoint/2010/main" val="3903291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down)">
                                      <p:cBhvr>
                                        <p:cTn id="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11287433" cy="1784923"/>
            <a:chOff x="1203156" y="685800"/>
            <a:chExt cx="8465571" cy="133869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2249022" y="708748"/>
              <a:ext cx="7419705" cy="131574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Trong một hội trường, người ta xếp 384 cái ghế vào các dãy, mỗi dãy 24 ghế. Hỏi xếp được bao nhiêu dãy ghế như vậy?</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026" name="Picture 2" descr="Hình ảnh Bàn Ghế Gỗ Nội Thất Bàn Ghế PNG , Bảng Clipart, Gỗ, 桌椅 PNG và  Vector với nền trong suốt để tải xuống miễn phí">
            <a:extLst>
              <a:ext uri="{FF2B5EF4-FFF2-40B4-BE49-F238E27FC236}">
                <a16:creationId xmlns:a16="http://schemas.microsoft.com/office/drawing/2014/main" id="{3019DEC8-19B2-6C9C-630C-6C1D491F7B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41772" y="1305232"/>
            <a:ext cx="3315929" cy="3315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0C050D-9295-A88B-CA8D-F776768FCB90}"/>
              </a:ext>
            </a:extLst>
          </p:cNvPr>
          <p:cNvSpPr txBox="1"/>
          <p:nvPr/>
        </p:nvSpPr>
        <p:spPr>
          <a:xfrm>
            <a:off x="1337187" y="2123768"/>
            <a:ext cx="4345858" cy="1661993"/>
          </a:xfrm>
          <a:prstGeom prst="rect">
            <a:avLst/>
          </a:prstGeom>
          <a:noFill/>
        </p:spPr>
        <p:txBody>
          <a:bodyPr wrap="square" lIns="0" tIns="0" rIns="0" bIns="0" rtlCol="0">
            <a:spAutoFit/>
          </a:bodyPr>
          <a:lstStyle/>
          <a:p>
            <a:pPr algn="ctr" latinLnBrk="0"/>
            <a:r>
              <a:rPr lang="en-US" sz="3600" b="1" i="0" dirty="0" err="1">
                <a:solidFill>
                  <a:srgbClr val="002060"/>
                </a:solidFill>
                <a:effectLst/>
                <a:latin typeface="Calibri" panose="020F0502020204030204" pitchFamily="34" charset="0"/>
                <a:cs typeface="Calibri" panose="020F0502020204030204" pitchFamily="34" charset="0"/>
              </a:rPr>
              <a:t>Tóm</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tắt</a:t>
            </a:r>
            <a:r>
              <a:rPr lang="en-US" sz="3600" b="1" i="0" dirty="0">
                <a:solidFill>
                  <a:srgbClr val="002060"/>
                </a:solidFill>
                <a:effectLst/>
                <a:latin typeface="Calibri" panose="020F0502020204030204" pitchFamily="34" charset="0"/>
                <a:cs typeface="Calibri" panose="020F0502020204030204" pitchFamily="34" charset="0"/>
              </a:rPr>
              <a:t>:</a:t>
            </a:r>
          </a:p>
          <a:p>
            <a:pPr algn="just" latinLnBrk="0"/>
            <a:r>
              <a:rPr lang="en-US" sz="3600" b="1" i="0" dirty="0">
                <a:solidFill>
                  <a:srgbClr val="002060"/>
                </a:solidFill>
                <a:effectLst/>
                <a:latin typeface="Calibri" panose="020F0502020204030204" pitchFamily="34" charset="0"/>
                <a:cs typeface="Calibri" panose="020F0502020204030204" pitchFamily="34" charset="0"/>
              </a:rPr>
              <a:t>24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1 </a:t>
            </a:r>
            <a:r>
              <a:rPr lang="en-US" sz="3600" b="1" i="0" dirty="0" err="1">
                <a:solidFill>
                  <a:srgbClr val="002060"/>
                </a:solidFill>
                <a:effectLst/>
                <a:latin typeface="Calibri" panose="020F0502020204030204" pitchFamily="34" charset="0"/>
                <a:cs typeface="Calibri" panose="020F0502020204030204" pitchFamily="34" charset="0"/>
              </a:rPr>
              <a:t>dãy</a:t>
            </a:r>
            <a:endParaRPr lang="en-US" sz="3600" b="1" i="0" dirty="0">
              <a:solidFill>
                <a:srgbClr val="002060"/>
              </a:solidFill>
              <a:effectLst/>
              <a:latin typeface="Calibri" panose="020F0502020204030204" pitchFamily="34" charset="0"/>
              <a:cs typeface="Calibri" panose="020F0502020204030204" pitchFamily="34" charset="0"/>
            </a:endParaRPr>
          </a:p>
          <a:p>
            <a:pPr algn="just" latinLnBrk="0"/>
            <a:r>
              <a:rPr lang="en-US" sz="3600" b="1" i="0" dirty="0">
                <a:solidFill>
                  <a:srgbClr val="002060"/>
                </a:solidFill>
                <a:effectLst/>
                <a:latin typeface="Calibri" panose="020F0502020204030204" pitchFamily="34" charset="0"/>
                <a:cs typeface="Calibri" panose="020F0502020204030204" pitchFamily="34" charset="0"/>
              </a:rPr>
              <a:t>384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 </a:t>
            </a:r>
            <a:r>
              <a:rPr lang="en-US" sz="3600" b="1" i="0" dirty="0" err="1">
                <a:solidFill>
                  <a:srgbClr val="002060"/>
                </a:solidFill>
                <a:effectLst/>
                <a:latin typeface="Calibri" panose="020F0502020204030204" pitchFamily="34" charset="0"/>
                <a:cs typeface="Calibri" panose="020F0502020204030204" pitchFamily="34" charset="0"/>
              </a:rPr>
              <a:t>dãy</a:t>
            </a:r>
            <a:r>
              <a:rPr lang="en-US" sz="3600" b="1" i="0" dirty="0">
                <a:solidFill>
                  <a:srgbClr val="002060"/>
                </a:solidFill>
                <a:effectLst/>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587302EC-F1F8-D6A2-886D-52E07313D567}"/>
              </a:ext>
            </a:extLst>
          </p:cNvPr>
          <p:cNvSpPr txBox="1"/>
          <p:nvPr/>
        </p:nvSpPr>
        <p:spPr>
          <a:xfrm>
            <a:off x="1759974" y="4129549"/>
            <a:ext cx="8426245" cy="2215991"/>
          </a:xfrm>
          <a:prstGeom prst="rect">
            <a:avLst/>
          </a:prstGeom>
          <a:noFill/>
        </p:spPr>
        <p:txBody>
          <a:bodyPr wrap="square" lIns="0" tIns="0" rIns="0" bIns="0" rtlCol="0">
            <a:spAutoFit/>
          </a:bodyPr>
          <a:lstStyle/>
          <a:p>
            <a:pPr algn="ctr"/>
            <a:r>
              <a:rPr lang="vi-VN" sz="3600" b="1" dirty="0">
                <a:solidFill>
                  <a:srgbClr val="FF0000"/>
                </a:solidFill>
                <a:latin typeface="Calibri" panose="020F0502020204030204" pitchFamily="34" charset="0"/>
                <a:cs typeface="Calibri" panose="020F0502020204030204" pitchFamily="34" charset="0"/>
              </a:rPr>
              <a:t>Bài giải</a:t>
            </a:r>
          </a:p>
          <a:p>
            <a:pPr algn="ctr"/>
            <a:r>
              <a:rPr lang="vi-VN" sz="3600" b="1" dirty="0">
                <a:solidFill>
                  <a:srgbClr val="FF0000"/>
                </a:solidFill>
                <a:latin typeface="Calibri" panose="020F0502020204030204" pitchFamily="34" charset="0"/>
                <a:cs typeface="Calibri" panose="020F0502020204030204" pitchFamily="34" charset="0"/>
              </a:rPr>
              <a:t>Số dãy ghế xếp được là:</a:t>
            </a:r>
          </a:p>
          <a:p>
            <a:pPr algn="ctr"/>
            <a:r>
              <a:rPr lang="vi-VN" sz="3600" b="1" dirty="0">
                <a:solidFill>
                  <a:srgbClr val="FF0000"/>
                </a:solidFill>
                <a:latin typeface="Calibri" panose="020F0502020204030204" pitchFamily="34" charset="0"/>
                <a:cs typeface="Calibri" panose="020F0502020204030204" pitchFamily="34" charset="0"/>
              </a:rPr>
              <a:t>384 : 24 = 16 (dãy)</a:t>
            </a:r>
          </a:p>
          <a:p>
            <a:pPr algn="r"/>
            <a:r>
              <a:rPr lang="vi-VN" sz="3600" b="1" dirty="0">
                <a:solidFill>
                  <a:srgbClr val="FF0000"/>
                </a:solidFill>
                <a:latin typeface="Calibri" panose="020F0502020204030204" pitchFamily="34" charset="0"/>
                <a:cs typeface="Calibri" panose="020F0502020204030204" pitchFamily="34" charset="0"/>
              </a:rPr>
              <a:t>Đáp số: 16 dãy ghế</a:t>
            </a:r>
            <a:endParaRPr lang="en-US" sz="3600" b="1"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9506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Cuối kì, cô giáo chuẩn bị 180 quyển vở để thưởng cho HS cả lớp vì đã chăm ngoan, cố gắng hết mình. Biết lớp học có 36 bạn. Vậy mỗi bạn được cô thưởng bao nhiêu quyển vở? (Biết số vở cô thưởng cho mỗi bạn là như nhau) </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bạn được cô thưởng số quyển vở là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id="{360EAD28-B304-CF1B-D3A8-C167329DFB78}"/>
              </a:ext>
            </a:extLst>
          </p:cNvPr>
          <p:cNvSpPr txBox="1"/>
          <p:nvPr/>
        </p:nvSpPr>
        <p:spPr>
          <a:xfrm>
            <a:off x="2952750" y="4517585"/>
            <a:ext cx="702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180 : 36 =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20" name="TextBox 19">
            <a:extLst>
              <a:ext uri="{FF2B5EF4-FFF2-40B4-BE49-F238E27FC236}">
                <a16:creationId xmlns:a16="http://schemas.microsoft.com/office/drawing/2014/main" id="{B327A820-6945-19BA-9935-30BF83C0D8CC}"/>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vở</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3"/>
          <a:stretch>
            <a:fillRect/>
          </a:stretch>
        </p:blipFill>
        <p:spPr>
          <a:xfrm>
            <a:off x="358623" y="2445485"/>
            <a:ext cx="491067" cy="345440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5"/>
          <a:stretch>
            <a:fillRect/>
          </a:stretch>
        </p:blipFill>
        <p:spPr>
          <a:xfrm>
            <a:off x="1635498" y="3523092"/>
            <a:ext cx="3310565" cy="1862193"/>
          </a:xfrm>
          <a:prstGeom prst="rect">
            <a:avLst/>
          </a:prstGeom>
        </p:spPr>
      </p:pic>
      <p:pic>
        <p:nvPicPr>
          <p:cNvPr id="32" name="Picture 31"/>
          <p:cNvPicPr>
            <a:picLocks noChangeAspect="1"/>
          </p:cNvPicPr>
          <p:nvPr/>
        </p:nvPicPr>
        <p:blipFill>
          <a:blip r:embed="rId6"/>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394" y="3080664"/>
            <a:ext cx="3046729" cy="382434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593" y="1149814"/>
            <a:ext cx="3153403" cy="3567897"/>
          </a:xfrm>
          <a:prstGeom prst="rect">
            <a:avLst/>
          </a:prstGeom>
        </p:spPr>
      </p:pic>
      <p:grpSp>
        <p:nvGrpSpPr>
          <p:cNvPr id="8" name="Group 7"/>
          <p:cNvGrpSpPr/>
          <p:nvPr/>
        </p:nvGrpSpPr>
        <p:grpSpPr>
          <a:xfrm>
            <a:off x="9439399" y="4714775"/>
            <a:ext cx="2395204" cy="1089218"/>
            <a:chOff x="9540552" y="4420621"/>
            <a:chExt cx="1619672" cy="982061"/>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10055489" y="2929848"/>
            <a:ext cx="2107669" cy="958463"/>
            <a:chOff x="9540552" y="4420621"/>
            <a:chExt cx="1619672" cy="982061"/>
          </a:xfrm>
        </p:grpSpPr>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111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115881" y="4882129"/>
            <a:ext cx="2107669" cy="958462"/>
            <a:chOff x="9540552" y="4420621"/>
            <a:chExt cx="1619672" cy="982061"/>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904534"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287432" y="3330946"/>
            <a:ext cx="2266948" cy="1030894"/>
            <a:chOff x="9540552" y="4420621"/>
            <a:chExt cx="1619672" cy="982061"/>
          </a:xfrm>
        </p:grpSpPr>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22918" y="4605294"/>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20705" y="4557691"/>
              <a:ext cx="692682" cy="6667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266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3"/>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3"/>
          <a:stretch>
            <a:fillRect/>
          </a:stretch>
        </p:blipFill>
        <p:spPr>
          <a:xfrm>
            <a:off x="5283201" y="3429000"/>
            <a:ext cx="491067" cy="3454400"/>
          </a:xfrm>
          <a:prstGeom prst="rect">
            <a:avLst/>
          </a:prstGeom>
        </p:spPr>
      </p:pic>
      <p:pic>
        <p:nvPicPr>
          <p:cNvPr id="29" name="Picture 28"/>
          <p:cNvPicPr>
            <a:picLocks noChangeAspect="1"/>
          </p:cNvPicPr>
          <p:nvPr/>
        </p:nvPicPr>
        <p:blipFill>
          <a:blip r:embed="rId14"/>
          <a:stretch>
            <a:fillRect/>
          </a:stretch>
        </p:blipFill>
        <p:spPr>
          <a:xfrm>
            <a:off x="2774347" y="2503689"/>
            <a:ext cx="990240" cy="345084"/>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sp>
        <p:nvSpPr>
          <p:cNvPr id="7" name="TextBox 6"/>
          <p:cNvSpPr txBox="1"/>
          <p:nvPr/>
        </p:nvSpPr>
        <p:spPr>
          <a:xfrm>
            <a:off x="2485620" y="292698"/>
            <a:ext cx="24805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11 x 11 = ?</a:t>
            </a:r>
            <a:endPar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4" name="Picture 33"/>
          <p:cNvPicPr>
            <a:picLocks noChangeAspect="1"/>
          </p:cNvPicPr>
          <p:nvPr/>
        </p:nvPicPr>
        <p:blipFill>
          <a:blip r:embed="rId6"/>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2549125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375E-6 -4.81481E-6 L -4.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9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9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1.11111E-6 -4.19753E-6 L 1.21875 0.16389 " pathEditMode="relative" rAng="0" ptsTypes="AA">
                                      <p:cBhvr>
                                        <p:cTn id="21" dur="19000" fill="hold"/>
                                        <p:tgtEl>
                                          <p:spTgt spid="17"/>
                                        </p:tgtEl>
                                        <p:attrNameLst>
                                          <p:attrName>ppt_x</p:attrName>
                                          <p:attrName>ppt_y</p:attrName>
                                        </p:attrNameLst>
                                      </p:cBhvr>
                                      <p:rCtr x="60926" y="8179"/>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4"/>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78002" y="3466199"/>
            <a:ext cx="2395204" cy="1089218"/>
            <a:chOff x="9540551"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1"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315804" y="3472940"/>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0"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329783" y="5371275"/>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806258" y="5344282"/>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73464" y="4545051"/>
              <a:ext cx="796773" cy="775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957493" y="583693"/>
            <a:ext cx="463477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21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09346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7 -3.7037E-7 L 4.16667E-7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25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925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45833E-6 7.40741E-7 L 1.22643 0.01065 " pathEditMode="relative" rAng="0" ptsTypes="AA">
                                      <p:cBhvr>
                                        <p:cTn id="19" dur="19250" fill="hold"/>
                                        <p:tgtEl>
                                          <p:spTgt spid="14"/>
                                        </p:tgtEl>
                                        <p:attrNameLst>
                                          <p:attrName>ppt_x</p:attrName>
                                          <p:attrName>ppt_y</p:attrName>
                                        </p:attrNameLst>
                                      </p:cBhvr>
                                      <p:rCtr x="61315"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925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914704" y="5295546"/>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92895" y="3787806"/>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1"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85678" y="5398156"/>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973106" y="3541665"/>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66610" y="4481853"/>
              <a:ext cx="796774" cy="775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542574" y="229998"/>
            <a:ext cx="527669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22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85479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3.75E-6 -3.7037E-7 L -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8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8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8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8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15" y="24764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28" name="Picture 27"/>
          <p:cNvPicPr>
            <a:picLocks noChangeAspect="1"/>
          </p:cNvPicPr>
          <p:nvPr/>
        </p:nvPicPr>
        <p:blipFill>
          <a:blip r:embed="rId5"/>
          <a:stretch>
            <a:fillRect/>
          </a:stretch>
        </p:blipFill>
        <p:spPr>
          <a:xfrm>
            <a:off x="1749481" y="3596284"/>
            <a:ext cx="460071" cy="58268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95728" y="5172857"/>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77959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9991093" y="3295067"/>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2195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289926" y="3751048"/>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723099" y="4619525"/>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94319" y="5227467"/>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48694" y="4665786"/>
              <a:ext cx="82370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50399" y="4532411"/>
              <a:ext cx="1096447" cy="775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337760" y="531571"/>
            <a:ext cx="2619628" cy="667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45 x 51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00664" y="2101370"/>
            <a:ext cx="1173765" cy="880324"/>
          </a:xfrm>
          <a:prstGeom prst="rect">
            <a:avLst/>
          </a:prstGeom>
        </p:spPr>
      </p:pic>
      <p:pic>
        <p:nvPicPr>
          <p:cNvPr id="34" name="Picture 33"/>
          <p:cNvPicPr>
            <a:picLocks noChangeAspect="1"/>
          </p:cNvPicPr>
          <p:nvPr/>
        </p:nvPicPr>
        <p:blipFill>
          <a:blip r:embed="rId14"/>
          <a:stretch>
            <a:fillRect/>
          </a:stretch>
        </p:blipFill>
        <p:spPr>
          <a:xfrm>
            <a:off x="2774347" y="2503689"/>
            <a:ext cx="990240" cy="34508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spTree>
    <p:extLst>
      <p:ext uri="{BB962C8B-B14F-4D97-AF65-F5344CB8AC3E}">
        <p14:creationId xmlns:p14="http://schemas.microsoft.com/office/powerpoint/2010/main" val="134557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5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5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2.22222E-6 -2.46914E-7 L 1.22639 0.0108 " pathEditMode="relative" rAng="0" ptsTypes="AA">
                                      <p:cBhvr>
                                        <p:cTn id="19" dur="15000" fill="hold"/>
                                        <p:tgtEl>
                                          <p:spTgt spid="14"/>
                                        </p:tgtEl>
                                        <p:attrNameLst>
                                          <p:attrName>ppt_x</p:attrName>
                                          <p:attrName>ppt_y</p:attrName>
                                        </p:attrNameLst>
                                      </p:cBhvr>
                                      <p:rCtr x="61319" y="525"/>
                                    </p:animMotion>
                                  </p:childTnLst>
                                </p:cTn>
                              </p:par>
                              <p:par>
                                <p:cTn id="20" presetID="35" presetClass="path" presetSubtype="0" repeatCount="indefinite" accel="50000" decel="50000" fill="hold" nodeType="withEffect">
                                  <p:stCondLst>
                                    <p:cond delay="0"/>
                                  </p:stCondLst>
                                  <p:childTnLst>
                                    <p:animMotion origin="layout" path="M 1.48148E-6 3.20988E-6 L 1.26204 -0.10278 " pathEditMode="relative" rAng="0" ptsTypes="AA">
                                      <p:cBhvr>
                                        <p:cTn id="21" dur="15000" fill="hold"/>
                                        <p:tgtEl>
                                          <p:spTgt spid="17"/>
                                        </p:tgtEl>
                                        <p:attrNameLst>
                                          <p:attrName>ppt_x</p:attrName>
                                          <p:attrName>ppt_y</p:attrName>
                                        </p:attrNameLst>
                                      </p:cBhvr>
                                      <p:rCtr x="63102" y="-5154"/>
                                    </p:animMotion>
                                  </p:childTnLst>
                                </p:cTn>
                              </p:par>
                              <p:par>
                                <p:cTn id="22"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3" dur="10000" fill="hold"/>
                                        <p:tgtEl>
                                          <p:spTgt spid="28"/>
                                        </p:tgtEl>
                                        <p:attrNameLst>
                                          <p:attrName>ppt_x</p:attrName>
                                          <p:attrName>ppt_y</p:attrName>
                                        </p:attrNameLst>
                                      </p:cBhvr>
                                      <p:rCtr x="509" y="16512"/>
                                    </p:animMotion>
                                  </p:childTnLst>
                                </p:cTn>
                              </p:par>
                              <p:par>
                                <p:cTn id="24"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5" dur="20000" fill="hold"/>
                                        <p:tgtEl>
                                          <p:spTgt spid="32"/>
                                        </p:tgtEl>
                                        <p:attrNameLst>
                                          <p:attrName>ppt_x</p:attrName>
                                          <p:attrName>ppt_y</p:attrName>
                                        </p:attrNameLst>
                                      </p:cBhvr>
                                      <p:rCtr x="503" y="16512"/>
                                    </p:animMotion>
                                  </p:childTnLst>
                                </p:cTn>
                              </p:par>
                              <p:par>
                                <p:cTn id="26"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7" dur="45000" fill="hold"/>
                                        <p:tgtEl>
                                          <p:spTgt spid="35"/>
                                        </p:tgtEl>
                                        <p:attrNameLst>
                                          <p:attrName>ppt_x</p:attrName>
                                          <p:attrName>ppt_y</p:attrName>
                                        </p:attrNameLst>
                                      </p:cBhvr>
                                      <p:rCtr x="26962" y="8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bldLvl="0"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754380"/>
            <a:ext cx="9260440" cy="5097780"/>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9623813" y="42457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969275" y="-31128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F7A1EB-F25D-4546-B8DF-71640B925392}"/>
              </a:ext>
            </a:extLst>
          </p:cNvPr>
          <p:cNvPicPr>
            <a:picLocks noChangeAspect="1"/>
          </p:cNvPicPr>
          <p:nvPr/>
        </p:nvPicPr>
        <p:blipFill>
          <a:blip r:embed="rId7"/>
          <a:stretch>
            <a:fillRect/>
          </a:stretch>
        </p:blipFill>
        <p:spPr>
          <a:xfrm>
            <a:off x="4554236" y="714418"/>
            <a:ext cx="3365284" cy="1566808"/>
          </a:xfrm>
          <a:prstGeom prst="rect">
            <a:avLst/>
          </a:prstGeom>
        </p:spPr>
      </p:pic>
      <p:pic>
        <p:nvPicPr>
          <p:cNvPr id="7" name="Picture 6">
            <a:extLst>
              <a:ext uri="{FF2B5EF4-FFF2-40B4-BE49-F238E27FC236}">
                <a16:creationId xmlns:a16="http://schemas.microsoft.com/office/drawing/2014/main" id="{30C7B1D6-560A-A4DA-0A15-C8E662DA82EF}"/>
              </a:ext>
            </a:extLst>
          </p:cNvPr>
          <p:cNvPicPr>
            <a:picLocks noChangeAspect="1"/>
          </p:cNvPicPr>
          <p:nvPr/>
        </p:nvPicPr>
        <p:blipFill>
          <a:blip r:embed="rId8"/>
          <a:stretch>
            <a:fillRect/>
          </a:stretch>
        </p:blipFill>
        <p:spPr>
          <a:xfrm>
            <a:off x="2650539" y="2032415"/>
            <a:ext cx="7736495" cy="2517866"/>
          </a:xfrm>
          <a:prstGeom prst="rect">
            <a:avLst/>
          </a:prstGeom>
        </p:spPr>
      </p:pic>
    </p:spTree>
    <p:extLst>
      <p:ext uri="{BB962C8B-B14F-4D97-AF65-F5344CB8AC3E}">
        <p14:creationId xmlns:p14="http://schemas.microsoft.com/office/powerpoint/2010/main" val="260283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2" name="Picture 1">
            <a:extLst>
              <a:ext uri="{FF2B5EF4-FFF2-40B4-BE49-F238E27FC236}">
                <a16:creationId xmlns:a16="http://schemas.microsoft.com/office/drawing/2014/main" id="{9C813C11-3649-8BF9-4860-03DFAF88DEDE}"/>
              </a:ext>
            </a:extLst>
          </p:cNvPr>
          <p:cNvPicPr>
            <a:picLocks noChangeAspect="1"/>
          </p:cNvPicPr>
          <p:nvPr/>
        </p:nvPicPr>
        <p:blipFill>
          <a:blip r:embed="rId6"/>
          <a:stretch>
            <a:fillRect/>
          </a:stretch>
        </p:blipFill>
        <p:spPr>
          <a:xfrm>
            <a:off x="3226803" y="3456355"/>
            <a:ext cx="6157494" cy="1774090"/>
          </a:xfrm>
          <a:prstGeom prst="rect">
            <a:avLst/>
          </a:prstGeom>
        </p:spPr>
      </p:pic>
    </p:spTree>
    <p:extLst>
      <p:ext uri="{BB962C8B-B14F-4D97-AF65-F5344CB8AC3E}">
        <p14:creationId xmlns:p14="http://schemas.microsoft.com/office/powerpoint/2010/main" val="3475429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347870"/>
            <a:ext cx="11583444" cy="611869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2" name="Picture 1">
            <a:extLst>
              <a:ext uri="{FF2B5EF4-FFF2-40B4-BE49-F238E27FC236}">
                <a16:creationId xmlns:a16="http://schemas.microsoft.com/office/drawing/2014/main" id="{7611C99E-D4F1-121D-40FD-36A5589A4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91" y="460836"/>
            <a:ext cx="2151418" cy="1075709"/>
          </a:xfrm>
          <a:prstGeom prst="rect">
            <a:avLst/>
          </a:prstGeom>
        </p:spPr>
      </p:pic>
      <p:sp>
        <p:nvSpPr>
          <p:cNvPr id="5" name="TextBox 4">
            <a:extLst>
              <a:ext uri="{FF2B5EF4-FFF2-40B4-BE49-F238E27FC236}">
                <a16:creationId xmlns:a16="http://schemas.microsoft.com/office/drawing/2014/main" id="{635E5ECF-E388-41AD-806E-52571F02112E}"/>
              </a:ext>
            </a:extLst>
          </p:cNvPr>
          <p:cNvSpPr txBox="1"/>
          <p:nvPr/>
        </p:nvSpPr>
        <p:spPr>
          <a:xfrm>
            <a:off x="2772697" y="373625"/>
            <a:ext cx="8681883" cy="1056315"/>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 a) </a:t>
            </a:r>
            <a:r>
              <a:rPr lang="en-US" sz="3200" b="1" dirty="0" err="1">
                <a:effectLst/>
                <a:latin typeface="Calibri" panose="020F0502020204030204" pitchFamily="34" charset="0"/>
                <a:ea typeface="Calibri" panose="020F0502020204030204" pitchFamily="34" charset="0"/>
                <a:cs typeface="Calibri" panose="020F0502020204030204" pitchFamily="34" charset="0"/>
              </a:rPr>
              <a:t>Xếp</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đều</a:t>
            </a:r>
            <a:r>
              <a:rPr lang="en-US" sz="3200" b="1" dirty="0">
                <a:effectLst/>
                <a:latin typeface="Calibri" panose="020F0502020204030204" pitchFamily="34" charset="0"/>
                <a:ea typeface="Calibri" panose="020F0502020204030204" pitchFamily="34" charset="0"/>
                <a:cs typeface="Calibri" panose="020F0502020204030204" pitchFamily="34" charset="0"/>
              </a:rPr>
              <a:t> 216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lên</a:t>
            </a:r>
            <a:r>
              <a:rPr lang="en-US" sz="3200" b="1" dirty="0">
                <a:effectLst/>
                <a:latin typeface="Calibri" panose="020F0502020204030204" pitchFamily="34" charset="0"/>
                <a:ea typeface="Calibri" panose="020F0502020204030204" pitchFamily="34" charset="0"/>
                <a:cs typeface="Calibri" panose="020F0502020204030204" pitchFamily="34" charset="0"/>
              </a:rPr>
              <a:t> 12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Hỏi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mỗi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bao </a:t>
            </a:r>
            <a:r>
              <a:rPr lang="en-US" sz="3200" b="1"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21581F0-C856-6FD0-2D34-DBED3BC10EB9}"/>
              </a:ext>
            </a:extLst>
          </p:cNvPr>
          <p:cNvPicPr>
            <a:picLocks noChangeAspect="1"/>
          </p:cNvPicPr>
          <p:nvPr/>
        </p:nvPicPr>
        <p:blipFill>
          <a:blip r:embed="rId5"/>
          <a:stretch>
            <a:fillRect/>
          </a:stretch>
        </p:blipFill>
        <p:spPr>
          <a:xfrm>
            <a:off x="2536723" y="1654221"/>
            <a:ext cx="7781309" cy="3819102"/>
          </a:xfrm>
          <a:prstGeom prst="rect">
            <a:avLst/>
          </a:prstGeom>
        </p:spPr>
      </p:pic>
      <p:sp>
        <p:nvSpPr>
          <p:cNvPr id="8" name="Rectangle: Rounded Corners 7">
            <a:extLst>
              <a:ext uri="{FF2B5EF4-FFF2-40B4-BE49-F238E27FC236}">
                <a16:creationId xmlns:a16="http://schemas.microsoft.com/office/drawing/2014/main" id="{19A5153D-5447-CDE8-3B01-66091FAB027A}"/>
              </a:ext>
            </a:extLst>
          </p:cNvPr>
          <p:cNvSpPr/>
          <p:nvPr/>
        </p:nvSpPr>
        <p:spPr>
          <a:xfrm>
            <a:off x="5273470" y="5560757"/>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Tree>
    <p:extLst>
      <p:ext uri="{BB962C8B-B14F-4D97-AF65-F5344CB8AC3E}">
        <p14:creationId xmlns:p14="http://schemas.microsoft.com/office/powerpoint/2010/main" val="1296002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545456"/>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 name="Rectangle: Rounded Corners 1">
            <a:extLst>
              <a:ext uri="{FF2B5EF4-FFF2-40B4-BE49-F238E27FC236}">
                <a16:creationId xmlns:a16="http://schemas.microsoft.com/office/drawing/2014/main" id="{86ED7E0A-5104-1F83-01AC-515B345A27E5}"/>
              </a:ext>
            </a:extLst>
          </p:cNvPr>
          <p:cNvSpPr/>
          <p:nvPr/>
        </p:nvSpPr>
        <p:spPr>
          <a:xfrm>
            <a:off x="5086657" y="172680"/>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
        <p:nvSpPr>
          <p:cNvPr id="6" name="TextBox 5">
            <a:extLst>
              <a:ext uri="{FF2B5EF4-FFF2-40B4-BE49-F238E27FC236}">
                <a16:creationId xmlns:a16="http://schemas.microsoft.com/office/drawing/2014/main" id="{4126A71C-646E-1858-D8C2-898FBF25FB13}"/>
              </a:ext>
            </a:extLst>
          </p:cNvPr>
          <p:cNvSpPr txBox="1"/>
          <p:nvPr/>
        </p:nvSpPr>
        <p:spPr>
          <a:xfrm>
            <a:off x="786581" y="884902"/>
            <a:ext cx="8681883" cy="514628"/>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Ta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thể</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đặ</a:t>
            </a:r>
            <a:r>
              <a:rPr lang="en-US" sz="3200" b="1" dirty="0" err="1">
                <a:latin typeface="Calibri" panose="020F0502020204030204" pitchFamily="34" charset="0"/>
                <a:ea typeface="Calibri" panose="020F0502020204030204" pitchFamily="34" charset="0"/>
                <a:cs typeface="Calibri" panose="020F0502020204030204" pitchFamily="34" charset="0"/>
              </a:rPr>
              <a:t>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tính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như</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sau</a:t>
            </a:r>
            <a:r>
              <a:rPr lang="en-US" sz="3200" b="1" dirty="0">
                <a:latin typeface="Calibri" panose="020F0502020204030204" pitchFamily="34" charset="0"/>
                <a:ea typeface="Calibri" panose="020F0502020204030204" pitchFamily="34" charset="0"/>
                <a:cs typeface="Calibri" panose="020F0502020204030204" pitchFamily="34" charset="0"/>
              </a:rPr>
              <a: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6F816425-7CE0-AC6E-552D-2003A8162999}"/>
              </a:ext>
            </a:extLst>
          </p:cNvPr>
          <p:cNvSpPr/>
          <p:nvPr/>
        </p:nvSpPr>
        <p:spPr>
          <a:xfrm>
            <a:off x="901802" y="1565787"/>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7C539F9-8385-626B-727C-53025D6EB2CC}"/>
              </a:ext>
            </a:extLst>
          </p:cNvPr>
          <p:cNvGrpSpPr/>
          <p:nvPr/>
        </p:nvGrpSpPr>
        <p:grpSpPr>
          <a:xfrm>
            <a:off x="1101214" y="1814804"/>
            <a:ext cx="2236539" cy="1631502"/>
            <a:chOff x="670306" y="1441024"/>
            <a:chExt cx="1711121" cy="1631502"/>
          </a:xfrm>
        </p:grpSpPr>
        <p:sp>
          <p:nvSpPr>
            <p:cNvPr id="9" name="TextBox 43">
              <a:extLst>
                <a:ext uri="{FF2B5EF4-FFF2-40B4-BE49-F238E27FC236}">
                  <a16:creationId xmlns:a16="http://schemas.microsoft.com/office/drawing/2014/main" id="{F49E5D11-D406-60A4-EC86-C8D1AB901B5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12</a:t>
              </a:r>
            </a:p>
          </p:txBody>
        </p:sp>
        <p:sp>
          <p:nvSpPr>
            <p:cNvPr id="10" name="TextBox 49">
              <a:extLst>
                <a:ext uri="{FF2B5EF4-FFF2-40B4-BE49-F238E27FC236}">
                  <a16:creationId xmlns:a16="http://schemas.microsoft.com/office/drawing/2014/main" id="{FDAD9A11-77AE-675A-CC13-E00DAC76EDD2}"/>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216</a:t>
              </a:r>
            </a:p>
          </p:txBody>
        </p:sp>
        <p:grpSp>
          <p:nvGrpSpPr>
            <p:cNvPr id="11" name="Group 66">
              <a:extLst>
                <a:ext uri="{FF2B5EF4-FFF2-40B4-BE49-F238E27FC236}">
                  <a16:creationId xmlns:a16="http://schemas.microsoft.com/office/drawing/2014/main" id="{75249843-8142-9BDD-3848-A7A103A46B07}"/>
                </a:ext>
              </a:extLst>
            </p:cNvPr>
            <p:cNvGrpSpPr>
              <a:grpSpLocks/>
            </p:cNvGrpSpPr>
            <p:nvPr/>
          </p:nvGrpSpPr>
          <p:grpSpPr bwMode="auto">
            <a:xfrm>
              <a:off x="1392414" y="1586678"/>
              <a:ext cx="989013" cy="1485848"/>
              <a:chOff x="2299" y="1296"/>
              <a:chExt cx="623" cy="681"/>
            </a:xfrm>
          </p:grpSpPr>
          <p:cxnSp>
            <p:nvCxnSpPr>
              <p:cNvPr id="12" name="Straight Connector 11">
                <a:extLst>
                  <a:ext uri="{FF2B5EF4-FFF2-40B4-BE49-F238E27FC236}">
                    <a16:creationId xmlns:a16="http://schemas.microsoft.com/office/drawing/2014/main" id="{0BC741D2-32F3-DD5C-3008-8D35B7CAA30D}"/>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id="{6C1087A5-E782-245E-3797-892AC33F8C8F}"/>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4" name="TextBox 13">
            <a:extLst>
              <a:ext uri="{FF2B5EF4-FFF2-40B4-BE49-F238E27FC236}">
                <a16:creationId xmlns:a16="http://schemas.microsoft.com/office/drawing/2014/main" id="{48B8E13B-C48C-FDF0-0319-F7AAFA50E13B}"/>
              </a:ext>
            </a:extLst>
          </p:cNvPr>
          <p:cNvSpPr txBox="1"/>
          <p:nvPr/>
        </p:nvSpPr>
        <p:spPr>
          <a:xfrm>
            <a:off x="3913239" y="1661651"/>
            <a:ext cx="7846142" cy="1915909"/>
          </a:xfrm>
          <a:prstGeom prst="rect">
            <a:avLst/>
          </a:prstGeom>
          <a:noFill/>
        </p:spPr>
        <p:txBody>
          <a:bodyPr wrap="square" lIns="0" tIns="0" rIns="0" bIns="0" rtlCol="0">
            <a:spAutoFit/>
          </a:bodyPr>
          <a:lstStyle/>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 21 chia 12 được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2 bằng 2, viết 2.</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1 bằng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dirty="0">
                <a:solidFill>
                  <a:srgbClr val="002060"/>
                </a:solidFill>
                <a:effectLst/>
                <a:latin typeface="Calibri" panose="020F0502020204030204" pitchFamily="34" charset="0"/>
                <a:cs typeface="Calibri" panose="020F0502020204030204" pitchFamily="34" charset="0"/>
              </a:rPr>
              <a:t>21 trừ 12 bằng 9, viết 9.</a:t>
            </a:r>
          </a:p>
        </p:txBody>
      </p:sp>
      <p:sp>
        <p:nvSpPr>
          <p:cNvPr id="17" name="TextBox 16">
            <a:extLst>
              <a:ext uri="{FF2B5EF4-FFF2-40B4-BE49-F238E27FC236}">
                <a16:creationId xmlns:a16="http://schemas.microsoft.com/office/drawing/2014/main" id="{7333A535-F826-DDDE-DCA6-B142FFED493C}"/>
              </a:ext>
            </a:extLst>
          </p:cNvPr>
          <p:cNvSpPr txBox="1"/>
          <p:nvPr/>
        </p:nvSpPr>
        <p:spPr>
          <a:xfrm>
            <a:off x="2153265"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8" name="TextBox 17">
            <a:extLst>
              <a:ext uri="{FF2B5EF4-FFF2-40B4-BE49-F238E27FC236}">
                <a16:creationId xmlns:a16="http://schemas.microsoft.com/office/drawing/2014/main" id="{4A6A27F3-4D28-2E60-EEE2-874C8B7090D9}"/>
              </a:ext>
            </a:extLst>
          </p:cNvPr>
          <p:cNvSpPr txBox="1"/>
          <p:nvPr/>
        </p:nvSpPr>
        <p:spPr>
          <a:xfrm>
            <a:off x="1179872" y="2349909"/>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12</a:t>
            </a:r>
          </a:p>
        </p:txBody>
      </p:sp>
      <p:cxnSp>
        <p:nvCxnSpPr>
          <p:cNvPr id="20" name="Straight Connector 19">
            <a:extLst>
              <a:ext uri="{FF2B5EF4-FFF2-40B4-BE49-F238E27FC236}">
                <a16:creationId xmlns:a16="http://schemas.microsoft.com/office/drawing/2014/main" id="{EFF05F8F-5218-968D-67BF-E098A88940EF}"/>
              </a:ext>
            </a:extLst>
          </p:cNvPr>
          <p:cNvCxnSpPr>
            <a:cxnSpLocks/>
          </p:cNvCxnSpPr>
          <p:nvPr/>
        </p:nvCxnSpPr>
        <p:spPr>
          <a:xfrm>
            <a:off x="1150375" y="2949677"/>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918D00E-C89C-7A92-22A2-90297A8B79D8}"/>
              </a:ext>
            </a:extLst>
          </p:cNvPr>
          <p:cNvSpPr txBox="1"/>
          <p:nvPr/>
        </p:nvSpPr>
        <p:spPr>
          <a:xfrm>
            <a:off x="1435510"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a:t>
            </a:r>
          </a:p>
        </p:txBody>
      </p:sp>
      <p:sp>
        <p:nvSpPr>
          <p:cNvPr id="22" name="TextBox 21">
            <a:extLst>
              <a:ext uri="{FF2B5EF4-FFF2-40B4-BE49-F238E27FC236}">
                <a16:creationId xmlns:a16="http://schemas.microsoft.com/office/drawing/2014/main" id="{8BF10515-DAAF-D72E-83F3-CABA2C101900}"/>
              </a:ext>
            </a:extLst>
          </p:cNvPr>
          <p:cNvSpPr txBox="1"/>
          <p:nvPr/>
        </p:nvSpPr>
        <p:spPr>
          <a:xfrm>
            <a:off x="3903406" y="3795251"/>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Hạ 6, được 96; 96 chia 12 được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2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1 bằng 8, thêm 1 bằng 9, viết 9.</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96 trừ 96 bằng 0, viết 0.</a:t>
            </a:r>
          </a:p>
        </p:txBody>
      </p:sp>
      <p:sp>
        <p:nvSpPr>
          <p:cNvPr id="24" name="TextBox 23">
            <a:extLst>
              <a:ext uri="{FF2B5EF4-FFF2-40B4-BE49-F238E27FC236}">
                <a16:creationId xmlns:a16="http://schemas.microsoft.com/office/drawing/2014/main" id="{ED66C7CA-A358-FF84-B569-45849B449355}"/>
              </a:ext>
            </a:extLst>
          </p:cNvPr>
          <p:cNvSpPr txBox="1"/>
          <p:nvPr/>
        </p:nvSpPr>
        <p:spPr>
          <a:xfrm>
            <a:off x="1681317"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6</a:t>
            </a:r>
          </a:p>
        </p:txBody>
      </p:sp>
      <p:sp>
        <p:nvSpPr>
          <p:cNvPr id="26" name="TextBox 25">
            <a:extLst>
              <a:ext uri="{FF2B5EF4-FFF2-40B4-BE49-F238E27FC236}">
                <a16:creationId xmlns:a16="http://schemas.microsoft.com/office/drawing/2014/main" id="{2E270CCF-2AAF-3BE7-496F-92578BD5692A}"/>
              </a:ext>
            </a:extLst>
          </p:cNvPr>
          <p:cNvSpPr txBox="1"/>
          <p:nvPr/>
        </p:nvSpPr>
        <p:spPr>
          <a:xfrm>
            <a:off x="2428568"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7" name="TextBox 26">
            <a:extLst>
              <a:ext uri="{FF2B5EF4-FFF2-40B4-BE49-F238E27FC236}">
                <a16:creationId xmlns:a16="http://schemas.microsoft.com/office/drawing/2014/main" id="{55368A4A-0617-6ABD-C2EE-0E96E817AABB}"/>
              </a:ext>
            </a:extLst>
          </p:cNvPr>
          <p:cNvSpPr txBox="1"/>
          <p:nvPr/>
        </p:nvSpPr>
        <p:spPr>
          <a:xfrm>
            <a:off x="1425680" y="3382298"/>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96</a:t>
            </a:r>
          </a:p>
        </p:txBody>
      </p:sp>
      <p:cxnSp>
        <p:nvCxnSpPr>
          <p:cNvPr id="31" name="Straight Connector 30">
            <a:extLst>
              <a:ext uri="{FF2B5EF4-FFF2-40B4-BE49-F238E27FC236}">
                <a16:creationId xmlns:a16="http://schemas.microsoft.com/office/drawing/2014/main" id="{A5CBCC6E-6AFE-66FF-BD07-5F69574C37E0}"/>
              </a:ext>
            </a:extLst>
          </p:cNvPr>
          <p:cNvCxnSpPr>
            <a:cxnSpLocks/>
          </p:cNvCxnSpPr>
          <p:nvPr/>
        </p:nvCxnSpPr>
        <p:spPr>
          <a:xfrm>
            <a:off x="1189704" y="3932902"/>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C697D58-7D46-6083-3566-402AF87D0CC6}"/>
              </a:ext>
            </a:extLst>
          </p:cNvPr>
          <p:cNvSpPr txBox="1"/>
          <p:nvPr/>
        </p:nvSpPr>
        <p:spPr>
          <a:xfrm>
            <a:off x="1671486" y="394273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0</a:t>
            </a:r>
          </a:p>
        </p:txBody>
      </p:sp>
      <p:sp>
        <p:nvSpPr>
          <p:cNvPr id="33" name="Rectangle: Rounded Corners 32">
            <a:extLst>
              <a:ext uri="{FF2B5EF4-FFF2-40B4-BE49-F238E27FC236}">
                <a16:creationId xmlns:a16="http://schemas.microsoft.com/office/drawing/2014/main" id="{8E637525-F01A-7131-9865-9D2FBDD1B96F}"/>
              </a:ext>
            </a:extLst>
          </p:cNvPr>
          <p:cNvSpPr/>
          <p:nvPr/>
        </p:nvSpPr>
        <p:spPr>
          <a:xfrm>
            <a:off x="4772025" y="5954048"/>
            <a:ext cx="3359252"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18</a:t>
            </a:r>
          </a:p>
        </p:txBody>
      </p:sp>
    </p:spTree>
    <p:extLst>
      <p:ext uri="{BB962C8B-B14F-4D97-AF65-F5344CB8AC3E}">
        <p14:creationId xmlns:p14="http://schemas.microsoft.com/office/powerpoint/2010/main" val="1589122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inVertical)">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P spid="17" grpId="0"/>
      <p:bldP spid="18" grpId="0"/>
      <p:bldP spid="21" grpId="0"/>
      <p:bldP spid="22" grpId="0"/>
      <p:bldP spid="24" grpId="0"/>
      <p:bldP spid="26" grpId="0"/>
      <p:bldP spid="27" grpId="0"/>
      <p:bldP spid="32" grpId="0"/>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636</Words>
  <Application>Microsoft Office PowerPoint</Application>
  <PresentationFormat>Widescreen</PresentationFormat>
  <Paragraphs>135</Paragraphs>
  <Slides>18</Slides>
  <Notes>7</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18</vt:i4>
      </vt:variant>
    </vt:vector>
  </HeadingPairs>
  <TitlesOfParts>
    <vt:vector size="35" baseType="lpstr">
      <vt:lpstr>等线</vt:lpstr>
      <vt:lpstr>#9Slide02 Noi dung dai</vt:lpstr>
      <vt:lpstr>Alef</vt:lpstr>
      <vt:lpstr>Arial</vt:lpstr>
      <vt:lpstr>Calibri</vt:lpstr>
      <vt:lpstr>Cambria</vt:lpstr>
      <vt:lpstr>Catamaran Black</vt:lpstr>
      <vt:lpstr>Catamaran ExtraBold</vt:lpstr>
      <vt:lpstr>Catamaran Medium</vt:lpstr>
      <vt:lpstr>Coiny</vt:lpstr>
      <vt:lpstr>Dosis</vt:lpstr>
      <vt:lpstr>Pacifico</vt:lpstr>
      <vt:lpstr>千图网拥有20W+精美PPT模板 更多PPT模板下载至：www.58pic.com/office/ppt​​</vt:lpstr>
      <vt:lpstr>1_Office Theme</vt:lpstr>
      <vt:lpstr>Math Subject for Elementary - 3rd Grade: Practice Standards by Slidesgo</vt:lpstr>
      <vt:lpstr>2_Office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27</cp:revision>
  <dcterms:created xsi:type="dcterms:W3CDTF">2023-12-04T06:34:12Z</dcterms:created>
  <dcterms:modified xsi:type="dcterms:W3CDTF">2025-02-24T08:00:28Z</dcterms:modified>
</cp:coreProperties>
</file>