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8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jp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4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675</Words>
  <Application>Microsoft Office PowerPoint</Application>
  <PresentationFormat>Widescreen</PresentationFormat>
  <Paragraphs>92</Paragraphs>
  <Slides>23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Aharoni</vt:lpstr>
      <vt:lpstr>Arial</vt:lpstr>
      <vt:lpstr>Calibri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2023-12-05T03:34:05Z</dcterms:created>
  <dcterms:modified xsi:type="dcterms:W3CDTF">2025-02-24T08:01:11Z</dcterms:modified>
</cp:coreProperties>
</file>