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6"/>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2/24/2025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2/24/2025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011974"/>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11750" y="322188"/>
                    <a:pt x="136750" y="70284"/>
                    <a:pt x="233287" y="0"/>
                  </a:cubicBezTo>
                  <a:cubicBezTo>
                    <a:pt x="5181786" y="-348626"/>
                    <a:pt x="8047251" y="-164587"/>
                    <a:pt x="9528442" y="0"/>
                  </a:cubicBezTo>
                  <a:cubicBezTo>
                    <a:pt x="9571215" y="-32863"/>
                    <a:pt x="9809217" y="234334"/>
                    <a:pt x="9761730" y="736615"/>
                  </a:cubicBezTo>
                  <a:cubicBezTo>
                    <a:pt x="9869722" y="1613103"/>
                    <a:pt x="9936514" y="2431671"/>
                    <a:pt x="9761730" y="3682984"/>
                  </a:cubicBezTo>
                  <a:cubicBezTo>
                    <a:pt x="9707516" y="4049063"/>
                    <a:pt x="9649072" y="4362090"/>
                    <a:pt x="9528442" y="4419600"/>
                  </a:cubicBezTo>
                  <a:cubicBezTo>
                    <a:pt x="6928527" y="3150413"/>
                    <a:pt x="2629105" y="5192446"/>
                    <a:pt x="233287" y="4419600"/>
                  </a:cubicBezTo>
                  <a:cubicBezTo>
                    <a:pt x="12038" y="4481311"/>
                    <a:pt x="-17380" y="4212442"/>
                    <a:pt x="0" y="3682984"/>
                  </a:cubicBezTo>
                  <a:cubicBezTo>
                    <a:pt x="-112781" y="3019779"/>
                    <a:pt x="10641" y="1326919"/>
                    <a:pt x="0" y="736615"/>
                  </a:cubicBezTo>
                  <a:close/>
                </a:path>
                <a:path w="9761730" h="4419600" stroke="0" extrusionOk="0">
                  <a:moveTo>
                    <a:pt x="0" y="736615"/>
                  </a:moveTo>
                  <a:cubicBezTo>
                    <a:pt x="-5409" y="235055"/>
                    <a:pt x="99237" y="-64355"/>
                    <a:pt x="233287" y="0"/>
                  </a:cubicBezTo>
                  <a:cubicBezTo>
                    <a:pt x="1366614" y="-1236157"/>
                    <a:pt x="6360347" y="-281252"/>
                    <a:pt x="9528442" y="0"/>
                  </a:cubicBezTo>
                  <a:cubicBezTo>
                    <a:pt x="9727226" y="-63063"/>
                    <a:pt x="9804956" y="395141"/>
                    <a:pt x="9761730" y="736615"/>
                  </a:cubicBezTo>
                  <a:cubicBezTo>
                    <a:pt x="9582301" y="2139648"/>
                    <a:pt x="9667555" y="2640847"/>
                    <a:pt x="9761730" y="3682984"/>
                  </a:cubicBezTo>
                  <a:cubicBezTo>
                    <a:pt x="9798332" y="4128241"/>
                    <a:pt x="9689073" y="4407968"/>
                    <a:pt x="9528442" y="4419600"/>
                  </a:cubicBezTo>
                  <a:cubicBezTo>
                    <a:pt x="6222570" y="4547624"/>
                    <a:pt x="3757780" y="4564938"/>
                    <a:pt x="233287" y="4419600"/>
                  </a:cubicBezTo>
                  <a:cubicBezTo>
                    <a:pt x="160757" y="4421980"/>
                    <a:pt x="-12911" y="3951808"/>
                    <a:pt x="0" y="3682984"/>
                  </a:cubicBezTo>
                  <a:cubicBezTo>
                    <a:pt x="-30563" y="3531225"/>
                    <a:pt x="-86194" y="2326365"/>
                    <a:pt x="0" y="736615"/>
                  </a:cubicBezTo>
                  <a:close/>
                </a:path>
                <a:path w="9761730" h="4419600" fill="none" stroke="0" extrusionOk="0">
                  <a:moveTo>
                    <a:pt x="0" y="736615"/>
                  </a:moveTo>
                  <a:cubicBezTo>
                    <a:pt x="-12321" y="317791"/>
                    <a:pt x="118137" y="30016"/>
                    <a:pt x="233287" y="0"/>
                  </a:cubicBezTo>
                  <a:cubicBezTo>
                    <a:pt x="4908167" y="-500231"/>
                    <a:pt x="8387439" y="-377338"/>
                    <a:pt x="9528442" y="0"/>
                  </a:cubicBezTo>
                  <a:cubicBezTo>
                    <a:pt x="9628917" y="-19604"/>
                    <a:pt x="9748849" y="284943"/>
                    <a:pt x="9761730" y="736615"/>
                  </a:cubicBezTo>
                  <a:cubicBezTo>
                    <a:pt x="9815484" y="1495503"/>
                    <a:pt x="9757365" y="2559322"/>
                    <a:pt x="9761730" y="3682984"/>
                  </a:cubicBezTo>
                  <a:cubicBezTo>
                    <a:pt x="9752768" y="4085165"/>
                    <a:pt x="9650511" y="4366083"/>
                    <a:pt x="9528442" y="4419600"/>
                  </a:cubicBezTo>
                  <a:cubicBezTo>
                    <a:pt x="6985931" y="4254862"/>
                    <a:pt x="2132854" y="4791515"/>
                    <a:pt x="233287" y="4419600"/>
                  </a:cubicBezTo>
                  <a:cubicBezTo>
                    <a:pt x="87920" y="4434686"/>
                    <a:pt x="13059" y="4142155"/>
                    <a:pt x="0" y="3682984"/>
                  </a:cubicBezTo>
                  <a:cubicBezTo>
                    <a:pt x="-128289" y="3118858"/>
                    <a:pt x="75655" y="1330469"/>
                    <a:pt x="0" y="736615"/>
                  </a:cubicBezTo>
                  <a:close/>
                </a:path>
                <a:path w="9761730" h="4419600" fill="none" stroke="0" extrusionOk="0">
                  <a:moveTo>
                    <a:pt x="0" y="736615"/>
                  </a:moveTo>
                  <a:cubicBezTo>
                    <a:pt x="-9773" y="321062"/>
                    <a:pt x="129533" y="59811"/>
                    <a:pt x="233287" y="0"/>
                  </a:cubicBezTo>
                  <a:cubicBezTo>
                    <a:pt x="4939628" y="-377390"/>
                    <a:pt x="8179365" y="-142496"/>
                    <a:pt x="9528442" y="0"/>
                  </a:cubicBezTo>
                  <a:cubicBezTo>
                    <a:pt x="9627792" y="-31242"/>
                    <a:pt x="9778636" y="245699"/>
                    <a:pt x="9761730" y="736615"/>
                  </a:cubicBezTo>
                  <a:cubicBezTo>
                    <a:pt x="9965397" y="1677803"/>
                    <a:pt x="9651440" y="2509809"/>
                    <a:pt x="9761730" y="3682984"/>
                  </a:cubicBezTo>
                  <a:cubicBezTo>
                    <a:pt x="9738868" y="4075066"/>
                    <a:pt x="9645175" y="4357219"/>
                    <a:pt x="9528442" y="4419600"/>
                  </a:cubicBezTo>
                  <a:cubicBezTo>
                    <a:pt x="6828975" y="3825676"/>
                    <a:pt x="2302501" y="4753596"/>
                    <a:pt x="233287" y="4419600"/>
                  </a:cubicBezTo>
                  <a:cubicBezTo>
                    <a:pt x="40925" y="4494577"/>
                    <a:pt x="11290" y="4166400"/>
                    <a:pt x="0" y="3682984"/>
                  </a:cubicBezTo>
                  <a:cubicBezTo>
                    <a:pt x="-183291" y="3006731"/>
                    <a:pt x="47100" y="1346223"/>
                    <a:pt x="0" y="73661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 name="connsiteX0" fmla="*/ 0 w 9761730"/>
                <a:gd name="connsiteY0" fmla="*/ 736614 h 4419600"/>
                <a:gd name="connsiteX1" fmla="*/ 233287 w 9761730"/>
                <a:gd name="connsiteY1" fmla="*/ 0 h 4419600"/>
                <a:gd name="connsiteX2" fmla="*/ 9528442 w 9761730"/>
                <a:gd name="connsiteY2" fmla="*/ 0 h 4419600"/>
                <a:gd name="connsiteX3" fmla="*/ 9761730 w 9761730"/>
                <a:gd name="connsiteY3" fmla="*/ 736614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4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4"/>
                  </a:moveTo>
                  <a:cubicBezTo>
                    <a:pt x="-41477" y="308897"/>
                    <a:pt x="140048" y="75511"/>
                    <a:pt x="233287" y="0"/>
                  </a:cubicBezTo>
                  <a:cubicBezTo>
                    <a:pt x="5279592" y="-367568"/>
                    <a:pt x="8058292" y="-184930"/>
                    <a:pt x="9528442" y="0"/>
                  </a:cubicBezTo>
                  <a:cubicBezTo>
                    <a:pt x="9594992" y="-26142"/>
                    <a:pt x="9809865" y="230731"/>
                    <a:pt x="9761730" y="736614"/>
                  </a:cubicBezTo>
                  <a:cubicBezTo>
                    <a:pt x="9793038" y="1522007"/>
                    <a:pt x="10013448" y="2361917"/>
                    <a:pt x="9761730" y="3682984"/>
                  </a:cubicBezTo>
                  <a:cubicBezTo>
                    <a:pt x="9722421" y="4055455"/>
                    <a:pt x="9648827" y="4359229"/>
                    <a:pt x="9528442" y="4419600"/>
                  </a:cubicBezTo>
                  <a:cubicBezTo>
                    <a:pt x="6853286" y="3359445"/>
                    <a:pt x="2680730" y="5231557"/>
                    <a:pt x="233287" y="4419600"/>
                  </a:cubicBezTo>
                  <a:cubicBezTo>
                    <a:pt x="7058" y="4485539"/>
                    <a:pt x="-11755" y="4187423"/>
                    <a:pt x="0" y="3682984"/>
                  </a:cubicBezTo>
                  <a:cubicBezTo>
                    <a:pt x="-135424" y="2989408"/>
                    <a:pt x="-71249" y="1438106"/>
                    <a:pt x="0" y="736614"/>
                  </a:cubicBezTo>
                  <a:close/>
                </a:path>
                <a:path w="9761730" h="4419600" stroke="0" extrusionOk="0">
                  <a:moveTo>
                    <a:pt x="0" y="736614"/>
                  </a:moveTo>
                  <a:cubicBezTo>
                    <a:pt x="-4528" y="230269"/>
                    <a:pt x="103801" y="-93992"/>
                    <a:pt x="233287" y="0"/>
                  </a:cubicBezTo>
                  <a:cubicBezTo>
                    <a:pt x="1349694" y="-1118370"/>
                    <a:pt x="5745593" y="-350954"/>
                    <a:pt x="9528442" y="0"/>
                  </a:cubicBezTo>
                  <a:cubicBezTo>
                    <a:pt x="9701589" y="-53059"/>
                    <a:pt x="9806427" y="399300"/>
                    <a:pt x="9761730" y="736614"/>
                  </a:cubicBezTo>
                  <a:cubicBezTo>
                    <a:pt x="9584310" y="2139359"/>
                    <a:pt x="9694456" y="2660888"/>
                    <a:pt x="9761730" y="3682984"/>
                  </a:cubicBezTo>
                  <a:cubicBezTo>
                    <a:pt x="9799621" y="4125850"/>
                    <a:pt x="9692190" y="4406959"/>
                    <a:pt x="9528442" y="4419600"/>
                  </a:cubicBezTo>
                  <a:cubicBezTo>
                    <a:pt x="5981344" y="4953435"/>
                    <a:pt x="3656244" y="4386061"/>
                    <a:pt x="233287" y="4419600"/>
                  </a:cubicBezTo>
                  <a:cubicBezTo>
                    <a:pt x="156354" y="4421555"/>
                    <a:pt x="-8864" y="3970752"/>
                    <a:pt x="0" y="3682984"/>
                  </a:cubicBezTo>
                  <a:cubicBezTo>
                    <a:pt x="-35991" y="3559380"/>
                    <a:pt x="-69294" y="2258603"/>
                    <a:pt x="0" y="736614"/>
                  </a:cubicBezTo>
                  <a:close/>
                </a:path>
                <a:path w="9761730" h="4419600" fill="none" stroke="0" extrusionOk="0">
                  <a:moveTo>
                    <a:pt x="0" y="736614"/>
                  </a:moveTo>
                  <a:cubicBezTo>
                    <a:pt x="-18163" y="306235"/>
                    <a:pt x="122763" y="33531"/>
                    <a:pt x="233287" y="0"/>
                  </a:cubicBezTo>
                  <a:cubicBezTo>
                    <a:pt x="4875713" y="-548179"/>
                    <a:pt x="8438038" y="-371338"/>
                    <a:pt x="9528442" y="0"/>
                  </a:cubicBezTo>
                  <a:cubicBezTo>
                    <a:pt x="9638428" y="-54043"/>
                    <a:pt x="9757593" y="283774"/>
                    <a:pt x="9761730" y="736614"/>
                  </a:cubicBezTo>
                  <a:cubicBezTo>
                    <a:pt x="9840091" y="1507381"/>
                    <a:pt x="9687883" y="2536478"/>
                    <a:pt x="9761730" y="3682984"/>
                  </a:cubicBezTo>
                  <a:cubicBezTo>
                    <a:pt x="9733336" y="4090789"/>
                    <a:pt x="9665150" y="4378044"/>
                    <a:pt x="9528442" y="4419600"/>
                  </a:cubicBezTo>
                  <a:cubicBezTo>
                    <a:pt x="6868785" y="4211997"/>
                    <a:pt x="2200005" y="5056401"/>
                    <a:pt x="233287" y="4419600"/>
                  </a:cubicBezTo>
                  <a:cubicBezTo>
                    <a:pt x="87548" y="4393574"/>
                    <a:pt x="32217" y="4121304"/>
                    <a:pt x="0" y="3682984"/>
                  </a:cubicBezTo>
                  <a:cubicBezTo>
                    <a:pt x="-136177" y="3056291"/>
                    <a:pt x="62529" y="1311392"/>
                    <a:pt x="0" y="736614"/>
                  </a:cubicBezTo>
                  <a:close/>
                </a:path>
                <a:path w="9761730" h="4419600" fill="none" stroke="0" extrusionOk="0">
                  <a:moveTo>
                    <a:pt x="0" y="736614"/>
                  </a:moveTo>
                  <a:cubicBezTo>
                    <a:pt x="-31277" y="303744"/>
                    <a:pt x="121134" y="49578"/>
                    <a:pt x="233287" y="0"/>
                  </a:cubicBezTo>
                  <a:cubicBezTo>
                    <a:pt x="5139651" y="-456441"/>
                    <a:pt x="8225617" y="-155114"/>
                    <a:pt x="9528442" y="0"/>
                  </a:cubicBezTo>
                  <a:cubicBezTo>
                    <a:pt x="9626202" y="-46192"/>
                    <a:pt x="9775701" y="258518"/>
                    <a:pt x="9761730" y="736614"/>
                  </a:cubicBezTo>
                  <a:cubicBezTo>
                    <a:pt x="9760406" y="1474738"/>
                    <a:pt x="9851954" y="2466732"/>
                    <a:pt x="9761730" y="3682984"/>
                  </a:cubicBezTo>
                  <a:cubicBezTo>
                    <a:pt x="9743278" y="4074548"/>
                    <a:pt x="9649803" y="4370060"/>
                    <a:pt x="9528442" y="4419600"/>
                  </a:cubicBezTo>
                  <a:cubicBezTo>
                    <a:pt x="6827098" y="3493058"/>
                    <a:pt x="2388313" y="5021285"/>
                    <a:pt x="233287" y="4419600"/>
                  </a:cubicBezTo>
                  <a:cubicBezTo>
                    <a:pt x="57600" y="4499035"/>
                    <a:pt x="7304" y="4154958"/>
                    <a:pt x="0" y="3682984"/>
                  </a:cubicBezTo>
                  <a:cubicBezTo>
                    <a:pt x="-150266" y="2989836"/>
                    <a:pt x="33555" y="1412631"/>
                    <a:pt x="0" y="73661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804</Words>
  <Application>Microsoft Office PowerPoint</Application>
  <PresentationFormat>Widescreen</PresentationFormat>
  <Paragraphs>90</Paragraphs>
  <Slides>21</Slides>
  <Notes>20</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等线</vt:lpstr>
      <vt:lpstr>#9Slide02 Noi dung dai</vt:lpstr>
      <vt:lpstr>#9Slide02 Tieu de dai</vt:lpstr>
      <vt:lpstr>Arial</vt:lpstr>
      <vt:lpstr>Calibri</vt:lpstr>
      <vt:lpstr>Cambria</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2023-12-08T05:18:46Z</dcterms:created>
  <dcterms:modified xsi:type="dcterms:W3CDTF">2025-02-24T08:14:29Z</dcterms:modified>
</cp:coreProperties>
</file>