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437" r:id="rId11"/>
    <p:sldId id="396" r:id="rId12"/>
    <p:sldId id="432" r:id="rId13"/>
    <p:sldId id="399" r:id="rId14"/>
    <p:sldId id="400" r:id="rId15"/>
    <p:sldId id="401" r:id="rId16"/>
    <p:sldId id="402" r:id="rId17"/>
    <p:sldId id="433" r:id="rId18"/>
    <p:sldId id="434" r:id="rId19"/>
    <p:sldId id="405" r:id="rId20"/>
    <p:sldId id="406" r:id="rId21"/>
    <p:sldId id="427" r:id="rId22"/>
    <p:sldId id="431" r:id="rId23"/>
    <p:sldId id="412" r:id="rId24"/>
    <p:sldId id="436" r:id="rId25"/>
    <p:sldId id="413" r:id="rId26"/>
    <p:sldId id="422" r:id="rId27"/>
    <p:sldId id="423" r:id="rId28"/>
    <p:sldId id="424" r:id="rId29"/>
    <p:sldId id="425" r:id="rId30"/>
    <p:sldId id="418" r:id="rId31"/>
    <p:sldId id="4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CD61D38-9B70-BC38-3120-9F1773C9D5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30" y="142777"/>
            <a:ext cx="1356085" cy="1356085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2CBD6E4-91E6-C671-74D9-7676F39DAE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2.wdp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.png"/><Relationship Id="rId12" Type="http://schemas.microsoft.com/office/2007/relationships/hdphoto" Target="../media/hdphoto24.wdp"/><Relationship Id="rId17" Type="http://schemas.openxmlformats.org/officeDocument/2006/relationships/image" Target="../media/image106.png"/><Relationship Id="rId2" Type="http://schemas.openxmlformats.org/officeDocument/2006/relationships/image" Target="../media/image101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2.png"/><Relationship Id="rId1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114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15.wdp"/><Relationship Id="rId7" Type="http://schemas.openxmlformats.org/officeDocument/2006/relationships/image" Target="../media/image119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8.png"/><Relationship Id="rId10" Type="http://schemas.microsoft.com/office/2007/relationships/hdphoto" Target="../media/hdphoto6.wdp"/><Relationship Id="rId4" Type="http://schemas.openxmlformats.org/officeDocument/2006/relationships/image" Target="../media/image117.emf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5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9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9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9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9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9.png"/><Relationship Id="rId4" Type="http://schemas.openxmlformats.org/officeDocument/2006/relationships/image" Target="../media/image119.gif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1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xmlns="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xmlns="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D3288-D9D5-0147-914B-AEC35E141139}"/>
              </a:ext>
            </a:extLst>
          </p:cNvPr>
          <p:cNvSpPr txBox="1"/>
          <p:nvPr/>
        </p:nvSpPr>
        <p:spPr>
          <a:xfrm>
            <a:off x="5651653" y="6356733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EBD217-B9B8-6891-2B59-2410C3D8D5E6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1EA25-B96F-6BCD-B72F-D7B30F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641</Words>
  <Application>Microsoft Office PowerPoint</Application>
  <PresentationFormat>Widescreen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Cambria Math</vt:lpstr>
      <vt:lpstr>等线</vt:lpstr>
      <vt:lpstr>Fredoka One</vt:lpstr>
      <vt:lpstr>Times New Roman</vt:lpstr>
      <vt:lpstr>UTM Avo</vt:lpstr>
      <vt:lpstr>UTM Showcard</vt:lpstr>
      <vt:lpstr>Wingdings</vt:lpstr>
      <vt:lpstr>字魂105号-简雅黑</vt:lpstr>
      <vt:lpstr>字魂176号-创粗圆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35</cp:revision>
  <dcterms:created xsi:type="dcterms:W3CDTF">2023-12-06T11:34:32Z</dcterms:created>
  <dcterms:modified xsi:type="dcterms:W3CDTF">2025-03-21T14:17:17Z</dcterms:modified>
</cp:coreProperties>
</file>