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0" r:id="rId1"/>
    <p:sldMasterId id="2147483692" r:id="rId2"/>
    <p:sldMasterId id="2147483704" r:id="rId3"/>
  </p:sldMasterIdLst>
  <p:notesMasterIdLst>
    <p:notesMasterId r:id="rId17"/>
  </p:notesMasterIdLst>
  <p:handoutMasterIdLst>
    <p:handoutMasterId r:id="rId18"/>
  </p:handoutMasterIdLst>
  <p:sldIdLst>
    <p:sldId id="347" r:id="rId4"/>
    <p:sldId id="330" r:id="rId5"/>
    <p:sldId id="331" r:id="rId6"/>
    <p:sldId id="332" r:id="rId7"/>
    <p:sldId id="333" r:id="rId8"/>
    <p:sldId id="334" r:id="rId9"/>
    <p:sldId id="335" r:id="rId10"/>
    <p:sldId id="343" r:id="rId11"/>
    <p:sldId id="351" r:id="rId12"/>
    <p:sldId id="352" r:id="rId13"/>
    <p:sldId id="337" r:id="rId14"/>
    <p:sldId id="346" r:id="rId15"/>
    <p:sldId id="355" r:id="rId16"/>
  </p:sldIdLst>
  <p:sldSz cx="12192000" cy="6858000"/>
  <p:notesSz cx="6858000" cy="9144000"/>
  <p:embeddedFontLst>
    <p:embeddedFont>
      <p:font typeface=".VnKoala" pitchFamily="34" charset="0"/>
      <p:regular r:id="rId19"/>
    </p:embeddedFon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VNI Brush" charset="0"/>
      <p:italic r:id="rId24"/>
    </p:embeddedFont>
    <p:embeddedFont>
      <p:font typeface="Arial Black" pitchFamily="34" charset="0"/>
      <p:bold r:id="rId25"/>
    </p:embeddedFont>
    <p:embeddedFont>
      <p:font typeface="Calibri Light" pitchFamily="34" charset="0"/>
      <p:regular r:id="rId26"/>
      <p:italic r:id="rId27"/>
    </p:embeddedFont>
  </p:embeddedFontLst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15FF7F"/>
    <a:srgbClr val="F3415C"/>
    <a:srgbClr val="33B1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5" d="100"/>
          <a:sy n="65" d="100"/>
        </p:scale>
        <p:origin x="-942" y="-2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31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BF9BC-3892-4B07-ADF7-E3042020CF5E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4A4EB-EF91-4819-BDAC-F64D08910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2374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86448-1E11-428A-BF6A-0AA12BABE8AA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613C4-59F3-47D8-990F-517D9EC6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853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813453-03E5-446C-8EFE-AFB68EB87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1E4D805-86B9-435C-99C1-65AE63E28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B01B533-E632-4315-B3FD-8D7A361D8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0412E30-B00E-4F97-87E8-A21741F1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AE17D20-A33D-47D6-BCE5-BD1BFB46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91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8C402B-E5C2-4B64-AC86-E8BBC805C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8817C1F-0965-4CBE-B8BD-08A6CC14E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E3AB84C-6736-4357-9F21-E89ACC3A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E4744A-A472-4774-8498-354BAC3F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715DDDF-005B-47FA-83AF-C1B011A6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60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E482865-CB6A-4249-B90C-40F1FB926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0A11159-9FB9-4199-9E37-6BEEF4608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C41C279-D2B6-4A74-8CE5-49FBE521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DA48E3D-C212-4072-9DF4-2F17252C0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678F69F-9C45-4CCB-B844-8CBA34C3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054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813453-03E5-446C-8EFE-AFB68EB87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1E4D805-86B9-435C-99C1-65AE63E28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B01B533-E632-4315-B3FD-8D7A361D8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0412E30-B00E-4F97-87E8-A21741F1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AE17D20-A33D-47D6-BCE5-BD1BFB46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685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349597-126E-4120-B867-7061857E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DEBDF54-E964-4BAB-BC54-BFAB16767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703D11-C40A-445B-971F-464ECFDA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369D4C-2415-4662-B1E3-6E11CF94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DA2C74B-A65C-48F9-B99E-3B78737E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776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5FCC85-7140-4F9A-8573-CEA3E870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7195D08-E542-4EFA-A189-12DC5E6CF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685B2E-5558-4AB2-8EE7-CDDF2D523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5F76913-D56C-42A8-A6CD-B859FDFA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C9D959-971E-4635-9481-C1D75006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8519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8873F5-9EF0-4D12-90A5-668DD8DE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32F9CA-2836-4ACD-A8D4-1C96E4D40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20C9C04-5D06-4911-A127-EF8EB17C7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02CD891-6B8E-4F03-B2F4-4315C244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19B1797-B54C-4027-91A1-573DDFB8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680102E-680A-47D8-855C-B24C5385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647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F2C4F1-59B4-432E-A036-AC81128B6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6B835EF-A9C8-42ED-A3D9-7A3A4A95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95EC655-D851-4A3B-ABD4-E480B5E33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D4163A0-EF1D-45C6-A429-21F420604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FD3AD5B-F5A4-471C-9729-A13BA6FA8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006E56A-EE4B-4B8C-AFCF-EC9BE8D8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848B326-BFFA-421E-9073-188BB76B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D136673-929A-44F1-8278-32DF77CDC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565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EF587F-10E7-4665-8D6D-7091E487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7D82667-5059-44C5-8784-F8DADD4D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6339A59-0444-43C2-B0BB-4C690753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0D3CC85-D3E5-411F-95D4-75742C59A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584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BDBBD75-4237-4725-BEC8-8628A69CC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AF7D698-5A82-4686-B1DE-FE85F340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1F1862C-4D6E-4D41-A62E-ACD33B1C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1400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C8E009-4AE9-4EBC-A758-649AA805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C36CB7A-D042-47B0-8025-ADD90A07B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18CA666-120A-4CBD-B774-DAB86D4B6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D428ED3-8FF3-4A73-A506-B480DEC5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F8237B3-57E8-4EB5-A0F9-90CB70F8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D14E21F-BD6F-48D2-9997-0E958A1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735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349597-126E-4120-B867-7061857E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DEBDF54-E964-4BAB-BC54-BFAB16767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703D11-C40A-445B-971F-464ECFDA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369D4C-2415-4662-B1E3-6E11CF94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DA2C74B-A65C-48F9-B99E-3B78737E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7480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A8FD08-BC58-4435-9757-D4699F46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4B9F57A-1C41-4D62-91EB-E6470353F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48C48B6-BA3F-42EB-B36C-82AC7850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9D32DDD-A379-4233-B079-552532734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5B10B41-CBE6-4FBD-8A12-CB9BBAE47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A0D0B49-E809-49DF-9E39-E0C9E853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9553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8C402B-E5C2-4B64-AC86-E8BBC805C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8817C1F-0965-4CBE-B8BD-08A6CC14E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E3AB84C-6736-4357-9F21-E89ACC3A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E4744A-A472-4774-8498-354BAC3F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715DDDF-005B-47FA-83AF-C1B011A6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7774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E482865-CB6A-4249-B90C-40F1FB926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0A11159-9FB9-4199-9E37-6BEEF4608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C41C279-D2B6-4A74-8CE5-49FBE521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DA48E3D-C212-4072-9DF4-2F17252C0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678F69F-9C45-4CCB-B844-8CBA34C3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7830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813453-03E5-446C-8EFE-AFB68EB87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1E4D805-86B9-435C-99C1-65AE63E28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01B533-E632-4315-B3FD-8D7A361D8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412E30-B00E-4F97-87E8-A21741F1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E17D20-A33D-47D6-BCE5-BD1BFB46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8446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349597-126E-4120-B867-7061857E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DEBDF54-E964-4BAB-BC54-BFAB16767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703D11-C40A-445B-971F-464ECFDA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369D4C-2415-4662-B1E3-6E11CF94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A2C74B-A65C-48F9-B99E-3B78737E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3078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5FCC85-7140-4F9A-8573-CEA3E870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7195D08-E542-4EFA-A189-12DC5E6CF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685B2E-5558-4AB2-8EE7-CDDF2D523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F76913-D56C-42A8-A6CD-B859FDFA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C9D959-971E-4635-9481-C1D75006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58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8873F5-9EF0-4D12-90A5-668DD8DE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2F9CA-2836-4ACD-A8D4-1C96E4D40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20C9C04-5D06-4911-A127-EF8EB17C7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02CD891-6B8E-4F03-B2F4-4315C244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19B1797-B54C-4027-91A1-573DDFB8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680102E-680A-47D8-855C-B24C5385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4785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F2C4F1-59B4-432E-A036-AC81128B6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B835EF-A9C8-42ED-A3D9-7A3A4A95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95EC655-D851-4A3B-ABD4-E480B5E33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D4163A0-EF1D-45C6-A429-21F420604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FD3AD5B-F5A4-471C-9729-A13BA6FA8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006E56A-EE4B-4B8C-AFCF-EC9BE8D8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848B326-BFFA-421E-9073-188BB76B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D136673-929A-44F1-8278-32DF77CDC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4795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EF587F-10E7-4665-8D6D-7091E487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7D82667-5059-44C5-8784-F8DADD4D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6339A59-0444-43C2-B0BB-4C690753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0D3CC85-D3E5-411F-95D4-75742C59A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8975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BDBBD75-4237-4725-BEC8-8628A69CC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AF7D698-5A82-4686-B1DE-FE85F340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1F1862C-4D6E-4D41-A62E-ACD33B1C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717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5FCC85-7140-4F9A-8573-CEA3E870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7195D08-E542-4EFA-A189-12DC5E6CF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685B2E-5558-4AB2-8EE7-CDDF2D523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5F76913-D56C-42A8-A6CD-B859FDFA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C9D959-971E-4635-9481-C1D75006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888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C8E009-4AE9-4EBC-A758-649AA805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C36CB7A-D042-47B0-8025-ADD90A07B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18CA666-120A-4CBD-B774-DAB86D4B6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D428ED3-8FF3-4A73-A506-B480DEC5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8237B3-57E8-4EB5-A0F9-90CB70F8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14E21F-BD6F-48D2-9997-0E958A1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5164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A8FD08-BC58-4435-9757-D4699F46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4B9F57A-1C41-4D62-91EB-E6470353F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8C48B6-BA3F-42EB-B36C-82AC7850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9D32DDD-A379-4233-B079-552532734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5B10B41-CBE6-4FBD-8A12-CB9BBAE47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A0D0B49-E809-49DF-9E39-E0C9E853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0135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8C402B-E5C2-4B64-AC86-E8BBC805C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8817C1F-0965-4CBE-B8BD-08A6CC14E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3AB84C-6736-4357-9F21-E89ACC3A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E4744A-A472-4774-8498-354BAC3F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15DDDF-005B-47FA-83AF-C1B011A6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307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E482865-CB6A-4249-B90C-40F1FB926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0A11159-9FB9-4199-9E37-6BEEF4608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41C279-D2B6-4A74-8CE5-49FBE521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A48E3D-C212-4072-9DF4-2F17252C0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78F69F-9C45-4CCB-B844-8CBA34C3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78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8873F5-9EF0-4D12-90A5-668DD8DE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32F9CA-2836-4ACD-A8D4-1C96E4D40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20C9C04-5D06-4911-A127-EF8EB17C7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02CD891-6B8E-4F03-B2F4-4315C244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19B1797-B54C-4027-91A1-573DDFB8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680102E-680A-47D8-855C-B24C5385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685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F2C4F1-59B4-432E-A036-AC81128B6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6B835EF-A9C8-42ED-A3D9-7A3A4A95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95EC655-D851-4A3B-ABD4-E480B5E33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D4163A0-EF1D-45C6-A429-21F420604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FD3AD5B-F5A4-471C-9729-A13BA6FA8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006E56A-EE4B-4B8C-AFCF-EC9BE8D8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848B326-BFFA-421E-9073-188BB76B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D136673-929A-44F1-8278-32DF77CDC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48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EF587F-10E7-4665-8D6D-7091E487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7D82667-5059-44C5-8784-F8DADD4D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6339A59-0444-43C2-B0BB-4C690753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0D3CC85-D3E5-411F-95D4-75742C59A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385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BDBBD75-4237-4725-BEC8-8628A69CC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AF7D698-5A82-4686-B1DE-FE85F340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1F1862C-4D6E-4D41-A62E-ACD33B1C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919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C8E009-4AE9-4EBC-A758-649AA805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C36CB7A-D042-47B0-8025-ADD90A07B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18CA666-120A-4CBD-B774-DAB86D4B6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D428ED3-8FF3-4A73-A506-B480DEC5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F8237B3-57E8-4EB5-A0F9-90CB70F8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D14E21F-BD6F-48D2-9997-0E958A1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116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A8FD08-BC58-4435-9757-D4699F46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4B9F57A-1C41-4D62-91EB-E6470353F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48C48B6-BA3F-42EB-B36C-82AC7850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9D32DDD-A379-4233-B079-552532734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5B10B41-CBE6-4FBD-8A12-CB9BBAE47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A0D0B49-E809-49DF-9E39-E0C9E853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142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C1554BB-812D-4631-B3E9-9B5E2ED0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0B4EF92-EBC8-4F88-A382-569F0D3A0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65FDFB6-E2FF-491D-B0B2-727EE8981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B16332F-DAB3-4388-A5A0-DFC2DFF3C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EE5DE4B-AE17-4852-9628-5351426FA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557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C1554BB-812D-4631-B3E9-9B5E2ED0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0B4EF92-EBC8-4F88-A382-569F0D3A0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65FDFB6-E2FF-491D-B0B2-727EE8981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B16332F-DAB3-4388-A5A0-DFC2DFF3C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EE5DE4B-AE17-4852-9628-5351426FA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538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C1554BB-812D-4631-B3E9-9B5E2ED0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B4EF92-EBC8-4F88-A382-569F0D3A0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5FDFB6-E2FF-491D-B0B2-727EE8981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16332F-DAB3-4388-A5A0-DFC2DFF3C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E5DE4B-AE17-4852-9628-5351426FA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427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slide" Target="slide2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slide" Target="slide2.xml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7.xml"/><Relationship Id="rId18" Type="http://schemas.openxmlformats.org/officeDocument/2006/relationships/image" Target="../media/image12.png"/><Relationship Id="rId26" Type="http://schemas.openxmlformats.org/officeDocument/2006/relationships/image" Target="../media/image16.png"/><Relationship Id="rId3" Type="http://schemas.openxmlformats.org/officeDocument/2006/relationships/image" Target="../media/image3.png"/><Relationship Id="rId21" Type="http://schemas.openxmlformats.org/officeDocument/2006/relationships/slide" Target="slide9.xml"/><Relationship Id="rId7" Type="http://schemas.openxmlformats.org/officeDocument/2006/relationships/slide" Target="slide3.xml"/><Relationship Id="rId12" Type="http://schemas.openxmlformats.org/officeDocument/2006/relationships/image" Target="../media/image9.png"/><Relationship Id="rId17" Type="http://schemas.openxmlformats.org/officeDocument/2006/relationships/slide" Target="slide5.xml"/><Relationship Id="rId25" Type="http://schemas.openxmlformats.org/officeDocument/2006/relationships/slide" Target="slide13.xml"/><Relationship Id="rId2" Type="http://schemas.openxmlformats.org/officeDocument/2006/relationships/audio" Target="../media/audio1.wav"/><Relationship Id="rId16" Type="http://schemas.openxmlformats.org/officeDocument/2006/relationships/image" Target="../media/image11.jpeg"/><Relationship Id="rId20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slide" Target="slide10.xml"/><Relationship Id="rId24" Type="http://schemas.openxmlformats.org/officeDocument/2006/relationships/image" Target="../media/image15.jpeg"/><Relationship Id="rId5" Type="http://schemas.openxmlformats.org/officeDocument/2006/relationships/image" Target="../media/image6.png"/><Relationship Id="rId15" Type="http://schemas.openxmlformats.org/officeDocument/2006/relationships/slide" Target="slide6.xml"/><Relationship Id="rId23" Type="http://schemas.openxmlformats.org/officeDocument/2006/relationships/slide" Target="slide8.xml"/><Relationship Id="rId28" Type="http://schemas.microsoft.com/office/2007/relationships/hdphoto" Target="../media/hdphoto1.wdp"/><Relationship Id="rId10" Type="http://schemas.openxmlformats.org/officeDocument/2006/relationships/image" Target="../media/image8.png"/><Relationship Id="rId19" Type="http://schemas.openxmlformats.org/officeDocument/2006/relationships/slide" Target="slide4.xml"/><Relationship Id="rId4" Type="http://schemas.openxmlformats.org/officeDocument/2006/relationships/slide" Target="slide12.xml"/><Relationship Id="rId9" Type="http://schemas.openxmlformats.org/officeDocument/2006/relationships/slide" Target="slide11.xml"/><Relationship Id="rId14" Type="http://schemas.openxmlformats.org/officeDocument/2006/relationships/image" Target="../media/image10.png"/><Relationship Id="rId22" Type="http://schemas.openxmlformats.org/officeDocument/2006/relationships/image" Target="../media/image14.png"/><Relationship Id="rId27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10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4.wav"/><Relationship Id="rId7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8.jpg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8.jpg"/><Relationship Id="rId10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8.jpg"/><Relationship Id="rId10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slide" Target="slide2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BB4B027-EA12-4C6C-ACD5-D2D6ADA98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108796" y="829747"/>
            <a:ext cx="7384465" cy="49229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091" y="3514725"/>
            <a:ext cx="3448354" cy="34483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CA65CF3-2EA3-4F3A-A93D-254FB8F302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948" y="859094"/>
            <a:ext cx="6096000" cy="304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71A05A6-1E70-453A-A673-F5D2DBF0B9B5}"/>
              </a:ext>
            </a:extLst>
          </p:cNvPr>
          <p:cNvSpPr/>
          <p:nvPr/>
        </p:nvSpPr>
        <p:spPr>
          <a:xfrm>
            <a:off x="1618984" y="-137475"/>
            <a:ext cx="8538322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1" spc="50" dirty="0" smtClean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.VnKoala" pitchFamily="34" charset="0"/>
                <a:cs typeface="Times New Roman" panose="02020603050405020304" pitchFamily="18" charset="0"/>
              </a:rPr>
              <a:t>Lucky Money</a:t>
            </a:r>
            <a:endParaRPr lang="en-US" sz="13800" b="1" spc="50" dirty="0">
              <a:ln w="9525" cmpd="sng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latin typeface=".VnKoala" pitchFamily="34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0" y="3057525"/>
            <a:ext cx="495300" cy="4381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814" y="3266324"/>
            <a:ext cx="495300" cy="4381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657" y="2697454"/>
            <a:ext cx="495300" cy="4381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408" y="3047249"/>
            <a:ext cx="495300" cy="4381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817" y="2847975"/>
            <a:ext cx="495300" cy="4381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014" y="2760748"/>
            <a:ext cx="495300" cy="4381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3236743"/>
            <a:ext cx="495300" cy="4381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43" y="2760748"/>
            <a:ext cx="495300" cy="4381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A1A6DF41-CF9C-4771-B234-8C8B42D6C7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108" y="3057525"/>
            <a:ext cx="495300" cy="438150"/>
          </a:xfrm>
          <a:prstGeom prst="rect">
            <a:avLst/>
          </a:prstGeom>
        </p:spPr>
      </p:pic>
      <p:pic>
        <p:nvPicPr>
          <p:cNvPr id="3" name="tet oi la t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80253" y="2656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4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0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03F2ED2D-11E7-4CFB-ADB5-CD80FA9D7A2E}"/>
              </a:ext>
            </a:extLst>
          </p:cNvPr>
          <p:cNvSpPr/>
          <p:nvPr/>
        </p:nvSpPr>
        <p:spPr>
          <a:xfrm>
            <a:off x="403038" y="319984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=""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802194" y="2905432"/>
            <a:ext cx="6681019" cy="3632586"/>
            <a:chOff x="3288890" y="2905432"/>
            <a:chExt cx="5574891" cy="3632586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8890" y="2905432"/>
              <a:ext cx="5574891" cy="3632586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4396959" y="4692541"/>
              <a:ext cx="307114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You’re lucky!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71A05A6-1E70-453A-A673-F5D2DBF0B9B5}"/>
              </a:ext>
            </a:extLst>
          </p:cNvPr>
          <p:cNvSpPr/>
          <p:nvPr/>
        </p:nvSpPr>
        <p:spPr>
          <a:xfrm>
            <a:off x="2232781" y="685692"/>
            <a:ext cx="853832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spc="50" dirty="0" smtClean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.VnKoala" pitchFamily="34" charset="0"/>
                <a:cs typeface="Times New Roman" panose="02020603050405020304" pitchFamily="18" charset="0"/>
              </a:rPr>
              <a:t>Lucky Money</a:t>
            </a:r>
            <a:endParaRPr lang="en-US" sz="11500" b="1" spc="50" dirty="0">
              <a:ln w="9525" cmpd="sng">
                <a:solidFill>
                  <a:prstClr val="white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latin typeface=".VnKoala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38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cuoi-ong-gia-No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A990DCB-C8C6-470C-A168-3708908EF6C3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171050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It’s here.</a:t>
              </a:r>
              <a:endParaRPr lang="en-US" sz="80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>
            <a:hlinkClick r:id="rId5" action="ppaction://hlinksldjump"/>
            <a:extLst>
              <a:ext uri="{FF2B5EF4-FFF2-40B4-BE49-F238E27FC236}">
                <a16:creationId xmlns=""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47D76F64-315F-4E39-B28D-48C1D333B14A}"/>
              </a:ext>
            </a:extLst>
          </p:cNvPr>
          <p:cNvGrpSpPr/>
          <p:nvPr/>
        </p:nvGrpSpPr>
        <p:grpSpPr>
          <a:xfrm>
            <a:off x="1750748" y="2649475"/>
            <a:ext cx="1995316" cy="2017486"/>
            <a:chOff x="700467" y="3429000"/>
            <a:chExt cx="1995316" cy="2017486"/>
          </a:xfrm>
        </p:grpSpPr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2B211B4A-797D-42BD-8346-58BBD3C3C4CF}"/>
                </a:ext>
              </a:extLst>
            </p:cNvPr>
            <p:cNvSpPr txBox="1"/>
            <p:nvPr/>
          </p:nvSpPr>
          <p:spPr>
            <a:xfrm>
              <a:off x="1406216" y="4336099"/>
              <a:ext cx="5838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1727619" y="4770197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417437" y="4336099"/>
              <a:ext cx="5613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4513065" y="3280098"/>
            <a:ext cx="5471604" cy="916789"/>
            <a:chOff x="1930400" y="663984"/>
            <a:chExt cx="9143085" cy="2017486"/>
          </a:xfrm>
        </p:grpSpPr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4"/>
              <a:ext cx="8824686" cy="1756229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It is here.</a:t>
              </a:r>
              <a:endParaRPr lang="en-US" sz="54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4580089" y="5102990"/>
            <a:ext cx="5309308" cy="916789"/>
            <a:chOff x="1930400" y="663984"/>
            <a:chExt cx="9143085" cy="2017486"/>
          </a:xfrm>
        </p:grpSpPr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4"/>
              <a:ext cx="8824686" cy="1756229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It are there.</a:t>
              </a:r>
              <a:endParaRPr lang="en-US" sz="54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856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cuoi-ong-gia-No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A990DCB-C8C6-470C-A168-3708908EF6C3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171050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It’s there.</a:t>
              </a:r>
              <a:endParaRPr lang="en-US" sz="80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>
            <a:hlinkClick r:id="rId5" action="ppaction://hlinksldjump"/>
            <a:extLst>
              <a:ext uri="{FF2B5EF4-FFF2-40B4-BE49-F238E27FC236}">
                <a16:creationId xmlns=""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47D76F64-315F-4E39-B28D-48C1D333B14A}"/>
              </a:ext>
            </a:extLst>
          </p:cNvPr>
          <p:cNvGrpSpPr/>
          <p:nvPr/>
        </p:nvGrpSpPr>
        <p:grpSpPr>
          <a:xfrm>
            <a:off x="2064330" y="4590173"/>
            <a:ext cx="1995316" cy="2017486"/>
            <a:chOff x="700467" y="3429000"/>
            <a:chExt cx="1995316" cy="2017486"/>
          </a:xfrm>
        </p:grpSpPr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2B211B4A-797D-42BD-8346-58BBD3C3C4CF}"/>
                </a:ext>
              </a:extLst>
            </p:cNvPr>
            <p:cNvSpPr txBox="1"/>
            <p:nvPr/>
          </p:nvSpPr>
          <p:spPr>
            <a:xfrm>
              <a:off x="1417437" y="4336099"/>
              <a:ext cx="5613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2008303" y="2572687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406216" y="4336099"/>
              <a:ext cx="5838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4513065" y="3280098"/>
            <a:ext cx="5471604" cy="916789"/>
            <a:chOff x="1930400" y="663984"/>
            <a:chExt cx="9143085" cy="2017486"/>
          </a:xfrm>
        </p:grpSpPr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4"/>
              <a:ext cx="8824686" cy="1756229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It is here.</a:t>
              </a:r>
              <a:endParaRPr lang="en-US" sz="54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4580089" y="5102990"/>
            <a:ext cx="5309308" cy="916789"/>
            <a:chOff x="1930400" y="663984"/>
            <a:chExt cx="9143085" cy="2017486"/>
          </a:xfrm>
        </p:grpSpPr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4"/>
              <a:ext cx="8824686" cy="1756229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It is there.</a:t>
              </a:r>
              <a:endParaRPr lang="en-US" sz="54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528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cuoi-ong-gia-No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gày Tết Quê Em Beat - Segment1(00_00_25.962-00_01_03.23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30780" y="6248400"/>
            <a:ext cx="609600" cy="6096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B52D2616-0779-407F-B8C4-F4D4CC3780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53293"/>
          <a:stretch/>
        </p:blipFill>
        <p:spPr>
          <a:xfrm rot="7626350">
            <a:off x="8614315" y="2298641"/>
            <a:ext cx="2688618" cy="114893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C3242CB7-E87E-49E4-9717-B4A5AD0090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54015">
            <a:off x="6323365" y="1538715"/>
            <a:ext cx="4919720" cy="24598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3C9839B8-3B94-4A2B-B566-09F95D8E4D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46798"/>
          <a:stretch/>
        </p:blipFill>
        <p:spPr>
          <a:xfrm rot="7626350">
            <a:off x="6592753" y="2082933"/>
            <a:ext cx="2688618" cy="13086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E290E8AA-D7D8-4291-B349-82FA4D6135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53945">
            <a:off x="7292395" y="754864"/>
            <a:ext cx="4919720" cy="2459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57472FD-0989-46C8-89B2-F37067C39E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7" b="23832"/>
          <a:stretch/>
        </p:blipFill>
        <p:spPr>
          <a:xfrm>
            <a:off x="-98613" y="-50099"/>
            <a:ext cx="6934363" cy="388853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8A7B03A0-6164-492B-AA67-EB51E7388B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38705">
            <a:off x="6655388" y="-59613"/>
            <a:ext cx="4919720" cy="245986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8A7B03A0-6164-492B-AA67-EB51E7388B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53602">
            <a:off x="6779353" y="2341199"/>
            <a:ext cx="5804443" cy="262451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01097" y="575188"/>
            <a:ext cx="9689689" cy="6550064"/>
            <a:chOff x="1401097" y="3852799"/>
            <a:chExt cx="9689689" cy="3430406"/>
          </a:xfrm>
        </p:grpSpPr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4A172535-2963-47D1-A4FF-8EB29E4DB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1097" y="3852799"/>
              <a:ext cx="9689689" cy="3290441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xmlns="" id="{D71A05A6-1E70-453A-A673-F5D2DBF0B9B5}"/>
                </a:ext>
              </a:extLst>
            </p:cNvPr>
            <p:cNvSpPr/>
            <p:nvPr/>
          </p:nvSpPr>
          <p:spPr>
            <a:xfrm>
              <a:off x="3111953" y="5073398"/>
              <a:ext cx="6007374" cy="22098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spc="50" dirty="0" smtClean="0">
                  <a:ln w="9525" cmpd="sng">
                    <a:solidFill>
                      <a:prstClr val="white"/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38100">
                      <a:srgbClr val="4472C4">
                        <a:alpha val="40000"/>
                      </a:srgbClr>
                    </a:glow>
                  </a:effectLst>
                  <a:latin typeface=".VnKoala" pitchFamily="34" charset="0"/>
                  <a:cs typeface="Times New Roman" panose="02020603050405020304" pitchFamily="18" charset="0"/>
                </a:rPr>
                <a:t>Thank you </a:t>
              </a:r>
            </a:p>
            <a:p>
              <a:pPr algn="ctr"/>
              <a:r>
                <a:rPr lang="en-US" sz="5400" b="1" spc="50" dirty="0" smtClean="0">
                  <a:ln w="9525" cmpd="sng">
                    <a:solidFill>
                      <a:prstClr val="white"/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38100">
                      <a:srgbClr val="4472C4">
                        <a:alpha val="40000"/>
                      </a:srgbClr>
                    </a:glow>
                  </a:effectLst>
                  <a:latin typeface=".VnKoala" pitchFamily="34" charset="0"/>
                  <a:cs typeface="Times New Roman" panose="02020603050405020304" pitchFamily="18" charset="0"/>
                </a:rPr>
                <a:t>and</a:t>
              </a:r>
            </a:p>
            <a:p>
              <a:pPr algn="ctr"/>
              <a:r>
                <a:rPr lang="en-US" sz="5400" b="1" spc="50" dirty="0" smtClean="0">
                  <a:ln w="9525" cmpd="sng">
                    <a:solidFill>
                      <a:prstClr val="white"/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38100">
                      <a:srgbClr val="4472C4">
                        <a:alpha val="40000"/>
                      </a:srgbClr>
                    </a:glow>
                  </a:effectLst>
                  <a:latin typeface=".VnKoala" pitchFamily="34" charset="0"/>
                  <a:cs typeface="Times New Roman" panose="02020603050405020304" pitchFamily="18" charset="0"/>
                </a:rPr>
                <a:t>Happy New Year</a:t>
              </a:r>
              <a:endParaRPr lang="en-US" sz="5400" b="1" spc="5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.VnKoala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034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74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B52D2616-0779-407F-B8C4-F4D4CC3780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53293"/>
          <a:stretch/>
        </p:blipFill>
        <p:spPr>
          <a:xfrm rot="7626350">
            <a:off x="8614315" y="2298641"/>
            <a:ext cx="2688618" cy="114893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C3242CB7-E87E-49E4-9717-B4A5AD009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54015">
            <a:off x="6323365" y="1538715"/>
            <a:ext cx="4919720" cy="24598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3C9839B8-3B94-4A2B-B566-09F95D8E4D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46798"/>
          <a:stretch/>
        </p:blipFill>
        <p:spPr>
          <a:xfrm rot="7626350">
            <a:off x="6592753" y="2082933"/>
            <a:ext cx="2688618" cy="13086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E290E8AA-D7D8-4291-B349-82FA4D613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53945">
            <a:off x="7292395" y="754864"/>
            <a:ext cx="4919720" cy="2459860"/>
          </a:xfrm>
          <a:prstGeom prst="rect">
            <a:avLst/>
          </a:prstGeom>
        </p:spPr>
      </p:pic>
      <p:pic>
        <p:nvPicPr>
          <p:cNvPr id="70" name="Picture 69">
            <a:hlinkClick r:id="rId4" action="ppaction://hlinksldjump"/>
            <a:extLst>
              <a:ext uri="{FF2B5EF4-FFF2-40B4-BE49-F238E27FC236}">
                <a16:creationId xmlns="" xmlns:a16="http://schemas.microsoft.com/office/drawing/2014/main" id="{5332D7E4-140E-44BE-AA1D-FB43FD7B32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547" y="3476459"/>
            <a:ext cx="607536" cy="11945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57472FD-0989-46C8-89B2-F37067C39E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7" b="23832"/>
          <a:stretch/>
        </p:blipFill>
        <p:spPr>
          <a:xfrm>
            <a:off x="-98613" y="-50099"/>
            <a:ext cx="6934363" cy="3888532"/>
          </a:xfrm>
          <a:prstGeom prst="rect">
            <a:avLst/>
          </a:prstGeom>
        </p:spPr>
      </p:pic>
      <p:pic>
        <p:nvPicPr>
          <p:cNvPr id="41" name="Picture 40">
            <a:hlinkClick r:id="rId7" action="ppaction://hlinksldjump"/>
            <a:extLst>
              <a:ext uri="{FF2B5EF4-FFF2-40B4-BE49-F238E27FC236}">
                <a16:creationId xmlns="" xmlns:a16="http://schemas.microsoft.com/office/drawing/2014/main" id="{591DDF5F-3410-443B-9DDB-CB70F08761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58" y="2713456"/>
            <a:ext cx="607536" cy="1232097"/>
          </a:xfrm>
          <a:prstGeom prst="rect">
            <a:avLst/>
          </a:prstGeom>
        </p:spPr>
      </p:pic>
      <p:pic>
        <p:nvPicPr>
          <p:cNvPr id="73" name="Picture 72">
            <a:hlinkClick r:id="rId9" action="ppaction://hlinksldjump"/>
            <a:extLst>
              <a:ext uri="{FF2B5EF4-FFF2-40B4-BE49-F238E27FC236}">
                <a16:creationId xmlns="" xmlns:a16="http://schemas.microsoft.com/office/drawing/2014/main" id="{204EA077-50C0-4870-A812-ED78B4FF3FB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604" y="3887449"/>
            <a:ext cx="607536" cy="1154074"/>
          </a:xfrm>
          <a:prstGeom prst="rect">
            <a:avLst/>
          </a:prstGeom>
        </p:spPr>
      </p:pic>
      <p:pic>
        <p:nvPicPr>
          <p:cNvPr id="75" name="Picture 74">
            <a:hlinkClick r:id="rId11" action="ppaction://hlinksldjump"/>
            <a:extLst>
              <a:ext uri="{FF2B5EF4-FFF2-40B4-BE49-F238E27FC236}">
                <a16:creationId xmlns="" xmlns:a16="http://schemas.microsoft.com/office/drawing/2014/main" id="{D26CC7D9-BF11-4A5D-9E21-CD918501599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990" y="3324876"/>
            <a:ext cx="530213" cy="1125147"/>
          </a:xfrm>
          <a:prstGeom prst="rect">
            <a:avLst/>
          </a:prstGeom>
        </p:spPr>
      </p:pic>
      <p:pic>
        <p:nvPicPr>
          <p:cNvPr id="64" name="Picture 63">
            <a:hlinkClick r:id="rId13" action="ppaction://hlinksldjump"/>
            <a:extLst>
              <a:ext uri="{FF2B5EF4-FFF2-40B4-BE49-F238E27FC236}">
                <a16:creationId xmlns="" xmlns:a16="http://schemas.microsoft.com/office/drawing/2014/main" id="{2347BB8F-4021-4F4C-8137-FEC92E5E7A7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111" y="3324877"/>
            <a:ext cx="607536" cy="1125147"/>
          </a:xfrm>
          <a:prstGeom prst="rect">
            <a:avLst/>
          </a:prstGeom>
        </p:spPr>
      </p:pic>
      <p:pic>
        <p:nvPicPr>
          <p:cNvPr id="59" name="Picture 58">
            <a:hlinkClick r:id="rId15" action="ppaction://hlinksldjump"/>
            <a:extLst>
              <a:ext uri="{FF2B5EF4-FFF2-40B4-BE49-F238E27FC236}">
                <a16:creationId xmlns="" xmlns:a16="http://schemas.microsoft.com/office/drawing/2014/main" id="{0A539DFC-924F-4E4A-9626-7C9CCB23DAA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439" y="3525626"/>
            <a:ext cx="603799" cy="12320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8A7B03A0-6164-492B-AA67-EB51E7388B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38705">
            <a:off x="6655388" y="-59613"/>
            <a:ext cx="4919720" cy="2459860"/>
          </a:xfrm>
          <a:prstGeom prst="rect">
            <a:avLst/>
          </a:prstGeom>
        </p:spPr>
      </p:pic>
      <p:pic>
        <p:nvPicPr>
          <p:cNvPr id="57" name="Picture 56">
            <a:hlinkClick r:id="rId17" action="ppaction://hlinksldjump"/>
            <a:extLst>
              <a:ext uri="{FF2B5EF4-FFF2-40B4-BE49-F238E27FC236}">
                <a16:creationId xmlns="" xmlns:a16="http://schemas.microsoft.com/office/drawing/2014/main" id="{E92888E9-FEDD-499D-B90D-E4BD6D2DAAC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403" y="1381757"/>
            <a:ext cx="577716" cy="1232097"/>
          </a:xfrm>
          <a:prstGeom prst="rect">
            <a:avLst/>
          </a:prstGeom>
        </p:spPr>
      </p:pic>
      <p:pic>
        <p:nvPicPr>
          <p:cNvPr id="66" name="Picture 65">
            <a:hlinkClick r:id="rId19" action="ppaction://hlinksldjump"/>
            <a:extLst>
              <a:ext uri="{FF2B5EF4-FFF2-40B4-BE49-F238E27FC236}">
                <a16:creationId xmlns="" xmlns:a16="http://schemas.microsoft.com/office/drawing/2014/main" id="{57873167-9EB0-4CDA-855C-EE70836CE88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720" y="1112846"/>
            <a:ext cx="585649" cy="1154074"/>
          </a:xfrm>
          <a:prstGeom prst="rect">
            <a:avLst/>
          </a:prstGeom>
        </p:spPr>
      </p:pic>
      <p:pic>
        <p:nvPicPr>
          <p:cNvPr id="72" name="Picture 71">
            <a:hlinkClick r:id="rId21" action="ppaction://hlinksldjump"/>
            <a:extLst>
              <a:ext uri="{FF2B5EF4-FFF2-40B4-BE49-F238E27FC236}">
                <a16:creationId xmlns="" xmlns:a16="http://schemas.microsoft.com/office/drawing/2014/main" id="{745B4A7C-3B41-49D3-8404-D5B8298A7A2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066" y="1260594"/>
            <a:ext cx="597431" cy="1154074"/>
          </a:xfrm>
          <a:prstGeom prst="rect">
            <a:avLst/>
          </a:prstGeom>
        </p:spPr>
      </p:pic>
      <p:pic>
        <p:nvPicPr>
          <p:cNvPr id="77" name="Picture 76">
            <a:hlinkClick r:id="rId23" action="ppaction://hlinksldjump"/>
            <a:extLst>
              <a:ext uri="{FF2B5EF4-FFF2-40B4-BE49-F238E27FC236}">
                <a16:creationId xmlns="" xmlns:a16="http://schemas.microsoft.com/office/drawing/2014/main" id="{0DB7000D-6FED-46FC-B242-4FAFAC361E1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280" y="1105626"/>
            <a:ext cx="585649" cy="1091910"/>
          </a:xfrm>
          <a:prstGeom prst="rect">
            <a:avLst/>
          </a:prstGeom>
        </p:spPr>
      </p:pic>
      <p:pic>
        <p:nvPicPr>
          <p:cNvPr id="43" name="Picture 42">
            <a:hlinkClick r:id="rId25" action="ppaction://hlinksldjump"/>
            <a:extLst>
              <a:ext uri="{FF2B5EF4-FFF2-40B4-BE49-F238E27FC236}">
                <a16:creationId xmlns="" xmlns:a16="http://schemas.microsoft.com/office/drawing/2014/main" id="{4A172535-2963-47D1-A4FF-8EB29E4DBFE8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442" y="5770143"/>
            <a:ext cx="3290031" cy="10858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9379" y="2606336"/>
            <a:ext cx="4924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Arial Black" panose="020B0A04020102020204" pitchFamily="34" charset="0"/>
              </a:rPr>
              <a:t>1</a:t>
            </a:r>
            <a:endParaRPr lang="en-US" sz="28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694970" y="1089370"/>
            <a:ext cx="4587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2</a:t>
            </a:r>
            <a:endParaRPr lang="en-US" sz="24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094826" y="1287998"/>
            <a:ext cx="4587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3</a:t>
            </a:r>
            <a:endParaRPr lang="en-US" sz="24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586732" y="3686649"/>
            <a:ext cx="4587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4</a:t>
            </a:r>
            <a:endParaRPr lang="en-US" sz="24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077053" y="3294687"/>
            <a:ext cx="4587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5</a:t>
            </a:r>
            <a:endParaRPr lang="en-US" sz="24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8247574" y="1083374"/>
            <a:ext cx="4587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6</a:t>
            </a:r>
            <a:endParaRPr lang="en-US" sz="24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1029694" y="1288504"/>
            <a:ext cx="4587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7</a:t>
            </a:r>
            <a:endParaRPr lang="en-US" sz="24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9193982" y="3915465"/>
            <a:ext cx="4587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9</a:t>
            </a:r>
            <a:endParaRPr lang="en-US" sz="24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6766822" y="3557365"/>
            <a:ext cx="7328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  <a:endParaRPr lang="en-US" sz="2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10416512" y="3535693"/>
            <a:ext cx="4587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  <a:endParaRPr lang="en-US" sz="2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="" xmlns:a16="http://schemas.microsoft.com/office/drawing/2014/main" id="{AC747A7F-AAF6-42DE-91EB-CC795634F348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8400" b="82400" l="20000" r="81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9781021" y="4990421"/>
            <a:ext cx="454357" cy="472452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="" xmlns:a16="http://schemas.microsoft.com/office/drawing/2014/main" id="{AC747A7F-AAF6-42DE-91EB-CC795634F348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8400" b="82400" l="20000" r="81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9785941" y="4523405"/>
            <a:ext cx="454357" cy="472452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="" xmlns:a16="http://schemas.microsoft.com/office/drawing/2014/main" id="{AC747A7F-AAF6-42DE-91EB-CC795634F348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8400" b="82400" l="20000" r="81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0773425" y="3354908"/>
            <a:ext cx="454357" cy="472452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="" xmlns:a16="http://schemas.microsoft.com/office/drawing/2014/main" id="{AC747A7F-AAF6-42DE-91EB-CC795634F348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8400" b="82400" l="20000" r="81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1557800" y="1722616"/>
            <a:ext cx="454357" cy="47245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="" xmlns:a16="http://schemas.microsoft.com/office/drawing/2014/main" id="{AC747A7F-AAF6-42DE-91EB-CC795634F348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8400" b="82400" l="20000" r="81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1555826" y="2226703"/>
            <a:ext cx="454357" cy="47245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="" xmlns:a16="http://schemas.microsoft.com/office/drawing/2014/main" id="{AC747A7F-AAF6-42DE-91EB-CC795634F348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8400" b="82400" l="20000" r="81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5663313" y="1430765"/>
            <a:ext cx="454357" cy="47245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="" xmlns:a16="http://schemas.microsoft.com/office/drawing/2014/main" id="{AC747A7F-AAF6-42DE-91EB-CC795634F348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8400" b="82400" l="20000" r="81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5724278" y="1961310"/>
            <a:ext cx="454357" cy="472452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="" xmlns:a16="http://schemas.microsoft.com/office/drawing/2014/main" id="{AC747A7F-AAF6-42DE-91EB-CC795634F348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8400" b="82400" l="20000" r="81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7729783" y="1260594"/>
            <a:ext cx="454357" cy="472452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="" xmlns:a16="http://schemas.microsoft.com/office/drawing/2014/main" id="{AC747A7F-AAF6-42DE-91EB-CC795634F348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8400" b="82400" l="20000" r="81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7699071" y="1739503"/>
            <a:ext cx="454357" cy="472452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="" xmlns:a16="http://schemas.microsoft.com/office/drawing/2014/main" id="{AC747A7F-AAF6-42DE-91EB-CC795634F348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8400" b="82400" l="20000" r="81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7430786" y="3766525"/>
            <a:ext cx="454357" cy="472452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="" xmlns:a16="http://schemas.microsoft.com/office/drawing/2014/main" id="{AC747A7F-AAF6-42DE-91EB-CC795634F348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8400" b="82400" l="20000" r="81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4687251" y="3515604"/>
            <a:ext cx="454357" cy="472452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="" xmlns:a16="http://schemas.microsoft.com/office/drawing/2014/main" id="{AC747A7F-AAF6-42DE-91EB-CC795634F348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8400" b="82400" l="20000" r="81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4674933" y="3977572"/>
            <a:ext cx="454357" cy="47245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="" xmlns:a16="http://schemas.microsoft.com/office/drawing/2014/main" id="{AC747A7F-AAF6-42DE-91EB-CC795634F348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8400" b="82400" l="20000" r="81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4674933" y="4464759"/>
            <a:ext cx="454357" cy="472452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="" xmlns:a16="http://schemas.microsoft.com/office/drawing/2014/main" id="{AC747A7F-AAF6-42DE-91EB-CC795634F348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8400" b="82400" l="20000" r="81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924359" y="3769011"/>
            <a:ext cx="454357" cy="472452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="" xmlns:a16="http://schemas.microsoft.com/office/drawing/2014/main" id="{AC747A7F-AAF6-42DE-91EB-CC795634F348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8400" b="82400" l="20000" r="81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946587" y="4360719"/>
            <a:ext cx="454357" cy="472452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="" xmlns:a16="http://schemas.microsoft.com/office/drawing/2014/main" id="{AC747A7F-AAF6-42DE-91EB-CC795634F348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8400" b="82400" l="20000" r="81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949368" y="3004007"/>
            <a:ext cx="454357" cy="472452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="" xmlns:a16="http://schemas.microsoft.com/office/drawing/2014/main" id="{AC747A7F-AAF6-42DE-91EB-CC795634F348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8400" b="82400" l="20000" r="81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2044506" y="1946453"/>
            <a:ext cx="454357" cy="472452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="" xmlns:a16="http://schemas.microsoft.com/office/drawing/2014/main" id="{AC747A7F-AAF6-42DE-91EB-CC795634F348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8400" b="82400" l="20000" r="81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9800689" y="5467277"/>
            <a:ext cx="454357" cy="4724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AC747A7F-AAF6-42DE-91EB-CC795634F348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8400" b="82400" l="20000" r="81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0778345" y="3890756"/>
            <a:ext cx="454357" cy="47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03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00"/>
                            </p:stCondLst>
                            <p:childTnLst>
                              <p:par>
                                <p:cTn id="1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500"/>
                            </p:stCondLst>
                            <p:childTnLst>
                              <p:par>
                                <p:cTn id="2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2" grpId="0"/>
      <p:bldP spid="52" grpId="0"/>
      <p:bldP spid="53" grpId="0"/>
      <p:bldP spid="55" grpId="0"/>
      <p:bldP spid="56" grpId="0"/>
      <p:bldP spid="61" grpId="0"/>
      <p:bldP spid="62" grpId="0"/>
      <p:bldP spid="67" grpId="0"/>
      <p:bldP spid="79" grpId="0"/>
      <p:bldP spid="7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1930400" y="663985"/>
            <a:ext cx="9143085" cy="1459784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     </a:t>
              </a:r>
              <a:r>
                <a:rPr lang="en-US" sz="48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Where’s the chair?</a:t>
              </a:r>
              <a:endParaRPr lang="en-US" sz="48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Brown Wooden Armless Chair, Laxmi Enterprises | ID: 1872088219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03" y="3088593"/>
            <a:ext cx="380508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4BA3731C-3803-46C7-AE5D-EB872650DAB9}"/>
              </a:ext>
            </a:extLst>
          </p:cNvPr>
          <p:cNvGrpSpPr/>
          <p:nvPr/>
        </p:nvGrpSpPr>
        <p:grpSpPr>
          <a:xfrm>
            <a:off x="4650693" y="2154793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64A237FD-083F-4210-9D5F-09A7A775E8D5}"/>
                </a:ext>
              </a:extLst>
            </p:cNvPr>
            <p:cNvSpPr txBox="1"/>
            <p:nvPr/>
          </p:nvSpPr>
          <p:spPr>
            <a:xfrm>
              <a:off x="1406216" y="4336099"/>
              <a:ext cx="5838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4650696" y="4344923"/>
            <a:ext cx="1995316" cy="2017486"/>
            <a:chOff x="-1663669" y="4248437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63669" y="4248437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-913039" y="5221949"/>
              <a:ext cx="5613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7" name="Picture 26">
            <a:hlinkClick r:id="rId8" action="ppaction://hlinksldjump"/>
            <a:extLst>
              <a:ext uri="{FF2B5EF4-FFF2-40B4-BE49-F238E27FC236}">
                <a16:creationId xmlns=""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4465962" flipH="1">
            <a:off x="501275" y="5496688"/>
            <a:ext cx="1000071" cy="1168083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6754761" y="2999120"/>
            <a:ext cx="3849329" cy="916789"/>
            <a:chOff x="1930400" y="663984"/>
            <a:chExt cx="9143085" cy="2017486"/>
          </a:xfrm>
        </p:grpSpPr>
        <p:sp>
          <p:nvSpPr>
            <p:cNvPr id="41" name="Rectangle 40">
              <a:extLst>
                <a:ext uri="{FF2B5EF4-FFF2-40B4-BE49-F238E27FC236}">
                  <a16:creationId xmlns=""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=""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4"/>
              <a:ext cx="8824686" cy="1756229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It’s here.</a:t>
              </a:r>
              <a:endParaRPr lang="en-US" sz="44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6821785" y="4998988"/>
            <a:ext cx="3849329" cy="916789"/>
            <a:chOff x="1930400" y="663984"/>
            <a:chExt cx="9143085" cy="2017486"/>
          </a:xfrm>
        </p:grpSpPr>
        <p:sp>
          <p:nvSpPr>
            <p:cNvPr id="44" name="Rectangle 43">
              <a:extLst>
                <a:ext uri="{FF2B5EF4-FFF2-40B4-BE49-F238E27FC236}">
                  <a16:creationId xmlns=""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=""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4"/>
              <a:ext cx="8824686" cy="1756229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It’s there.</a:t>
              </a:r>
              <a:endParaRPr lang="en-US" sz="44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491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cuoi-ong-gia-No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="" xmlns:a16="http://schemas.microsoft.com/office/drawing/2014/main" id="{5AE45A2E-02E0-411D-A5F7-7B50DE39AAC5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47D76F64-315F-4E39-B28D-48C1D333B14A}"/>
              </a:ext>
            </a:extLst>
          </p:cNvPr>
          <p:cNvGrpSpPr/>
          <p:nvPr/>
        </p:nvGrpSpPr>
        <p:grpSpPr>
          <a:xfrm>
            <a:off x="5394399" y="4840514"/>
            <a:ext cx="1995316" cy="2017486"/>
            <a:chOff x="700467" y="3429000"/>
            <a:chExt cx="1995316" cy="2017486"/>
          </a:xfrm>
        </p:grpSpPr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2B211B4A-797D-42BD-8346-58BBD3C3C4CF}"/>
                </a:ext>
              </a:extLst>
            </p:cNvPr>
            <p:cNvSpPr txBox="1"/>
            <p:nvPr/>
          </p:nvSpPr>
          <p:spPr>
            <a:xfrm>
              <a:off x="1417438" y="4336099"/>
              <a:ext cx="5613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5451503" y="2550841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406216" y="4336099"/>
              <a:ext cx="5838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="" xmlns:a16="http://schemas.microsoft.com/office/drawing/2014/main" id="{06321D38-5D18-4B3D-AEA2-302F1282CEE1}"/>
              </a:ext>
            </a:extLst>
          </p:cNvPr>
          <p:cNvGrpSpPr/>
          <p:nvPr/>
        </p:nvGrpSpPr>
        <p:grpSpPr>
          <a:xfrm>
            <a:off x="1930400" y="663984"/>
            <a:ext cx="9143085" cy="1636764"/>
            <a:chOff x="1930400" y="663984"/>
            <a:chExt cx="9143085" cy="2017486"/>
          </a:xfrm>
        </p:grpSpPr>
        <p:sp>
          <p:nvSpPr>
            <p:cNvPr id="67" name="Rectangle 66">
              <a:extLst>
                <a:ext uri="{FF2B5EF4-FFF2-40B4-BE49-F238E27FC236}">
                  <a16:creationId xmlns="" xmlns:a16="http://schemas.microsoft.com/office/drawing/2014/main" id="{87AC8390-AE75-4D56-9539-8DE508D6CE8A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="" xmlns:a16="http://schemas.microsoft.com/office/drawing/2014/main" id="{71892DED-C0AC-48C6-90C0-F322DC320A52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Where’s the table?</a:t>
              </a:r>
              <a:endParaRPr lang="en-US" sz="54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9" name="Picture 68">
            <a:hlinkClick r:id="rId7" action="ppaction://hlinksldjump"/>
            <a:extLst>
              <a:ext uri="{FF2B5EF4-FFF2-40B4-BE49-F238E27FC236}">
                <a16:creationId xmlns="" xmlns:a16="http://schemas.microsoft.com/office/drawing/2014/main" id="{830505CF-7341-4FD8-ABF7-10FBAE2EEE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/>
          <a:srcRect t="7878"/>
          <a:stretch/>
        </p:blipFill>
        <p:spPr>
          <a:xfrm>
            <a:off x="1106129" y="2854614"/>
            <a:ext cx="3681721" cy="241647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205757" flipH="1">
            <a:off x="38912" y="5868985"/>
            <a:ext cx="939873" cy="109777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7462665" y="3471056"/>
            <a:ext cx="3849329" cy="916789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4"/>
              <a:ext cx="8824686" cy="1756229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It’s here.</a:t>
              </a:r>
              <a:endParaRPr lang="en-US" sz="44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7529689" y="5470924"/>
            <a:ext cx="3849329" cy="916789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4"/>
              <a:ext cx="8824686" cy="1756229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It’s there.</a:t>
              </a:r>
              <a:endParaRPr lang="en-US" sz="44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970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cuoi-ong-gia-No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126EFB7B-8311-4E0E-AEEB-C5FC84B41E3C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F219A996-EBEE-44D8-98FF-8086BE362966}"/>
              </a:ext>
            </a:extLst>
          </p:cNvPr>
          <p:cNvGrpSpPr/>
          <p:nvPr/>
        </p:nvGrpSpPr>
        <p:grpSpPr>
          <a:xfrm>
            <a:off x="5204310" y="2629423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FBBB97A3-E960-4E14-A2EF-40A2A8642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00B2E73D-B51E-40AD-B863-E683475A782F}"/>
                </a:ext>
              </a:extLst>
            </p:cNvPr>
            <p:cNvSpPr txBox="1"/>
            <p:nvPr/>
          </p:nvSpPr>
          <p:spPr>
            <a:xfrm>
              <a:off x="1406217" y="4336099"/>
              <a:ext cx="5838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5255364" y="4799693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417437" y="4336099"/>
              <a:ext cx="5613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5D853EB3-8EBD-472C-9BD3-3A70C81B5FED}"/>
              </a:ext>
            </a:extLst>
          </p:cNvPr>
          <p:cNvGrpSpPr/>
          <p:nvPr/>
        </p:nvGrpSpPr>
        <p:grpSpPr>
          <a:xfrm>
            <a:off x="1930400" y="663984"/>
            <a:ext cx="9143085" cy="1695758"/>
            <a:chOff x="1930400" y="663984"/>
            <a:chExt cx="9143085" cy="2017486"/>
          </a:xfrm>
        </p:grpSpPr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A6CC59FE-44F9-4433-A4E7-B996619E9E10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83AD1692-03E5-4CBE-ADDC-7A3C3ED5545E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Where’s the </a:t>
              </a:r>
              <a:r>
                <a:rPr lang="en-US" sz="54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ball?</a:t>
              </a:r>
              <a:endParaRPr lang="en-US" sz="54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9" name="Picture 28">
            <a:hlinkClick r:id="rId7" action="ppaction://hlinksldjump"/>
            <a:extLst>
              <a:ext uri="{FF2B5EF4-FFF2-40B4-BE49-F238E27FC236}">
                <a16:creationId xmlns="" xmlns:a16="http://schemas.microsoft.com/office/drawing/2014/main" id="{B0E8154B-B306-4ED7-8535-3F396D397B8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20317" t="4881" r="20420" b="7794"/>
          <a:stretch/>
        </p:blipFill>
        <p:spPr>
          <a:xfrm>
            <a:off x="1688124" y="2824452"/>
            <a:ext cx="2570838" cy="2593690"/>
          </a:xfrm>
          <a:prstGeom prst="ellipse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205757" flipH="1">
            <a:off x="45274" y="5827039"/>
            <a:ext cx="1018958" cy="119014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7462665" y="3471056"/>
            <a:ext cx="3849329" cy="916789"/>
            <a:chOff x="1930400" y="663984"/>
            <a:chExt cx="9143085" cy="2017486"/>
          </a:xfrm>
        </p:grpSpPr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4"/>
              <a:ext cx="8824686" cy="1756229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It’s there.</a:t>
              </a:r>
              <a:endParaRPr lang="en-US" sz="44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7529689" y="5470924"/>
            <a:ext cx="3849329" cy="916789"/>
            <a:chOff x="1930400" y="663984"/>
            <a:chExt cx="9143085" cy="2017486"/>
          </a:xfrm>
        </p:grpSpPr>
        <p:sp>
          <p:nvSpPr>
            <p:cNvPr id="42" name="Rectangle 41">
              <a:extLst>
                <a:ext uri="{FF2B5EF4-FFF2-40B4-BE49-F238E27FC236}">
                  <a16:creationId xmlns=""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=""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4"/>
              <a:ext cx="8824686" cy="1756229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It’s here.</a:t>
              </a:r>
              <a:endParaRPr lang="en-US" sz="44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226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cuoi-ong-gia-No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7E61977C-759C-40DE-8AEC-8F95E787123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7C1373CF-9DF8-490E-A5DD-654B80652E18}"/>
              </a:ext>
            </a:extLst>
          </p:cNvPr>
          <p:cNvGrpSpPr/>
          <p:nvPr/>
        </p:nvGrpSpPr>
        <p:grpSpPr>
          <a:xfrm>
            <a:off x="5299608" y="2581995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B977DD93-E09D-409B-A169-13E79E205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4BFCAF13-F602-4AF5-BEC3-787B848D5586}"/>
                </a:ext>
              </a:extLst>
            </p:cNvPr>
            <p:cNvSpPr txBox="1"/>
            <p:nvPr/>
          </p:nvSpPr>
          <p:spPr>
            <a:xfrm>
              <a:off x="1406217" y="4336099"/>
              <a:ext cx="5838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162201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Where’s the </a:t>
              </a:r>
              <a:r>
                <a:rPr lang="en-US" sz="54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coat?</a:t>
              </a:r>
              <a:endParaRPr lang="en-US" sz="54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>
            <a:hlinkClick r:id="rId7" action="ppaction://hlinksldjump"/>
            <a:extLst>
              <a:ext uri="{FF2B5EF4-FFF2-40B4-BE49-F238E27FC236}">
                <a16:creationId xmlns=""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5299608" y="4836152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417437" y="4336099"/>
              <a:ext cx="5613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169" y="2760426"/>
            <a:ext cx="3080860" cy="377759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4465962" flipH="1">
            <a:off x="107247" y="6008587"/>
            <a:ext cx="896922" cy="1047604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7462665" y="3471056"/>
            <a:ext cx="3849329" cy="916789"/>
            <a:chOff x="1930400" y="663984"/>
            <a:chExt cx="9143085" cy="2017486"/>
          </a:xfrm>
        </p:grpSpPr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4"/>
              <a:ext cx="8824686" cy="1756229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It’s here.</a:t>
              </a:r>
              <a:endParaRPr lang="en-US" sz="44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7529689" y="5470924"/>
            <a:ext cx="3849329" cy="916789"/>
            <a:chOff x="1930400" y="663984"/>
            <a:chExt cx="9143085" cy="2017486"/>
          </a:xfrm>
        </p:grpSpPr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=""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4"/>
              <a:ext cx="8824686" cy="1756229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It’s there.</a:t>
              </a:r>
              <a:endParaRPr lang="en-US" sz="44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446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cuoi-ong-gia-No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80683FF-DF4A-47F2-A1ED-B91AD97BE8D8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1681010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Where’s the bed?</a:t>
              </a:r>
              <a:endParaRPr lang="en-US" sz="48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>
            <a:hlinkClick r:id="rId5" action="ppaction://hlinksldjump"/>
            <a:extLst>
              <a:ext uri="{FF2B5EF4-FFF2-40B4-BE49-F238E27FC236}">
                <a16:creationId xmlns=""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47D76F64-315F-4E39-B28D-48C1D333B14A}"/>
              </a:ext>
            </a:extLst>
          </p:cNvPr>
          <p:cNvGrpSpPr/>
          <p:nvPr/>
        </p:nvGrpSpPr>
        <p:grpSpPr>
          <a:xfrm>
            <a:off x="2264317" y="4551335"/>
            <a:ext cx="1995316" cy="2017486"/>
            <a:chOff x="700467" y="3429000"/>
            <a:chExt cx="1995316" cy="2017486"/>
          </a:xfrm>
        </p:grpSpPr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2B211B4A-797D-42BD-8346-58BBD3C3C4CF}"/>
                </a:ext>
              </a:extLst>
            </p:cNvPr>
            <p:cNvSpPr txBox="1"/>
            <p:nvPr/>
          </p:nvSpPr>
          <p:spPr>
            <a:xfrm>
              <a:off x="1417438" y="4336099"/>
              <a:ext cx="5613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2103592" y="2450519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406216" y="4336099"/>
              <a:ext cx="5838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4513065" y="3280098"/>
            <a:ext cx="5471604" cy="916789"/>
            <a:chOff x="1930400" y="663984"/>
            <a:chExt cx="9143085" cy="2017486"/>
          </a:xfrm>
        </p:grpSpPr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4"/>
              <a:ext cx="8824686" cy="1756229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Where it the bed?.</a:t>
              </a:r>
              <a:endParaRPr lang="en-US" sz="44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4580089" y="5102990"/>
            <a:ext cx="5309308" cy="916789"/>
            <a:chOff x="1930400" y="663984"/>
            <a:chExt cx="9143085" cy="2017486"/>
          </a:xfrm>
        </p:grpSpPr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4"/>
              <a:ext cx="8824686" cy="1756229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Where is the bed?</a:t>
              </a:r>
              <a:endParaRPr lang="en-US" sz="44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164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cuoi-ong-gia-No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03F2ED2D-11E7-4CFB-ADB5-CD80FA9D7A2E}"/>
              </a:ext>
            </a:extLst>
          </p:cNvPr>
          <p:cNvSpPr/>
          <p:nvPr/>
        </p:nvSpPr>
        <p:spPr>
          <a:xfrm>
            <a:off x="403038" y="319984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=""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802194" y="2905432"/>
            <a:ext cx="6681019" cy="3632586"/>
            <a:chOff x="3288890" y="2905432"/>
            <a:chExt cx="5574891" cy="3632586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8890" y="2905432"/>
              <a:ext cx="5574891" cy="3632586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4396959" y="4692541"/>
              <a:ext cx="307114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You’re lucky!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71A05A6-1E70-453A-A673-F5D2DBF0B9B5}"/>
              </a:ext>
            </a:extLst>
          </p:cNvPr>
          <p:cNvSpPr/>
          <p:nvPr/>
        </p:nvSpPr>
        <p:spPr>
          <a:xfrm>
            <a:off x="2232781" y="685692"/>
            <a:ext cx="853832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spc="50" dirty="0" smtClean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.VnKoala" pitchFamily="34" charset="0"/>
                <a:cs typeface="Times New Roman" panose="02020603050405020304" pitchFamily="18" charset="0"/>
              </a:rPr>
              <a:t>Lucky Money</a:t>
            </a:r>
            <a:endParaRPr lang="en-US" sz="11500" b="1" spc="50" dirty="0">
              <a:ln w="9525" cmpd="sng">
                <a:solidFill>
                  <a:prstClr val="white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latin typeface=".VnKoala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79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cuoi-ong-gia-No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03F2ED2D-11E7-4CFB-ADB5-CD80FA9D7A2E}"/>
              </a:ext>
            </a:extLst>
          </p:cNvPr>
          <p:cNvSpPr/>
          <p:nvPr/>
        </p:nvSpPr>
        <p:spPr>
          <a:xfrm>
            <a:off x="403038" y="319984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=""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802194" y="2905432"/>
            <a:ext cx="6681019" cy="3632586"/>
            <a:chOff x="3288890" y="2905432"/>
            <a:chExt cx="5574891" cy="3632586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8890" y="2905432"/>
              <a:ext cx="5574891" cy="3632586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4396959" y="4692541"/>
              <a:ext cx="307114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You’re lucky!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71A05A6-1E70-453A-A673-F5D2DBF0B9B5}"/>
              </a:ext>
            </a:extLst>
          </p:cNvPr>
          <p:cNvSpPr/>
          <p:nvPr/>
        </p:nvSpPr>
        <p:spPr>
          <a:xfrm>
            <a:off x="2232781" y="685692"/>
            <a:ext cx="853832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spc="50" dirty="0" smtClean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.VnKoala" pitchFamily="34" charset="0"/>
                <a:cs typeface="Times New Roman" panose="02020603050405020304" pitchFamily="18" charset="0"/>
              </a:rPr>
              <a:t>Lucky Money</a:t>
            </a:r>
            <a:endParaRPr lang="en-US" sz="11500" b="1" spc="50" dirty="0">
              <a:ln w="9525" cmpd="sng">
                <a:solidFill>
                  <a:prstClr val="white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latin typeface=".VnKoala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38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cuoi-ong-gia-No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10.0&quot;&gt;&lt;object type=&quot;1&quot; unique_id=&quot;10001&quot;&gt;&lt;object type=&quot;2&quot; unique_id=&quot;78809&quot;&gt;&lt;object type=&quot;3&quot; unique_id=&quot;78811&quot;&gt;&lt;property id=&quot;20148&quot; value=&quot;5&quot;/&gt;&lt;property id=&quot;20300&quot; value=&quot;Slide 2&quot;/&gt;&lt;property id=&quot;20307&quot; value=&quot;308&quot;/&gt;&lt;/object&gt;&lt;object type=&quot;3&quot; unique_id=&quot;78814&quot;&gt;&lt;property id=&quot;20148&quot; value=&quot;5&quot;/&gt;&lt;property id=&quot;20300&quot; value=&quot;Slide 5&quot;/&gt;&lt;property id=&quot;20307&quot; value=&quot;259&quot;/&gt;&lt;/object&gt;&lt;object type=&quot;3&quot; unique_id=&quot;78815&quot;&gt;&lt;property id=&quot;20148&quot; value=&quot;5&quot;/&gt;&lt;property id=&quot;20300&quot; value=&quot;Slide 6&quot;/&gt;&lt;property id=&quot;20307&quot; value=&quot;260&quot;/&gt;&lt;/object&gt;&lt;object type=&quot;3&quot; unique_id=&quot;78816&quot;&gt;&lt;property id=&quot;20148&quot; value=&quot;5&quot;/&gt;&lt;property id=&quot;20300&quot; value=&quot;Slide 7&quot;/&gt;&lt;property id=&quot;20307&quot; value=&quot;261&quot;/&gt;&lt;/object&gt;&lt;object type=&quot;3&quot; unique_id=&quot;78817&quot;&gt;&lt;property id=&quot;20148&quot; value=&quot;5&quot;/&gt;&lt;property id=&quot;20300&quot; value=&quot;Slide 8&quot;/&gt;&lt;property id=&quot;20307&quot; value=&quot;262&quot;/&gt;&lt;/object&gt;&lt;object type=&quot;3&quot; unique_id=&quot;78820&quot;&gt;&lt;property id=&quot;20148&quot; value=&quot;5&quot;/&gt;&lt;property id=&quot;20300&quot; value=&quot;Slide 11&quot;/&gt;&lt;property id=&quot;20307&quot; value=&quot;275&quot;/&gt;&lt;/object&gt;&lt;object type=&quot;3&quot; unique_id=&quot;78821&quot;&gt;&lt;property id=&quot;20148&quot; value=&quot;5&quot;/&gt;&lt;property id=&quot;20300&quot; value=&quot;Slide 12&quot;/&gt;&lt;property id=&quot;20307&quot; value=&quot;276&quot;/&gt;&lt;/object&gt;&lt;object type=&quot;3&quot; unique_id=&quot;78822&quot;&gt;&lt;property id=&quot;20148&quot; value=&quot;5&quot;/&gt;&lt;property id=&quot;20300&quot; value=&quot;Slide 13&quot;/&gt;&lt;property id=&quot;20307&quot; value=&quot;277&quot;/&gt;&lt;/object&gt;&lt;object type=&quot;3&quot; unique_id=&quot;78823&quot;&gt;&lt;property id=&quot;20148&quot; value=&quot;5&quot;/&gt;&lt;property id=&quot;20300&quot; value=&quot;Slide 14&quot;/&gt;&lt;property id=&quot;20307&quot; value=&quot;278&quot;/&gt;&lt;/object&gt;&lt;object type=&quot;3&quot; unique_id=&quot;78824&quot;&gt;&lt;property id=&quot;20148&quot; value=&quot;5&quot;/&gt;&lt;property id=&quot;20300&quot; value=&quot;Slide 16&quot;/&gt;&lt;property id=&quot;20307&quot; value=&quot;279&quot;/&gt;&lt;/object&gt;&lt;object type=&quot;3&quot; unique_id=&quot;78828&quot;&gt;&lt;property id=&quot;20148&quot; value=&quot;5&quot;/&gt;&lt;property id=&quot;20300&quot; value=&quot;Slide 17&quot;/&gt;&lt;property id=&quot;20307&quot; value=&quot;288&quot;/&gt;&lt;/object&gt;&lt;object type=&quot;3&quot; unique_id=&quot;82565&quot;&gt;&lt;property id=&quot;20148&quot; value=&quot;5&quot;/&gt;&lt;property id=&quot;20300&quot; value=&quot;Slide 1&quot;/&gt;&lt;property id=&quot;20307&quot; value=&quot;316&quot;/&gt;&lt;/object&gt;&lt;object type=&quot;3&quot; unique_id=&quot;82566&quot;&gt;&lt;property id=&quot;20148&quot; value=&quot;5&quot;/&gt;&lt;property id=&quot;20300&quot; value=&quot;Slide 3&quot;/&gt;&lt;property id=&quot;20307&quot; value=&quot;317&quot;/&gt;&lt;/object&gt;&lt;object type=&quot;3&quot; unique_id=&quot;83611&quot;&gt;&lt;property id=&quot;20148&quot; value=&quot;5&quot;/&gt;&lt;property id=&quot;20300&quot; value=&quot;Slide 4&quot;/&gt;&lt;property id=&quot;20307&quot; value=&quot;318&quot;/&gt;&lt;/object&gt;&lt;object type=&quot;3&quot; unique_id=&quot;85041&quot;&gt;&lt;property id=&quot;20148&quot; value=&quot;5&quot;/&gt;&lt;property id=&quot;20300&quot; value=&quot;Slide 20&quot;/&gt;&lt;property id=&quot;20307&quot; value=&quot;330&quot;/&gt;&lt;/object&gt;&lt;object type=&quot;3&quot; unique_id=&quot;85042&quot;&gt;&lt;property id=&quot;20148&quot; value=&quot;5&quot;/&gt;&lt;property id=&quot;20300&quot; value=&quot;Slide 21&quot;/&gt;&lt;property id=&quot;20307&quot; value=&quot;331&quot;/&gt;&lt;/object&gt;&lt;object type=&quot;3&quot; unique_id=&quot;85043&quot;&gt;&lt;property id=&quot;20148&quot; value=&quot;5&quot;/&gt;&lt;property id=&quot;20300&quot; value=&quot;Slide 22&quot;/&gt;&lt;property id=&quot;20307&quot; value=&quot;332&quot;/&gt;&lt;/object&gt;&lt;object type=&quot;3&quot; unique_id=&quot;85044&quot;&gt;&lt;property id=&quot;20148&quot; value=&quot;5&quot;/&gt;&lt;property id=&quot;20300&quot; value=&quot;Slide 23&quot;/&gt;&lt;property id=&quot;20307&quot; value=&quot;333&quot;/&gt;&lt;/object&gt;&lt;object type=&quot;3&quot; unique_id=&quot;85045&quot;&gt;&lt;property id=&quot;20148&quot; value=&quot;5&quot;/&gt;&lt;property id=&quot;20300&quot; value=&quot;Slide 24&quot;/&gt;&lt;property id=&quot;20307&quot; value=&quot;334&quot;/&gt;&lt;/object&gt;&lt;object type=&quot;3&quot; unique_id=&quot;85046&quot;&gt;&lt;property id=&quot;20148&quot; value=&quot;5&quot;/&gt;&lt;property id=&quot;20300&quot; value=&quot;Slide 25&quot;/&gt;&lt;property id=&quot;20307&quot; value=&quot;335&quot;/&gt;&lt;/object&gt;&lt;object type=&quot;3&quot; unique_id=&quot;85048&quot;&gt;&lt;property id=&quot;20148&quot; value=&quot;5&quot;/&gt;&lt;property id=&quot;20300&quot; value=&quot;Slide 29&quot;/&gt;&lt;property id=&quot;20307&quot; value=&quot;337&quot;/&gt;&lt;/object&gt;&lt;object type=&quot;3&quot; unique_id=&quot;85446&quot;&gt;&lt;property id=&quot;20148&quot; value=&quot;5&quot;/&gt;&lt;property id=&quot;20300&quot; value=&quot;Slide 26&quot;/&gt;&lt;property id=&quot;20307&quot; value=&quot;343&quot;/&gt;&lt;/object&gt;&lt;object type=&quot;3&quot; unique_id=&quot;85890&quot;&gt;&lt;property id=&quot;20148&quot; value=&quot;5&quot;/&gt;&lt;property id=&quot;20300&quot; value=&quot;Slide 19&quot;/&gt;&lt;property id=&quot;20307&quot; value=&quot;347&quot;/&gt;&lt;/object&gt;&lt;object type=&quot;3&quot; unique_id=&quot;85891&quot;&gt;&lt;property id=&quot;20148&quot; value=&quot;5&quot;/&gt;&lt;property id=&quot;20300&quot; value=&quot;Slide 30&quot;/&gt;&lt;property id=&quot;20307&quot; value=&quot;346&quot;/&gt;&lt;/object&gt;&lt;object type=&quot;3&quot; unique_id=&quot;85892&quot;&gt;&lt;property id=&quot;20148&quot; value=&quot;5&quot;/&gt;&lt;property id=&quot;20300&quot; value=&quot;Slide 35&quot;/&gt;&lt;property id=&quot;20307&quot; value=&quot;345&quot;/&gt;&lt;/object&gt;&lt;object type=&quot;3&quot; unique_id=&quot;86115&quot;&gt;&lt;property id=&quot;20148&quot; value=&quot;5&quot;/&gt;&lt;property id=&quot;20300&quot; value=&quot;Slide 9&quot;/&gt;&lt;property id=&quot;20307&quot; value=&quot;349&quot;/&gt;&lt;/object&gt;&lt;object type=&quot;3&quot; unique_id=&quot;86116&quot;&gt;&lt;property id=&quot;20148&quot; value=&quot;5&quot;/&gt;&lt;property id=&quot;20300&quot; value=&quot;Slide 10&quot;/&gt;&lt;property id=&quot;20307&quot; value=&quot;348&quot;/&gt;&lt;/object&gt;&lt;object type=&quot;3&quot; unique_id=&quot;86117&quot;&gt;&lt;property id=&quot;20148&quot; value=&quot;5&quot;/&gt;&lt;property id=&quot;20300&quot; value=&quot;Slide 18&quot;/&gt;&lt;property id=&quot;20307&quot; value=&quot;350&quot;/&gt;&lt;/object&gt;&lt;object type=&quot;3&quot; unique_id=&quot;86434&quot;&gt;&lt;property id=&quot;20148&quot; value=&quot;5&quot;/&gt;&lt;property id=&quot;20300&quot; value=&quot;Slide 27&quot;/&gt;&lt;property id=&quot;20307&quot; value=&quot;351&quot;/&gt;&lt;/object&gt;&lt;object type=&quot;3&quot; unique_id=&quot;86435&quot;&gt;&lt;property id=&quot;20148&quot; value=&quot;5&quot;/&gt;&lt;property id=&quot;20300&quot; value=&quot;Slide 28&quot;/&gt;&lt;property id=&quot;20307&quot; value=&quot;352&quot;/&gt;&lt;/object&gt;&lt;object type=&quot;3&quot; unique_id=&quot;86791&quot;&gt;&lt;property id=&quot;20148&quot; value=&quot;5&quot;/&gt;&lt;property id=&quot;20300&quot; value=&quot;Slide 31&quot;/&gt;&lt;property id=&quot;20307&quot; value=&quot;353&quot;/&gt;&lt;/object&gt;&lt;object type=&quot;3&quot; unique_id=&quot;86792&quot;&gt;&lt;property id=&quot;20148&quot; value=&quot;5&quot;/&gt;&lt;property id=&quot;20300&quot; value=&quot;Slide 32&quot;/&gt;&lt;property id=&quot;20307&quot; value=&quot;354&quot;/&gt;&lt;/object&gt;&lt;object type=&quot;3&quot; unique_id=&quot;86793&quot;&gt;&lt;property id=&quot;20148&quot; value=&quot;5&quot;/&gt;&lt;property id=&quot;20300&quot; value=&quot;Slide 34&quot;/&gt;&lt;property id=&quot;20307&quot; value=&quot;355&quot;/&gt;&lt;/object&gt;&lt;object type=&quot;3&quot; unique_id=&quot;87027&quot;&gt;&lt;property id=&quot;20148&quot; value=&quot;5&quot;/&gt;&lt;property id=&quot;20300&quot; value=&quot;Slide 15&quot;/&gt;&lt;property id=&quot;20307&quot; value=&quot;357&quot;/&gt;&lt;/object&gt;&lt;object type=&quot;3&quot; unique_id=&quot;87029&quot;&gt;&lt;property id=&quot;20148&quot; value=&quot;5&quot;/&gt;&lt;property id=&quot;20300&quot; value=&quot;Slide 33&quot;/&gt;&lt;property id=&quot;20307&quot; value=&quot;358&quot;/&gt;&lt;/object&gt;&lt;/object&gt;&lt;object type=&quot;8&quot; unique_id=&quot;78893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2082</TotalTime>
  <Words>142</Words>
  <Application>Microsoft Office PowerPoint</Application>
  <PresentationFormat>Custom</PresentationFormat>
  <Paragraphs>55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.VnKoala</vt:lpstr>
      <vt:lpstr>Calibri</vt:lpstr>
      <vt:lpstr>Times New Roman</vt:lpstr>
      <vt:lpstr>VNI Brush</vt:lpstr>
      <vt:lpstr>Arial Black</vt:lpstr>
      <vt:lpstr>Calibri Light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acer</cp:lastModifiedBy>
  <cp:revision>168</cp:revision>
  <dcterms:created xsi:type="dcterms:W3CDTF">2020-12-28T01:50:57Z</dcterms:created>
  <dcterms:modified xsi:type="dcterms:W3CDTF">2025-01-24T08:21:14Z</dcterms:modified>
</cp:coreProperties>
</file>