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408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Catamaran Black</vt:lpstr>
      <vt:lpstr>Catamaran ExtraBold</vt:lpstr>
      <vt:lpstr>Catamaran Medium</vt:lpstr>
      <vt:lpstr>Alef</vt:lpstr>
      <vt:lpstr>Arial</vt:lpstr>
      <vt:lpstr>Calibri</vt:lpstr>
      <vt:lpstr>Cambria</vt:lpstr>
      <vt:lpstr>Cambria Math</vt:lpstr>
      <vt:lpstr>Dosis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2024-10-06T12:36:45Z</dcterms:created>
  <dcterms:modified xsi:type="dcterms:W3CDTF">2024-10-06T13:35:35Z</dcterms:modified>
</cp:coreProperties>
</file>