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7" r:id="rId4"/>
    <p:sldId id="584" r:id="rId5"/>
    <p:sldId id="585" r:id="rId6"/>
    <p:sldId id="586" r:id="rId7"/>
    <p:sldId id="587" r:id="rId8"/>
    <p:sldId id="588" r:id="rId9"/>
    <p:sldId id="307" r:id="rId10"/>
    <p:sldId id="589" r:id="rId11"/>
    <p:sldId id="256"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11/02/2025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11/02/2025</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3.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6.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63.svg"/><Relationship Id="rId17"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62.svg"/><Relationship Id="rId4" Type="http://schemas.openxmlformats.org/officeDocument/2006/relationships/image" Target="../media/image59.svg"/><Relationship Id="rId9" Type="http://schemas.openxmlformats.org/officeDocument/2006/relationships/image" Target="../media/image9.png"/><Relationship Id="rId1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6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slide" Target="slide4.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18" Type="http://schemas.openxmlformats.org/officeDocument/2006/relationships/image" Target="../media/image38.png"/><Relationship Id="rId3" Type="http://schemas.openxmlformats.org/officeDocument/2006/relationships/image" Target="../media/image31.jpe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slide" Target="slide6.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image" Target="../media/image32.svg"/><Relationship Id="rId15"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slide" Target="slide5.xml"/><Relationship Id="rId4" Type="http://schemas.openxmlformats.org/officeDocument/2006/relationships/image" Target="../media/image19.png"/><Relationship Id="rId9" Type="http://schemas.openxmlformats.org/officeDocument/2006/relationships/image" Target="../media/image25.png"/><Relationship Id="rId14" Type="http://schemas.openxmlformats.org/officeDocument/2006/relationships/image" Target="../media/image34.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48.svg"/><Relationship Id="rId17"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66663" y="1062262"/>
            <a:ext cx="6845754" cy="8113487"/>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#9Slide03 Neutra</vt:lpstr>
      <vt:lpstr>Aptos</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cp:lastModifiedBy>
  <cp:revision>52</cp:revision>
  <dcterms:created xsi:type="dcterms:W3CDTF">2006-08-16T00:00:00Z</dcterms:created>
  <dcterms:modified xsi:type="dcterms:W3CDTF">2025-02-11T01:16:11Z</dcterms:modified>
  <dc:identifier>DAGXpVHRm8M</dc:identifier>
</cp:coreProperties>
</file>