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63" d="100"/>
          <a:sy n="63"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12/15/2024</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5.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4"/>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id="{061A9577-C3E1-FBBE-9151-DFAC9493148F}"/>
              </a:ext>
            </a:extLst>
          </p:cNvPr>
          <p:cNvSpPr txBox="1">
            <a:spLocks/>
          </p:cNvSpPr>
          <p:nvPr/>
        </p:nvSpPr>
        <p:spPr>
          <a:xfrm>
            <a:off x="-1523578"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626</TotalTime>
  <Words>1415</Words>
  <Application>Microsoft Office PowerPoint</Application>
  <PresentationFormat>Widescreen</PresentationFormat>
  <Paragraphs>125</Paragraphs>
  <Slides>28</Slides>
  <Notes>24</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28</vt:i4>
      </vt:variant>
    </vt:vector>
  </HeadingPairs>
  <TitlesOfParts>
    <vt:vector size="52" baseType="lpstr">
      <vt:lpstr>Bubblegum Sans</vt:lpstr>
      <vt:lpstr>Fira Sans Extra Condensed Medium</vt:lpstr>
      <vt:lpstr>LNTH-LuoLuoNotangYuanTi 1</vt:lpstr>
      <vt:lpstr>Mali Medium</vt:lpstr>
      <vt:lpstr>Mali SemiBold</vt:lpstr>
      <vt:lpstr>Paytone One</vt:lpstr>
      <vt:lpstr>字魂107号-萌趣欢乐体</vt:lpstr>
      <vt:lpstr>Arial</vt:lpstr>
      <vt:lpstr>Calibri</vt:lpstr>
      <vt:lpstr>Calibri Light</vt:lpstr>
      <vt:lpstr>Cambria</vt:lpstr>
      <vt:lpstr>Coiny</vt:lpstr>
      <vt:lpstr>iCiel Cadena</vt:lpstr>
      <vt:lpstr>iCiel Pony</vt:lpstr>
      <vt:lpstr>Nunito</vt:lpstr>
      <vt:lpstr>Nunito Light</vt:lpstr>
      <vt:lpstr>Poppins Medium</vt:lpstr>
      <vt:lpstr>Raleway SemiBold</vt:lpstr>
      <vt:lpstr>Roboto Condensed Light</vt:lpstr>
      <vt:lpstr>Wingdings</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44</cp:revision>
  <dcterms:created xsi:type="dcterms:W3CDTF">2022-01-04T13:39:19Z</dcterms:created>
  <dcterms:modified xsi:type="dcterms:W3CDTF">2024-12-15T11:13:46Z</dcterms:modified>
  <cp:category>9Slide.vn</cp:category>
</cp:coreProperties>
</file>