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38"/>
  </p:notesMasterIdLst>
  <p:sldIdLst>
    <p:sldId id="260" r:id="rId8"/>
    <p:sldId id="295" r:id="rId9"/>
    <p:sldId id="262" r:id="rId10"/>
    <p:sldId id="287" r:id="rId11"/>
    <p:sldId id="296" r:id="rId12"/>
    <p:sldId id="297" r:id="rId13"/>
    <p:sldId id="291" r:id="rId14"/>
    <p:sldId id="2634" r:id="rId15"/>
    <p:sldId id="258" r:id="rId16"/>
    <p:sldId id="261" r:id="rId17"/>
    <p:sldId id="300" r:id="rId18"/>
    <p:sldId id="2635" r:id="rId19"/>
    <p:sldId id="306" r:id="rId20"/>
    <p:sldId id="2636" r:id="rId21"/>
    <p:sldId id="307" r:id="rId22"/>
    <p:sldId id="285" r:id="rId23"/>
    <p:sldId id="279" r:id="rId24"/>
    <p:sldId id="2638" r:id="rId25"/>
    <p:sldId id="2641" r:id="rId26"/>
    <p:sldId id="2639" r:id="rId27"/>
    <p:sldId id="2640" r:id="rId28"/>
    <p:sldId id="2644" r:id="rId29"/>
    <p:sldId id="2642" r:id="rId30"/>
    <p:sldId id="2643" r:id="rId31"/>
    <p:sldId id="2645" r:id="rId32"/>
    <p:sldId id="281" r:id="rId33"/>
    <p:sldId id="2646" r:id="rId34"/>
    <p:sldId id="2647"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74" autoAdjust="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23</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2/23/2025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2/23/2025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sp>
        <p:nvSpPr>
          <p:cNvPr id="13" name="TextBox 12">
            <a:extLst>
              <a:ext uri="{FF2B5EF4-FFF2-40B4-BE49-F238E27FC236}">
                <a16:creationId xmlns:a16="http://schemas.microsoft.com/office/drawing/2014/main" id="{3992D11F-75D8-51BD-3C8F-CF25E3F9D9A9}"/>
              </a:ext>
            </a:extLst>
          </p:cNvPr>
          <p:cNvSpPr txBox="1"/>
          <p:nvPr/>
        </p:nvSpPr>
        <p:spPr>
          <a:xfrm>
            <a:off x="3195723" y="1251997"/>
            <a:ext cx="7661007" cy="707886"/>
          </a:xfrm>
          <a:prstGeom prst="rect">
            <a:avLst/>
          </a:prstGeom>
          <a:noFill/>
        </p:spPr>
        <p:txBody>
          <a:bodyPr wrap="square" rtlCol="0">
            <a:spAutoFit/>
          </a:bodyPr>
          <a:lstStyle/>
          <a:p>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ngày</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tháng</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283626" y="2028821"/>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kids playing with a ball&#10;&#10;Description automatically generated">
            <a:extLst>
              <a:ext uri="{FF2B5EF4-FFF2-40B4-BE49-F238E27FC236}">
                <a16:creationId xmlns:a16="http://schemas.microsoft.com/office/drawing/2014/main" id="{23D94B23-1FDC-CCB7-527A-7DACA954ECC3}"/>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pic>
        <p:nvPicPr>
          <p:cNvPr id="13" name="Content Placeholder 12" descr="A video game of a person holding a pointer&#10;&#10;Description automatically generated">
            <a:extLst>
              <a:ext uri="{FF2B5EF4-FFF2-40B4-BE49-F238E27FC236}">
                <a16:creationId xmlns:a16="http://schemas.microsoft.com/office/drawing/2014/main" id="{33B86565-1BBB-6628-3AAD-81ADD21683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5" name="Rectangle: Rounded Corners 4">
            <a:extLst>
              <a:ext uri="{FF2B5EF4-FFF2-40B4-BE49-F238E27FC236}">
                <a16:creationId xmlns:a16="http://schemas.microsoft.com/office/drawing/2014/main" id="{38729CA7-6EDD-152D-092F-41C89026B7DA}"/>
              </a:ext>
            </a:extLst>
          </p:cNvPr>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276AA1-F2D6-2714-5670-B0C26B7E82B1}"/>
              </a:ext>
            </a:extLst>
          </p:cNvPr>
          <p:cNvSpPr txBox="1"/>
          <p:nvPr/>
        </p:nvSpPr>
        <p:spPr>
          <a:xfrm>
            <a:off x="4550735" y="701749"/>
            <a:ext cx="29558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DẶN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DÒ</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240FE6F1-5167-2584-1F91-42C6E7488BBF}"/>
              </a:ext>
            </a:extLst>
          </p:cNvPr>
          <p:cNvSpPr txBox="1"/>
          <p:nvPr/>
        </p:nvSpPr>
        <p:spPr>
          <a:xfrm>
            <a:off x="4014326" y="2726892"/>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1AA080BA-5FCC-BAD7-90DF-690D39A9B0F3}"/>
              </a:ext>
            </a:extLst>
          </p:cNvPr>
          <p:cNvSpPr txBox="1"/>
          <p:nvPr/>
        </p:nvSpPr>
        <p:spPr>
          <a:xfrm>
            <a:off x="4014326" y="1947516"/>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D3EA4D7E-CCB1-97A6-FADA-AA9E375DEEA5}"/>
              </a:ext>
            </a:extLst>
          </p:cNvPr>
          <p:cNvSpPr txBox="1"/>
          <p:nvPr/>
        </p:nvSpPr>
        <p:spPr>
          <a:xfrm>
            <a:off x="4014326" y="350626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B40DCEFF-8483-E01D-2494-D01C5953D606}"/>
              </a:ext>
            </a:extLst>
          </p:cNvPr>
          <p:cNvSpPr txBox="1"/>
          <p:nvPr/>
        </p:nvSpPr>
        <p:spPr>
          <a:xfrm>
            <a:off x="4014326" y="434317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descr="A cartoon of a child writing on a book&#10;&#10;Description automatically generated">
            <a:extLst>
              <a:ext uri="{FF2B5EF4-FFF2-40B4-BE49-F238E27FC236}">
                <a16:creationId xmlns:a16="http://schemas.microsoft.com/office/drawing/2014/main" id="{7F2A7DC5-32D1-BC92-758D-F01785E01C1E}"/>
              </a:ext>
            </a:extLst>
          </p:cNvPr>
          <p:cNvPicPr>
            <a:picLocks noChangeAspect="1"/>
          </p:cNvPicPr>
          <p:nvPr/>
        </p:nvPicPr>
        <p:blipFill rotWithShape="1">
          <a:blip r:embed="rId4">
            <a:extLst>
              <a:ext uri="{28A0092B-C50C-407E-A947-70E740481C1C}">
                <a14:useLocalDpi xmlns:a14="http://schemas.microsoft.com/office/drawing/2010/main" val="0"/>
              </a:ext>
            </a:extLst>
          </a:blip>
          <a:srcRect l="37588" t="26658" r="42791" b="33653"/>
          <a:stretch/>
        </p:blipFill>
        <p:spPr>
          <a:xfrm>
            <a:off x="9025612" y="3688272"/>
            <a:ext cx="2464981" cy="2804603"/>
          </a:xfrm>
          <a:prstGeom prst="rect">
            <a:avLst/>
          </a:prstGeom>
        </p:spPr>
      </p:pic>
      <p:pic>
        <p:nvPicPr>
          <p:cNvPr id="15" name="Picture 14" descr="A video game of a person holding a pointer&#10;&#10;Description automatically generated">
            <a:extLst>
              <a:ext uri="{FF2B5EF4-FFF2-40B4-BE49-F238E27FC236}">
                <a16:creationId xmlns:a16="http://schemas.microsoft.com/office/drawing/2014/main" id="{B974C5D6-8492-E4FF-130C-83F34810650E}"/>
              </a:ext>
            </a:extLst>
          </p:cNvPr>
          <p:cNvPicPr>
            <a:picLocks noChangeAspect="1"/>
          </p:cNvPicPr>
          <p:nvPr/>
        </p:nvPicPr>
        <p:blipFill rotWithShape="1">
          <a:blip r:embed="rId3">
            <a:extLst>
              <a:ext uri="{28A0092B-C50C-407E-A947-70E740481C1C}">
                <a14:useLocalDpi xmlns:a14="http://schemas.microsoft.com/office/drawing/2010/main" val="0"/>
              </a:ext>
            </a:extLst>
          </a:blip>
          <a:srcRect l="45523" t="29561" r="45145" b="29922"/>
          <a:stretch/>
        </p:blipFill>
        <p:spPr>
          <a:xfrm>
            <a:off x="838200" y="2194235"/>
            <a:ext cx="1713535" cy="4185023"/>
          </a:xfrm>
          <a:prstGeom prst="rect">
            <a:avLst/>
          </a:prstGeom>
        </p:spPr>
      </p:pic>
    </p:spTree>
    <p:extLst>
      <p:ext uri="{BB962C8B-B14F-4D97-AF65-F5344CB8AC3E}">
        <p14:creationId xmlns:p14="http://schemas.microsoft.com/office/powerpoint/2010/main" val="27531786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Props1.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3.xml><?xml version="1.0" encoding="utf-8"?>
<ds:datastoreItem xmlns:ds="http://schemas.openxmlformats.org/officeDocument/2006/customXml" ds:itemID="{48663335-F450-4BE2-A5F5-6E5ED3A2DFC0}">
  <ds:schemaRefs>
    <ds:schemaRef ds:uri="http://schemas.openxmlformats.org/package/2006/metadata/core-properties"/>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39b4d614-387f-4869-a043-b320c2c8d43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503</Words>
  <Application>Microsoft Office PowerPoint</Application>
  <PresentationFormat>Widescreen</PresentationFormat>
  <Paragraphs>50</Paragraphs>
  <Slides>30</Slides>
  <Notes>2</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Aptos</vt:lpstr>
      <vt:lpstr>Aptos Display</vt:lpstr>
      <vt:lpstr>Arial</vt:lpstr>
      <vt:lpstr>Arial-Rounded-Bold</vt:lpstr>
      <vt:lpstr>Calibri</vt:lpstr>
      <vt:lpstr>Calibri Light</vt:lpstr>
      <vt:lpstr>Cambria</vt:lpstr>
      <vt:lpstr>SVN-Apple</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121</cp:revision>
  <dcterms:created xsi:type="dcterms:W3CDTF">2023-07-30T08:35:16Z</dcterms:created>
  <dcterms:modified xsi:type="dcterms:W3CDTF">2025-02-23T15:29:40Z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