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9"/>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85"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58" d="100"/>
          <a:sy n="58" d="100"/>
        </p:scale>
        <p:origin x="9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25/02/2025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audio" Target="../media/media1.mp3"/><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5.png"/><Relationship Id="rId22" Type="http://schemas.microsoft.com/office/2007/relationships/hdphoto" Target="../media/hdphoto1.wdp"/><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60426D-5F6E-4987-BA4F-6C073446B5E2}">
  <ds:schemaRefs>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39b4d614-387f-4869-a043-b320c2c8d431"/>
    <ds:schemaRef ds:uri="http://purl.org/dc/elements/1.1/"/>
  </ds:schemaRefs>
</ds:datastoreItem>
</file>

<file path=customXml/itemProps2.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0F2E9-3BA7-4E6C-BD51-A93D8846B4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423</Words>
  <Application>Microsoft Office PowerPoint</Application>
  <PresentationFormat>Widescreen</PresentationFormat>
  <Paragraphs>38</Paragraphs>
  <Slides>13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等线</vt:lpstr>
      <vt:lpstr>#9Slide07 Altus</vt:lpstr>
      <vt:lpstr>#9Slide07 HoneyCream</vt:lpstr>
      <vt:lpstr>Arial</vt:lpstr>
      <vt:lpstr>Calibri</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ngoc</cp:lastModifiedBy>
  <cp:revision>30</cp:revision>
  <dcterms:created xsi:type="dcterms:W3CDTF">2022-07-12T06:50:44Z</dcterms:created>
  <dcterms:modified xsi:type="dcterms:W3CDTF">2025-02-25T02:53:35Z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