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443" r:id="rId2"/>
    <p:sldId id="445" r:id="rId3"/>
    <p:sldId id="586" r:id="rId4"/>
    <p:sldId id="519" r:id="rId5"/>
    <p:sldId id="446" r:id="rId6"/>
    <p:sldId id="450" r:id="rId7"/>
    <p:sldId id="451" r:id="rId8"/>
    <p:sldId id="576" r:id="rId9"/>
    <p:sldId id="577" r:id="rId10"/>
    <p:sldId id="447" r:id="rId11"/>
    <p:sldId id="456" r:id="rId12"/>
    <p:sldId id="460" r:id="rId13"/>
    <p:sldId id="578" r:id="rId14"/>
    <p:sldId id="579" r:id="rId15"/>
    <p:sldId id="580" r:id="rId16"/>
    <p:sldId id="463" r:id="rId17"/>
    <p:sldId id="475" r:id="rId18"/>
    <p:sldId id="581" r:id="rId19"/>
    <p:sldId id="582" r:id="rId20"/>
    <p:sldId id="583" r:id="rId21"/>
    <p:sldId id="585" r:id="rId22"/>
    <p:sldId id="448" r:id="rId23"/>
    <p:sldId id="468" r:id="rId24"/>
    <p:sldId id="469" r:id="rId25"/>
    <p:sldId id="462" r:id="rId26"/>
    <p:sldId id="587" r:id="rId27"/>
    <p:sldId id="588" r:id="rId28"/>
    <p:sldId id="589" r:id="rId29"/>
    <p:sldId id="590" r:id="rId30"/>
    <p:sldId id="591" r:id="rId31"/>
    <p:sldId id="592" r:id="rId32"/>
    <p:sldId id="572" r:id="rId33"/>
  </p:sldIdLst>
  <p:sldSz cx="9144000" cy="5143500" type="screen16x9"/>
  <p:notesSz cx="6858000" cy="9144000"/>
  <p:embeddedFontLst>
    <p:embeddedFont>
      <p:font typeface="VNI-Hobo"/>
      <p:regular r:id="rId35"/>
    </p:embeddedFont>
    <p:embeddedFont>
      <p:font typeface="Nixie One" charset="0"/>
      <p:regular r:id="rId36"/>
    </p:embeddedFont>
    <p:embeddedFont>
      <p:font typeface="Nunito" charset="0"/>
      <p:regular r:id="rId37"/>
      <p:bold r:id="rId38"/>
      <p:italic r:id="rId39"/>
      <p:boldItalic r:id="rId40"/>
    </p:embeddedFont>
    <p:embeddedFont>
      <p:font typeface="Comic Sans MS" pitchFamily="66" charset="0"/>
      <p:regular r:id="rId41"/>
      <p:bold r:id="rId42"/>
      <p:italic r:id="rId43"/>
      <p:boldItalic r:id="rId44"/>
    </p:embeddedFont>
    <p:embeddedFont>
      <p:font typeface="Kirang Haerang" charset="-127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>
        <p:scale>
          <a:sx n="96" d="100"/>
          <a:sy n="96" d="100"/>
        </p:scale>
        <p:origin x="-402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xmlns="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xmlns="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5792" y="226288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8216</TotalTime>
  <Words>604</Words>
  <Application>Microsoft Office PowerPoint</Application>
  <PresentationFormat>On-screen Show (16:9)</PresentationFormat>
  <Paragraphs>94</Paragraphs>
  <Slides>32</Slides>
  <Notes>31</Notes>
  <HiddenSlides>0</HiddenSlides>
  <MMClips>29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VNI-Hobo</vt:lpstr>
      <vt:lpstr>Times New Roman</vt:lpstr>
      <vt:lpstr>Nixie One</vt:lpstr>
      <vt:lpstr>Nunito</vt:lpstr>
      <vt:lpstr>Comic Sans MS</vt:lpstr>
      <vt:lpstr>Kirang Haerang</vt:lpstr>
      <vt:lpstr>Calibri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115</cp:revision>
  <dcterms:modified xsi:type="dcterms:W3CDTF">2025-02-25T12:20:04Z</dcterms:modified>
  <cp:category>9Slide.vn</cp:category>
</cp:coreProperties>
</file>