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3"/>
  </p:notesMasterIdLst>
  <p:sldIdLst>
    <p:sldId id="443" r:id="rId2"/>
    <p:sldId id="445" r:id="rId3"/>
    <p:sldId id="587" r:id="rId4"/>
    <p:sldId id="588" r:id="rId5"/>
    <p:sldId id="589" r:id="rId6"/>
    <p:sldId id="591" r:id="rId7"/>
    <p:sldId id="446" r:id="rId8"/>
    <p:sldId id="598" r:id="rId9"/>
    <p:sldId id="599" r:id="rId10"/>
    <p:sldId id="600" r:id="rId11"/>
    <p:sldId id="601" r:id="rId12"/>
    <p:sldId id="602" r:id="rId13"/>
    <p:sldId id="603" r:id="rId14"/>
    <p:sldId id="604" r:id="rId15"/>
    <p:sldId id="605" r:id="rId16"/>
    <p:sldId id="450" r:id="rId17"/>
    <p:sldId id="576" r:id="rId18"/>
    <p:sldId id="577" r:id="rId19"/>
    <p:sldId id="578" r:id="rId20"/>
    <p:sldId id="447" r:id="rId21"/>
    <p:sldId id="460" r:id="rId22"/>
    <p:sldId id="483" r:id="rId23"/>
    <p:sldId id="579" r:id="rId24"/>
    <p:sldId id="580" r:id="rId25"/>
    <p:sldId id="581" r:id="rId26"/>
    <p:sldId id="481" r:id="rId27"/>
    <p:sldId id="582" r:id="rId28"/>
    <p:sldId id="583" r:id="rId29"/>
    <p:sldId id="584" r:id="rId30"/>
    <p:sldId id="585" r:id="rId31"/>
    <p:sldId id="586" r:id="rId32"/>
    <p:sldId id="448" r:id="rId33"/>
    <p:sldId id="468" r:id="rId34"/>
    <p:sldId id="503" r:id="rId35"/>
    <p:sldId id="469" r:id="rId36"/>
    <p:sldId id="592" r:id="rId37"/>
    <p:sldId id="593" r:id="rId38"/>
    <p:sldId id="594" r:id="rId39"/>
    <p:sldId id="595" r:id="rId40"/>
    <p:sldId id="596" r:id="rId41"/>
    <p:sldId id="597" r:id="rId42"/>
  </p:sldIdLst>
  <p:sldSz cx="9144000" cy="5143500" type="screen16x9"/>
  <p:notesSz cx="6858000" cy="9144000"/>
  <p:embeddedFontLst>
    <p:embeddedFont>
      <p:font typeface="Nixie One" charset="0"/>
      <p:regular r:id="rId44"/>
    </p:embeddedFont>
    <p:embeddedFont>
      <p:font typeface="Nunito" charset="0"/>
      <p:regular r:id="rId45"/>
      <p:bold r:id="rId46"/>
      <p:italic r:id="rId47"/>
      <p:boldItalic r:id="rId48"/>
    </p:embeddedFont>
    <p:embeddedFont>
      <p:font typeface="Architecture" charset="0"/>
      <p:regular r:id="rId49"/>
    </p:embeddedFont>
    <p:embeddedFont>
      <p:font typeface="Comic Sans MS" pitchFamily="66" charset="0"/>
      <p:regular r:id="rId50"/>
      <p:bold r:id="rId51"/>
      <p:italic r:id="rId52"/>
      <p:boldItalic r:id="rId53"/>
    </p:embeddedFont>
    <p:embeddedFont>
      <p:font typeface="Kirang Haerang" charset="-127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>
        <p:scale>
          <a:sx n="102" d="100"/>
          <a:sy n="102" d="100"/>
        </p:scale>
        <p:origin x="-366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599479-CB03-4B98-A147-E3DF4B3BC3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tags" Target="../tags/tag3.xml"/><Relationship Id="rId16" Type="http://schemas.openxmlformats.org/officeDocument/2006/relationships/image" Target="../media/image4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8.png"/><Relationship Id="rId5" Type="http://schemas.openxmlformats.org/officeDocument/2006/relationships/tags" Target="../tags/tag6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=""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=""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=""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=""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3048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11049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96042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3193475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57150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F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6532563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3434"/>
          <a:stretch/>
        </p:blipFill>
        <p:spPr bwMode="auto">
          <a:xfrm>
            <a:off x="1373618" y="342900"/>
            <a:ext cx="6246382" cy="262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8877"/>
            <a:ext cx="6019800" cy="231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399011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82831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73152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81534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66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05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24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62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77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15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53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9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8840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Sand Castle Building Secrets: Build Your Castle Out of Sand Like a 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00050"/>
            <a:ext cx="6896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136814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B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7204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U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32311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34290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49530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5410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7476"/>
            <a:ext cx="6667500" cy="2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3886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4196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N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60198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6553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001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335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8669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003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809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9762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062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049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5383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717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6051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1004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1654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1291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90"/>
          <p:cNvSpPr txBox="1">
            <a:spLocks noChangeArrowheads="1"/>
          </p:cNvSpPr>
          <p:nvPr/>
        </p:nvSpPr>
        <p:spPr bwMode="auto">
          <a:xfrm>
            <a:off x="180109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90"/>
          <p:cNvSpPr txBox="1">
            <a:spLocks noChangeArrowheads="1"/>
          </p:cNvSpPr>
          <p:nvPr/>
        </p:nvSpPr>
        <p:spPr bwMode="auto">
          <a:xfrm>
            <a:off x="229985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93"/>
          <p:cNvSpPr txBox="1">
            <a:spLocks noChangeArrowheads="1"/>
          </p:cNvSpPr>
          <p:nvPr/>
        </p:nvSpPr>
        <p:spPr bwMode="auto">
          <a:xfrm>
            <a:off x="70450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93"/>
          <p:cNvSpPr txBox="1">
            <a:spLocks noChangeArrowheads="1"/>
          </p:cNvSpPr>
          <p:nvPr/>
        </p:nvSpPr>
        <p:spPr bwMode="auto">
          <a:xfrm>
            <a:off x="75438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93"/>
          <p:cNvSpPr txBox="1">
            <a:spLocks noChangeArrowheads="1"/>
          </p:cNvSpPr>
          <p:nvPr/>
        </p:nvSpPr>
        <p:spPr bwMode="auto">
          <a:xfrm>
            <a:off x="80356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68876"/>
            <a:ext cx="6819900" cy="27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328757" y="396278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10214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825047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K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2621682" y="396278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56696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6577157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876"/>
            <a:ext cx="6019800" cy="25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40694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P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85919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H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74222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8153400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9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08015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90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62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77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15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53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4" descr="4 Tour du lịch Tết Nguyên đán 2018 Mậu Tuất hấp dẫn nhất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4 Tour du lịch Tết Nguyên đán 2018 Mậu Tuất hấp dẫn nhất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6" y="120253"/>
            <a:ext cx="7855525" cy="33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15240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24384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X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34290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P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42672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6844145" y="398010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8876"/>
            <a:ext cx="7239000" cy="28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51054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60198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R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38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52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7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105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19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4655127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85750"/>
            <a:ext cx="7848600" cy="485775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activities </a:t>
            </a: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(on holiday)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3434"/>
          <a:stretch/>
        </p:blipFill>
        <p:spPr bwMode="auto">
          <a:xfrm>
            <a:off x="228600" y="251032"/>
            <a:ext cx="2286000" cy="96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1786" y="1232973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eat seafood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04" y="3478497"/>
            <a:ext cx="2321072" cy="104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30" y="251032"/>
            <a:ext cx="2347046" cy="94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77001" y="1222582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take photos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78240" y="4514443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explore the caves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Sand Castle Building Secrets: Build Your Castle Out of Sand Like a Pr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94082"/>
            <a:ext cx="22828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76200" y="2857500"/>
            <a:ext cx="29033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build sandcastles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5" y="1794083"/>
            <a:ext cx="232669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91346" y="2800350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30" y="1794082"/>
            <a:ext cx="2347046" cy="100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19800" y="2805544"/>
            <a:ext cx="3118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buy souvenir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478497"/>
            <a:ext cx="2282825" cy="10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5" y="3478497"/>
            <a:ext cx="2326695" cy="104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74" y="251032"/>
            <a:ext cx="2308887" cy="98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4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53666" y="1238167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drink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152400" y="4522486"/>
            <a:ext cx="35813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play beach volleyball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94361" y="4522485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5" grpId="0"/>
      <p:bldP spid="17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=""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=""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1421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2" end="538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0" end="67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=""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3" end="5021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9" end="45232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5" end="4059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87" end="3527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=""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142624" y="95669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436359" y="341531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68" end="2608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76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visited the old buildings.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3" end="18098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planted trees.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14" t="259" r="2848" b="50661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85310" y="3427467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45" end="10104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324811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814186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played games.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04" t="48580" r="51866" b="2340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587793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=""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=""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69" end="0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02098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walked around the lake.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96" t="48311" r="1866" b="2609"/>
          <a:stretch/>
        </p:blipFill>
        <p:spPr>
          <a:xfrm>
            <a:off x="105507" y="810804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418460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=""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=""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=""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=""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=""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36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37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233714" y="928914"/>
            <a:ext cx="7021285" cy="2983490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440543" y="1231097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3AD5A0-7E65-4D71-BD5A-E876DA89895E}"/>
              </a:ext>
            </a:extLst>
          </p:cNvPr>
          <p:cNvSpPr txBox="1"/>
          <p:nvPr/>
        </p:nvSpPr>
        <p:spPr>
          <a:xfrm>
            <a:off x="1440543" y="1927782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53826B-746F-40C1-9D20-3F291C7EA6B6}"/>
              </a:ext>
            </a:extLst>
          </p:cNvPr>
          <p:cNvSpPr txBox="1"/>
          <p:nvPr/>
        </p:nvSpPr>
        <p:spPr>
          <a:xfrm>
            <a:off x="1440542" y="2559604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96230B-4A21-4A4D-A1A2-3BA4E6EEDE1A}"/>
              </a:ext>
            </a:extLst>
          </p:cNvPr>
          <p:cNvSpPr txBox="1"/>
          <p:nvPr/>
        </p:nvSpPr>
        <p:spPr>
          <a:xfrm>
            <a:off x="1440542" y="3259363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38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397000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visted old the buildings.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0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39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planted trees.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B5DD5F-0AF3-441A-B1CC-36AE68E6388E}"/>
              </a:ext>
            </a:extLst>
          </p:cNvPr>
          <p:cNvSpPr txBox="1"/>
          <p:nvPr/>
        </p:nvSpPr>
        <p:spPr>
          <a:xfrm>
            <a:off x="1440542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=""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=""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=""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40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walked around the lake.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7FAB9E-0BD7-43A4-913B-3AE4E7809BE9}"/>
              </a:ext>
            </a:extLst>
          </p:cNvPr>
          <p:cNvSpPr txBox="1"/>
          <p:nvPr/>
        </p:nvSpPr>
        <p:spPr>
          <a:xfrm>
            <a:off x="1338943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41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played games.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CC656D-FD19-45DB-ACBA-FBB80EE46B05}"/>
              </a:ext>
            </a:extLst>
          </p:cNvPr>
          <p:cNvSpPr txBox="1"/>
          <p:nvPr/>
        </p:nvSpPr>
        <p:spPr>
          <a:xfrm>
            <a:off x="1440542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onnsiteX0" fmla="*/ 0 w 1535288"/>
              <a:gd name="connsiteY0" fmla="*/ 176865 h 2491754"/>
              <a:gd name="connsiteX1" fmla="*/ 176865 w 1535288"/>
              <a:gd name="connsiteY1" fmla="*/ 0 h 2491754"/>
              <a:gd name="connsiteX2" fmla="*/ 791275 w 1535288"/>
              <a:gd name="connsiteY2" fmla="*/ 0 h 2491754"/>
              <a:gd name="connsiteX3" fmla="*/ 1358423 w 1535288"/>
              <a:gd name="connsiteY3" fmla="*/ 0 h 2491754"/>
              <a:gd name="connsiteX4" fmla="*/ 1535288 w 1535288"/>
              <a:gd name="connsiteY4" fmla="*/ 176865 h 2491754"/>
              <a:gd name="connsiteX5" fmla="*/ 1535288 w 1535288"/>
              <a:gd name="connsiteY5" fmla="*/ 732751 h 2491754"/>
              <a:gd name="connsiteX6" fmla="*/ 1535288 w 1535288"/>
              <a:gd name="connsiteY6" fmla="*/ 1288637 h 2491754"/>
              <a:gd name="connsiteX7" fmla="*/ 1535288 w 1535288"/>
              <a:gd name="connsiteY7" fmla="*/ 2314889 h 2491754"/>
              <a:gd name="connsiteX8" fmla="*/ 1358423 w 1535288"/>
              <a:gd name="connsiteY8" fmla="*/ 2491754 h 2491754"/>
              <a:gd name="connsiteX9" fmla="*/ 791275 w 1535288"/>
              <a:gd name="connsiteY9" fmla="*/ 2491754 h 2491754"/>
              <a:gd name="connsiteX10" fmla="*/ 176865 w 1535288"/>
              <a:gd name="connsiteY10" fmla="*/ 2491754 h 2491754"/>
              <a:gd name="connsiteX11" fmla="*/ 0 w 1535288"/>
              <a:gd name="connsiteY11" fmla="*/ 2314889 h 2491754"/>
              <a:gd name="connsiteX12" fmla="*/ 0 w 1535288"/>
              <a:gd name="connsiteY12" fmla="*/ 1737623 h 2491754"/>
              <a:gd name="connsiteX13" fmla="*/ 0 w 1535288"/>
              <a:gd name="connsiteY13" fmla="*/ 1245877 h 2491754"/>
              <a:gd name="connsiteX14" fmla="*/ 0 w 1535288"/>
              <a:gd name="connsiteY14" fmla="*/ 668611 h 2491754"/>
              <a:gd name="connsiteX15" fmla="*/ 0 w 1535288"/>
              <a:gd name="connsiteY15" fmla="*/ 176865 h 24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=""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onnsiteX0" fmla="*/ 0 w 1535288"/>
              <a:gd name="connsiteY0" fmla="*/ 176865 h 2356242"/>
              <a:gd name="connsiteX1" fmla="*/ 176865 w 1535288"/>
              <a:gd name="connsiteY1" fmla="*/ 0 h 2356242"/>
              <a:gd name="connsiteX2" fmla="*/ 791275 w 1535288"/>
              <a:gd name="connsiteY2" fmla="*/ 0 h 2356242"/>
              <a:gd name="connsiteX3" fmla="*/ 1358423 w 1535288"/>
              <a:gd name="connsiteY3" fmla="*/ 0 h 2356242"/>
              <a:gd name="connsiteX4" fmla="*/ 1535288 w 1535288"/>
              <a:gd name="connsiteY4" fmla="*/ 176865 h 2356242"/>
              <a:gd name="connsiteX5" fmla="*/ 1535288 w 1535288"/>
              <a:gd name="connsiteY5" fmla="*/ 697518 h 2356242"/>
              <a:gd name="connsiteX6" fmla="*/ 1535288 w 1535288"/>
              <a:gd name="connsiteY6" fmla="*/ 1218171 h 2356242"/>
              <a:gd name="connsiteX7" fmla="*/ 1535288 w 1535288"/>
              <a:gd name="connsiteY7" fmla="*/ 2179377 h 2356242"/>
              <a:gd name="connsiteX8" fmla="*/ 1358423 w 1535288"/>
              <a:gd name="connsiteY8" fmla="*/ 2356242 h 2356242"/>
              <a:gd name="connsiteX9" fmla="*/ 791275 w 1535288"/>
              <a:gd name="connsiteY9" fmla="*/ 2356242 h 2356242"/>
              <a:gd name="connsiteX10" fmla="*/ 176865 w 1535288"/>
              <a:gd name="connsiteY10" fmla="*/ 2356242 h 2356242"/>
              <a:gd name="connsiteX11" fmla="*/ 0 w 1535288"/>
              <a:gd name="connsiteY11" fmla="*/ 2179377 h 2356242"/>
              <a:gd name="connsiteX12" fmla="*/ 0 w 1535288"/>
              <a:gd name="connsiteY12" fmla="*/ 1638699 h 2356242"/>
              <a:gd name="connsiteX13" fmla="*/ 0 w 1535288"/>
              <a:gd name="connsiteY13" fmla="*/ 1178121 h 2356242"/>
              <a:gd name="connsiteX14" fmla="*/ 0 w 1535288"/>
              <a:gd name="connsiteY14" fmla="*/ 637443 h 2356242"/>
              <a:gd name="connsiteX15" fmla="*/ 0 w 1535288"/>
              <a:gd name="connsiteY15" fmla="*/ 176865 h 23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=""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=""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=""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=""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=""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=""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=""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=""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=""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=""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=""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=""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=""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=""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ckgrnd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70710" y="3052003"/>
            <a:ext cx="7516090" cy="605597"/>
            <a:chOff x="228600" y="2729345"/>
            <a:chExt cx="8001000" cy="807463"/>
          </a:xfrm>
        </p:grpSpPr>
        <p:pic>
          <p:nvPicPr>
            <p:cNvPr id="4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2743200"/>
              <a:ext cx="584762" cy="793607"/>
            </a:xfrm>
            <a:prstGeom prst="rect">
              <a:avLst/>
            </a:prstGeom>
            <a:noFill/>
          </p:spPr>
        </p:pic>
        <p:pic>
          <p:nvPicPr>
            <p:cNvPr id="5" name="Picture 38" descr="http://1.bp.blogspot.com/-U1QmIPqsJAI/VS4gSsg152I/AAAAAAAAB1s/I8-hBK2kX2w/s1600/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6690" y="2771776"/>
              <a:ext cx="533400" cy="765031"/>
            </a:xfrm>
            <a:prstGeom prst="rect">
              <a:avLst/>
            </a:prstGeom>
            <a:noFill/>
          </p:spPr>
        </p:pic>
        <p:pic>
          <p:nvPicPr>
            <p:cNvPr id="6" name="Picture 8" descr="http://3.bp.blogspot.com/-i5EJ1ApM3bc/VS4gL74JAxI/AAAAAAAABz0/Uy03xdNXROM/s1600/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96291" y="2771776"/>
              <a:ext cx="484910" cy="765031"/>
            </a:xfrm>
            <a:prstGeom prst="rect">
              <a:avLst/>
            </a:prstGeom>
            <a:noFill/>
          </p:spPr>
        </p:pic>
        <p:pic>
          <p:nvPicPr>
            <p:cNvPr id="7" name="Picture 34" descr="http://2.bp.blogspot.com/-r6IJx_c1SIg/VS4gR2jVlVI/AAAAAAAAB1k/H4IqjH_pKNk/s1600/s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4600" y="2729345"/>
              <a:ext cx="533400" cy="807462"/>
            </a:xfrm>
            <a:prstGeom prst="rect">
              <a:avLst/>
            </a:prstGeom>
            <a:noFill/>
          </p:spPr>
        </p:pic>
        <p:pic>
          <p:nvPicPr>
            <p:cNvPr id="8" name="Picture 34" descr="http://2.bp.blogspot.com/-r6IJx_c1SIg/VS4gR2jVlVI/AAAAAAAAB1k/H4IqjH_pKNk/s1600/s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4274" y="2757488"/>
              <a:ext cx="540326" cy="779319"/>
            </a:xfrm>
            <a:prstGeom prst="rect">
              <a:avLst/>
            </a:prstGeom>
            <a:noFill/>
          </p:spPr>
        </p:pic>
        <p:pic>
          <p:nvPicPr>
            <p:cNvPr id="9" name="Picture 16" descr="http://1.bp.blogspot.com/-R-FIRYiW5Mw/VS4gNb17fqI/AAAAAAAAB0M/xrKLuwPJsro/s1600/i.gif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00400" y="2757488"/>
              <a:ext cx="237184" cy="779319"/>
            </a:xfrm>
            <a:prstGeom prst="rect">
              <a:avLst/>
            </a:prstGeom>
            <a:noFill/>
          </p:spPr>
        </p:pic>
        <p:pic>
          <p:nvPicPr>
            <p:cNvPr id="10" name="Picture 24" descr="http://4.bp.blogspot.com/-d12jgJJa4fU/VS4gPpsoKCI/AAAAAAAAB04/4Vtrfgk_k38/s1600/n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81400" y="2757488"/>
              <a:ext cx="601431" cy="779319"/>
            </a:xfrm>
            <a:prstGeom prst="rect">
              <a:avLst/>
            </a:prstGeom>
            <a:noFill/>
          </p:spPr>
        </p:pic>
        <p:pic>
          <p:nvPicPr>
            <p:cNvPr id="11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1322" y="2757488"/>
              <a:ext cx="666750" cy="779319"/>
            </a:xfrm>
            <a:prstGeom prst="rect">
              <a:avLst/>
            </a:prstGeom>
            <a:noFill/>
          </p:spPr>
        </p:pic>
        <p:pic>
          <p:nvPicPr>
            <p:cNvPr id="12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9250" y="2743200"/>
              <a:ext cx="666750" cy="793607"/>
            </a:xfrm>
            <a:prstGeom prst="rect">
              <a:avLst/>
            </a:prstGeom>
            <a:noFill/>
          </p:spPr>
        </p:pic>
        <p:pic>
          <p:nvPicPr>
            <p:cNvPr id="13" name="Picture 2" descr="http://4.bp.blogspot.com/-ubbBu7xnkBQ/VS4gK1jPIXI/AAAAAAAABzk/dlJshmwi9x4/s1600/a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40594" y="2729346"/>
              <a:ext cx="695325" cy="807462"/>
            </a:xfrm>
            <a:prstGeom prst="rect">
              <a:avLst/>
            </a:prstGeom>
            <a:noFill/>
          </p:spPr>
        </p:pic>
        <p:pic>
          <p:nvPicPr>
            <p:cNvPr id="14" name="Picture 10" descr="http://2.bp.blogspot.com/--_cue5WKrJU/VS4gPekkTWI/AAAAAAAAB08/-12whiFTeeE/s1600/m.gif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34200" y="2743200"/>
              <a:ext cx="730394" cy="793608"/>
            </a:xfrm>
            <a:prstGeom prst="rect">
              <a:avLst/>
            </a:prstGeom>
            <a:noFill/>
          </p:spPr>
        </p:pic>
        <p:pic>
          <p:nvPicPr>
            <p:cNvPr id="15" name="Picture 8" descr="http://3.bp.blogspot.com/-i5EJ1ApM3bc/VS4gL74JAxI/AAAAAAAABz0/Uy03xdNXROM/s1600/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44690" y="2743200"/>
              <a:ext cx="484910" cy="7650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585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1"/>
            <a:ext cx="71437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25908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35052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W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44958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53340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M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63" y="368876"/>
            <a:ext cx="7273887" cy="29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25908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5052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196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340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538</Words>
  <Application>Microsoft Office PowerPoint</Application>
  <PresentationFormat>On-screen Show (16:9)</PresentationFormat>
  <Paragraphs>157</Paragraphs>
  <Slides>41</Slides>
  <Notes>25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Times New Roman</vt:lpstr>
      <vt:lpstr>Nixie One</vt:lpstr>
      <vt:lpstr>Nunito</vt:lpstr>
      <vt:lpstr>Architecture</vt:lpstr>
      <vt:lpstr>Comic Sans MS</vt:lpstr>
      <vt:lpstr>Kirang Haerang</vt:lpstr>
      <vt:lpstr>Calibri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136</cp:revision>
  <dcterms:modified xsi:type="dcterms:W3CDTF">2025-02-25T12:21:30Z</dcterms:modified>
  <cp:category>9Slide.vn</cp:category>
</cp:coreProperties>
</file>