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7"/>
  </p:notesMasterIdLst>
  <p:sldIdLst>
    <p:sldId id="443" r:id="rId2"/>
    <p:sldId id="445" r:id="rId3"/>
    <p:sldId id="533" r:id="rId4"/>
    <p:sldId id="446" r:id="rId5"/>
    <p:sldId id="520" r:id="rId6"/>
    <p:sldId id="526" r:id="rId7"/>
    <p:sldId id="527" r:id="rId8"/>
    <p:sldId id="447" r:id="rId9"/>
    <p:sldId id="496" r:id="rId10"/>
    <p:sldId id="528" r:id="rId11"/>
    <p:sldId id="529" r:id="rId12"/>
    <p:sldId id="530" r:id="rId13"/>
    <p:sldId id="532" r:id="rId14"/>
    <p:sldId id="448" r:id="rId15"/>
    <p:sldId id="468" r:id="rId16"/>
    <p:sldId id="519" r:id="rId17"/>
    <p:sldId id="534" r:id="rId18"/>
    <p:sldId id="469" r:id="rId19"/>
    <p:sldId id="587" r:id="rId20"/>
    <p:sldId id="588" r:id="rId21"/>
    <p:sldId id="589" r:id="rId22"/>
    <p:sldId id="591" r:id="rId23"/>
    <p:sldId id="590" r:id="rId24"/>
    <p:sldId id="592" r:id="rId25"/>
    <p:sldId id="572" r:id="rId26"/>
  </p:sldIdLst>
  <p:sldSz cx="9144000" cy="5143500" type="screen16x9"/>
  <p:notesSz cx="6858000" cy="9144000"/>
  <p:embeddedFontLst>
    <p:embeddedFont>
      <p:font typeface="VNI-Hobo"/>
      <p:regular r:id="rId28"/>
    </p:embeddedFont>
    <p:embeddedFont>
      <p:font typeface="Nixie One" charset="0"/>
      <p:regular r:id="rId29"/>
    </p:embeddedFont>
    <p:embeddedFont>
      <p:font typeface="Nunito" charset="0"/>
      <p:regular r:id="rId30"/>
      <p:bold r:id="rId31"/>
      <p:italic r:id="rId32"/>
      <p:boldItalic r:id="rId33"/>
    </p:embeddedFont>
    <p:embeddedFont>
      <p:font typeface="Comic Sans MS" pitchFamily="66" charset="0"/>
      <p:regular r:id="rId34"/>
      <p:bold r:id="rId35"/>
      <p:italic r:id="rId36"/>
      <p:boldItalic r:id="rId37"/>
    </p:embeddedFont>
    <p:embeddedFont>
      <p:font typeface="Kirang Haerang" charset="-127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92764" autoAdjust="0"/>
  </p:normalViewPr>
  <p:slideViewPr>
    <p:cSldViewPr snapToGrid="0">
      <p:cViewPr>
        <p:scale>
          <a:sx n="100" d="100"/>
          <a:sy n="100" d="100"/>
        </p:scale>
        <p:origin x="-282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805128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51755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795456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608059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7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school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69231" y="1713053"/>
            <a:ext cx="8205538" cy="1354238"/>
          </a:xfrm>
          <a:custGeom>
            <a:avLst/>
            <a:gdLst>
              <a:gd name="connsiteX0" fmla="*/ 0 w 8205538"/>
              <a:gd name="connsiteY0" fmla="*/ 225711 h 1354238"/>
              <a:gd name="connsiteX1" fmla="*/ 225711 w 8205538"/>
              <a:gd name="connsiteY1" fmla="*/ 0 h 1354238"/>
              <a:gd name="connsiteX2" fmla="*/ 899723 w 8205538"/>
              <a:gd name="connsiteY2" fmla="*/ 0 h 1354238"/>
              <a:gd name="connsiteX3" fmla="*/ 1496193 w 8205538"/>
              <a:gd name="connsiteY3" fmla="*/ 0 h 1354238"/>
              <a:gd name="connsiteX4" fmla="*/ 2170205 w 8205538"/>
              <a:gd name="connsiteY4" fmla="*/ 0 h 1354238"/>
              <a:gd name="connsiteX5" fmla="*/ 2689134 w 8205538"/>
              <a:gd name="connsiteY5" fmla="*/ 0 h 1354238"/>
              <a:gd name="connsiteX6" fmla="*/ 3208063 w 8205538"/>
              <a:gd name="connsiteY6" fmla="*/ 0 h 1354238"/>
              <a:gd name="connsiteX7" fmla="*/ 3571910 w 8205538"/>
              <a:gd name="connsiteY7" fmla="*/ 0 h 1354238"/>
              <a:gd name="connsiteX8" fmla="*/ 3935757 w 8205538"/>
              <a:gd name="connsiteY8" fmla="*/ 0 h 1354238"/>
              <a:gd name="connsiteX9" fmla="*/ 4454687 w 8205538"/>
              <a:gd name="connsiteY9" fmla="*/ 0 h 1354238"/>
              <a:gd name="connsiteX10" fmla="*/ 4818534 w 8205538"/>
              <a:gd name="connsiteY10" fmla="*/ 0 h 1354238"/>
              <a:gd name="connsiteX11" fmla="*/ 5570086 w 8205538"/>
              <a:gd name="connsiteY11" fmla="*/ 0 h 1354238"/>
              <a:gd name="connsiteX12" fmla="*/ 6321639 w 8205538"/>
              <a:gd name="connsiteY12" fmla="*/ 0 h 1354238"/>
              <a:gd name="connsiteX13" fmla="*/ 6685486 w 8205538"/>
              <a:gd name="connsiteY13" fmla="*/ 0 h 1354238"/>
              <a:gd name="connsiteX14" fmla="*/ 7281957 w 8205538"/>
              <a:gd name="connsiteY14" fmla="*/ 0 h 1354238"/>
              <a:gd name="connsiteX15" fmla="*/ 7979827 w 8205538"/>
              <a:gd name="connsiteY15" fmla="*/ 0 h 1354238"/>
              <a:gd name="connsiteX16" fmla="*/ 8205538 w 8205538"/>
              <a:gd name="connsiteY16" fmla="*/ 225711 h 1354238"/>
              <a:gd name="connsiteX17" fmla="*/ 8205538 w 8205538"/>
              <a:gd name="connsiteY17" fmla="*/ 695175 h 1354238"/>
              <a:gd name="connsiteX18" fmla="*/ 8205538 w 8205538"/>
              <a:gd name="connsiteY18" fmla="*/ 1128527 h 1354238"/>
              <a:gd name="connsiteX19" fmla="*/ 7979827 w 8205538"/>
              <a:gd name="connsiteY19" fmla="*/ 1354238 h 1354238"/>
              <a:gd name="connsiteX20" fmla="*/ 7460898 w 8205538"/>
              <a:gd name="connsiteY20" fmla="*/ 1354238 h 1354238"/>
              <a:gd name="connsiteX21" fmla="*/ 6709345 w 8205538"/>
              <a:gd name="connsiteY21" fmla="*/ 1354238 h 1354238"/>
              <a:gd name="connsiteX22" fmla="*/ 6345498 w 8205538"/>
              <a:gd name="connsiteY22" fmla="*/ 1354238 h 1354238"/>
              <a:gd name="connsiteX23" fmla="*/ 5904110 w 8205538"/>
              <a:gd name="connsiteY23" fmla="*/ 1354238 h 1354238"/>
              <a:gd name="connsiteX24" fmla="*/ 5307639 w 8205538"/>
              <a:gd name="connsiteY24" fmla="*/ 1354238 h 1354238"/>
              <a:gd name="connsiteX25" fmla="*/ 4556087 w 8205538"/>
              <a:gd name="connsiteY25" fmla="*/ 1354238 h 1354238"/>
              <a:gd name="connsiteX26" fmla="*/ 4114698 w 8205538"/>
              <a:gd name="connsiteY26" fmla="*/ 1354238 h 1354238"/>
              <a:gd name="connsiteX27" fmla="*/ 3595769 w 8205538"/>
              <a:gd name="connsiteY27" fmla="*/ 1354238 h 1354238"/>
              <a:gd name="connsiteX28" fmla="*/ 2999299 w 8205538"/>
              <a:gd name="connsiteY28" fmla="*/ 1354238 h 1354238"/>
              <a:gd name="connsiteX29" fmla="*/ 2557911 w 8205538"/>
              <a:gd name="connsiteY29" fmla="*/ 1354238 h 1354238"/>
              <a:gd name="connsiteX30" fmla="*/ 2038981 w 8205538"/>
              <a:gd name="connsiteY30" fmla="*/ 1354238 h 1354238"/>
              <a:gd name="connsiteX31" fmla="*/ 1520052 w 8205538"/>
              <a:gd name="connsiteY31" fmla="*/ 1354238 h 1354238"/>
              <a:gd name="connsiteX32" fmla="*/ 768499 w 8205538"/>
              <a:gd name="connsiteY32" fmla="*/ 1354238 h 1354238"/>
              <a:gd name="connsiteX33" fmla="*/ 225711 w 8205538"/>
              <a:gd name="connsiteY33" fmla="*/ 1354238 h 1354238"/>
              <a:gd name="connsiteX34" fmla="*/ 0 w 8205538"/>
              <a:gd name="connsiteY34" fmla="*/ 1128527 h 1354238"/>
              <a:gd name="connsiteX35" fmla="*/ 0 w 8205538"/>
              <a:gd name="connsiteY35" fmla="*/ 686147 h 1354238"/>
              <a:gd name="connsiteX36" fmla="*/ 0 w 8205538"/>
              <a:gd name="connsiteY36" fmla="*/ 225711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54238" fill="none" extrusionOk="0">
                <a:moveTo>
                  <a:pt x="0" y="225711"/>
                </a:moveTo>
                <a:cubicBezTo>
                  <a:pt x="-3689" y="102353"/>
                  <a:pt x="90631" y="14413"/>
                  <a:pt x="225711" y="0"/>
                </a:cubicBezTo>
                <a:cubicBezTo>
                  <a:pt x="399100" y="-36751"/>
                  <a:pt x="701963" y="32484"/>
                  <a:pt x="899723" y="0"/>
                </a:cubicBezTo>
                <a:cubicBezTo>
                  <a:pt x="1097483" y="-32484"/>
                  <a:pt x="1373919" y="10660"/>
                  <a:pt x="1496193" y="0"/>
                </a:cubicBezTo>
                <a:cubicBezTo>
                  <a:pt x="1618467" y="-10660"/>
                  <a:pt x="1966064" y="44098"/>
                  <a:pt x="2170205" y="0"/>
                </a:cubicBezTo>
                <a:cubicBezTo>
                  <a:pt x="2374346" y="-44098"/>
                  <a:pt x="2451922" y="34192"/>
                  <a:pt x="2689134" y="0"/>
                </a:cubicBezTo>
                <a:cubicBezTo>
                  <a:pt x="2926346" y="-34192"/>
                  <a:pt x="3055938" y="15973"/>
                  <a:pt x="3208063" y="0"/>
                </a:cubicBezTo>
                <a:cubicBezTo>
                  <a:pt x="3360188" y="-15973"/>
                  <a:pt x="3452887" y="15673"/>
                  <a:pt x="3571910" y="0"/>
                </a:cubicBezTo>
                <a:cubicBezTo>
                  <a:pt x="3690933" y="-15673"/>
                  <a:pt x="3768954" y="38778"/>
                  <a:pt x="3935757" y="0"/>
                </a:cubicBezTo>
                <a:cubicBezTo>
                  <a:pt x="4102560" y="-38778"/>
                  <a:pt x="4250641" y="36139"/>
                  <a:pt x="4454687" y="0"/>
                </a:cubicBezTo>
                <a:cubicBezTo>
                  <a:pt x="4658733" y="-36139"/>
                  <a:pt x="4692821" y="16394"/>
                  <a:pt x="4818534" y="0"/>
                </a:cubicBezTo>
                <a:cubicBezTo>
                  <a:pt x="4944247" y="-16394"/>
                  <a:pt x="5391724" y="65856"/>
                  <a:pt x="5570086" y="0"/>
                </a:cubicBezTo>
                <a:cubicBezTo>
                  <a:pt x="5748448" y="-65856"/>
                  <a:pt x="6067063" y="46253"/>
                  <a:pt x="6321639" y="0"/>
                </a:cubicBezTo>
                <a:cubicBezTo>
                  <a:pt x="6576215" y="-46253"/>
                  <a:pt x="6508974" y="12148"/>
                  <a:pt x="6685486" y="0"/>
                </a:cubicBezTo>
                <a:cubicBezTo>
                  <a:pt x="6861998" y="-12148"/>
                  <a:pt x="7021126" y="8116"/>
                  <a:pt x="7281957" y="0"/>
                </a:cubicBezTo>
                <a:cubicBezTo>
                  <a:pt x="7542788" y="-8116"/>
                  <a:pt x="7752082" y="41018"/>
                  <a:pt x="7979827" y="0"/>
                </a:cubicBezTo>
                <a:cubicBezTo>
                  <a:pt x="8112040" y="5410"/>
                  <a:pt x="8216972" y="90430"/>
                  <a:pt x="8205538" y="225711"/>
                </a:cubicBezTo>
                <a:cubicBezTo>
                  <a:pt x="8260594" y="423977"/>
                  <a:pt x="8196441" y="552644"/>
                  <a:pt x="8205538" y="695175"/>
                </a:cubicBezTo>
                <a:cubicBezTo>
                  <a:pt x="8214635" y="837706"/>
                  <a:pt x="8181771" y="919950"/>
                  <a:pt x="8205538" y="1128527"/>
                </a:cubicBezTo>
                <a:cubicBezTo>
                  <a:pt x="8214541" y="1266888"/>
                  <a:pt x="8084711" y="1368119"/>
                  <a:pt x="7979827" y="1354238"/>
                </a:cubicBezTo>
                <a:cubicBezTo>
                  <a:pt x="7865856" y="1411469"/>
                  <a:pt x="7658620" y="1317376"/>
                  <a:pt x="7460898" y="1354238"/>
                </a:cubicBezTo>
                <a:cubicBezTo>
                  <a:pt x="7263176" y="1391100"/>
                  <a:pt x="6983881" y="1332640"/>
                  <a:pt x="6709345" y="1354238"/>
                </a:cubicBezTo>
                <a:cubicBezTo>
                  <a:pt x="6434809" y="1375836"/>
                  <a:pt x="6460348" y="1326278"/>
                  <a:pt x="6345498" y="1354238"/>
                </a:cubicBezTo>
                <a:cubicBezTo>
                  <a:pt x="6230648" y="1382198"/>
                  <a:pt x="6098695" y="1301670"/>
                  <a:pt x="5904110" y="1354238"/>
                </a:cubicBezTo>
                <a:cubicBezTo>
                  <a:pt x="5709525" y="1406806"/>
                  <a:pt x="5559423" y="1345733"/>
                  <a:pt x="5307639" y="1354238"/>
                </a:cubicBezTo>
                <a:cubicBezTo>
                  <a:pt x="5055855" y="1362743"/>
                  <a:pt x="4735563" y="1285649"/>
                  <a:pt x="4556087" y="1354238"/>
                </a:cubicBezTo>
                <a:cubicBezTo>
                  <a:pt x="4376611" y="1422827"/>
                  <a:pt x="4269724" y="1351612"/>
                  <a:pt x="4114698" y="1354238"/>
                </a:cubicBezTo>
                <a:cubicBezTo>
                  <a:pt x="3959672" y="1356864"/>
                  <a:pt x="3835361" y="1301246"/>
                  <a:pt x="3595769" y="1354238"/>
                </a:cubicBezTo>
                <a:cubicBezTo>
                  <a:pt x="3356177" y="1407230"/>
                  <a:pt x="3248009" y="1301548"/>
                  <a:pt x="2999299" y="1354238"/>
                </a:cubicBezTo>
                <a:cubicBezTo>
                  <a:pt x="2750589" y="1406928"/>
                  <a:pt x="2755703" y="1324010"/>
                  <a:pt x="2557911" y="1354238"/>
                </a:cubicBezTo>
                <a:cubicBezTo>
                  <a:pt x="2360119" y="1384466"/>
                  <a:pt x="2156763" y="1350112"/>
                  <a:pt x="2038981" y="1354238"/>
                </a:cubicBezTo>
                <a:cubicBezTo>
                  <a:pt x="1921199" y="1358364"/>
                  <a:pt x="1659037" y="1294627"/>
                  <a:pt x="1520052" y="1354238"/>
                </a:cubicBezTo>
                <a:cubicBezTo>
                  <a:pt x="1381067" y="1413849"/>
                  <a:pt x="1119403" y="1349727"/>
                  <a:pt x="768499" y="1354238"/>
                </a:cubicBezTo>
                <a:cubicBezTo>
                  <a:pt x="417595" y="1358749"/>
                  <a:pt x="425417" y="1306224"/>
                  <a:pt x="225711" y="1354238"/>
                </a:cubicBezTo>
                <a:cubicBezTo>
                  <a:pt x="124178" y="1343215"/>
                  <a:pt x="18689" y="1251422"/>
                  <a:pt x="0" y="1128527"/>
                </a:cubicBezTo>
                <a:cubicBezTo>
                  <a:pt x="-29274" y="1037232"/>
                  <a:pt x="14745" y="812759"/>
                  <a:pt x="0" y="686147"/>
                </a:cubicBezTo>
                <a:cubicBezTo>
                  <a:pt x="-14745" y="559535"/>
                  <a:pt x="33633" y="336241"/>
                  <a:pt x="0" y="225711"/>
                </a:cubicBezTo>
                <a:close/>
              </a:path>
              <a:path w="8205538" h="1354238" stroke="0" extrusionOk="0">
                <a:moveTo>
                  <a:pt x="0" y="225711"/>
                </a:moveTo>
                <a:cubicBezTo>
                  <a:pt x="-15045" y="127717"/>
                  <a:pt x="72922" y="8218"/>
                  <a:pt x="225711" y="0"/>
                </a:cubicBezTo>
                <a:cubicBezTo>
                  <a:pt x="474826" y="-53845"/>
                  <a:pt x="550028" y="22719"/>
                  <a:pt x="744640" y="0"/>
                </a:cubicBezTo>
                <a:cubicBezTo>
                  <a:pt x="939252" y="-22719"/>
                  <a:pt x="952343" y="16720"/>
                  <a:pt x="1108487" y="0"/>
                </a:cubicBezTo>
                <a:cubicBezTo>
                  <a:pt x="1264631" y="-16720"/>
                  <a:pt x="1581596" y="38427"/>
                  <a:pt x="1860040" y="0"/>
                </a:cubicBezTo>
                <a:cubicBezTo>
                  <a:pt x="2138484" y="-38427"/>
                  <a:pt x="2175241" y="22935"/>
                  <a:pt x="2378969" y="0"/>
                </a:cubicBezTo>
                <a:cubicBezTo>
                  <a:pt x="2582697" y="-22935"/>
                  <a:pt x="2957780" y="36984"/>
                  <a:pt x="3130522" y="0"/>
                </a:cubicBezTo>
                <a:cubicBezTo>
                  <a:pt x="3303264" y="-36984"/>
                  <a:pt x="3521188" y="43403"/>
                  <a:pt x="3726993" y="0"/>
                </a:cubicBezTo>
                <a:cubicBezTo>
                  <a:pt x="3932798" y="-43403"/>
                  <a:pt x="3952351" y="3039"/>
                  <a:pt x="4090840" y="0"/>
                </a:cubicBezTo>
                <a:cubicBezTo>
                  <a:pt x="4229329" y="-3039"/>
                  <a:pt x="4384990" y="38356"/>
                  <a:pt x="4532228" y="0"/>
                </a:cubicBezTo>
                <a:cubicBezTo>
                  <a:pt x="4679466" y="-38356"/>
                  <a:pt x="4742320" y="25833"/>
                  <a:pt x="4896075" y="0"/>
                </a:cubicBezTo>
                <a:cubicBezTo>
                  <a:pt x="5049830" y="-25833"/>
                  <a:pt x="5159117" y="42027"/>
                  <a:pt x="5259922" y="0"/>
                </a:cubicBezTo>
                <a:cubicBezTo>
                  <a:pt x="5360727" y="-42027"/>
                  <a:pt x="5669385" y="33140"/>
                  <a:pt x="5778851" y="0"/>
                </a:cubicBezTo>
                <a:cubicBezTo>
                  <a:pt x="5888317" y="-33140"/>
                  <a:pt x="6304816" y="77163"/>
                  <a:pt x="6452863" y="0"/>
                </a:cubicBezTo>
                <a:cubicBezTo>
                  <a:pt x="6600910" y="-77163"/>
                  <a:pt x="6793114" y="52423"/>
                  <a:pt x="7126874" y="0"/>
                </a:cubicBezTo>
                <a:cubicBezTo>
                  <a:pt x="7460634" y="-52423"/>
                  <a:pt x="7744322" y="54262"/>
                  <a:pt x="7979827" y="0"/>
                </a:cubicBezTo>
                <a:cubicBezTo>
                  <a:pt x="8118109" y="-16432"/>
                  <a:pt x="8216630" y="81081"/>
                  <a:pt x="8205538" y="225711"/>
                </a:cubicBezTo>
                <a:cubicBezTo>
                  <a:pt x="8241269" y="380582"/>
                  <a:pt x="8163926" y="449984"/>
                  <a:pt x="8205538" y="650035"/>
                </a:cubicBezTo>
                <a:cubicBezTo>
                  <a:pt x="8247150" y="850086"/>
                  <a:pt x="8167456" y="1026640"/>
                  <a:pt x="8205538" y="1128527"/>
                </a:cubicBezTo>
                <a:cubicBezTo>
                  <a:pt x="8204388" y="1226196"/>
                  <a:pt x="8100012" y="1342165"/>
                  <a:pt x="7979827" y="1354238"/>
                </a:cubicBezTo>
                <a:cubicBezTo>
                  <a:pt x="7653000" y="1358154"/>
                  <a:pt x="7639160" y="1323688"/>
                  <a:pt x="7305815" y="1354238"/>
                </a:cubicBezTo>
                <a:cubicBezTo>
                  <a:pt x="6972470" y="1384788"/>
                  <a:pt x="6965286" y="1319609"/>
                  <a:pt x="6709345" y="1354238"/>
                </a:cubicBezTo>
                <a:cubicBezTo>
                  <a:pt x="6453404" y="1388867"/>
                  <a:pt x="6315057" y="1339801"/>
                  <a:pt x="6035333" y="1354238"/>
                </a:cubicBezTo>
                <a:cubicBezTo>
                  <a:pt x="5755609" y="1368675"/>
                  <a:pt x="5634415" y="1315542"/>
                  <a:pt x="5361322" y="1354238"/>
                </a:cubicBezTo>
                <a:cubicBezTo>
                  <a:pt x="5088229" y="1392934"/>
                  <a:pt x="5005632" y="1286162"/>
                  <a:pt x="4764851" y="1354238"/>
                </a:cubicBezTo>
                <a:cubicBezTo>
                  <a:pt x="4524070" y="1422314"/>
                  <a:pt x="4388355" y="1304837"/>
                  <a:pt x="4090840" y="1354238"/>
                </a:cubicBezTo>
                <a:cubicBezTo>
                  <a:pt x="3793325" y="1403639"/>
                  <a:pt x="3633185" y="1333289"/>
                  <a:pt x="3494369" y="1354238"/>
                </a:cubicBezTo>
                <a:cubicBezTo>
                  <a:pt x="3355553" y="1375187"/>
                  <a:pt x="2961034" y="1312055"/>
                  <a:pt x="2820358" y="1354238"/>
                </a:cubicBezTo>
                <a:cubicBezTo>
                  <a:pt x="2679682" y="1396421"/>
                  <a:pt x="2512771" y="1309706"/>
                  <a:pt x="2301428" y="1354238"/>
                </a:cubicBezTo>
                <a:cubicBezTo>
                  <a:pt x="2090085" y="1398770"/>
                  <a:pt x="1805002" y="1277894"/>
                  <a:pt x="1627417" y="1354238"/>
                </a:cubicBezTo>
                <a:cubicBezTo>
                  <a:pt x="1449832" y="1430582"/>
                  <a:pt x="1349981" y="1331062"/>
                  <a:pt x="1263570" y="1354238"/>
                </a:cubicBezTo>
                <a:cubicBezTo>
                  <a:pt x="1177159" y="1377414"/>
                  <a:pt x="895609" y="1343610"/>
                  <a:pt x="744640" y="1354238"/>
                </a:cubicBezTo>
                <a:cubicBezTo>
                  <a:pt x="593671" y="1364866"/>
                  <a:pt x="441890" y="1344745"/>
                  <a:pt x="225711" y="1354238"/>
                </a:cubicBezTo>
                <a:cubicBezTo>
                  <a:pt x="96174" y="1348512"/>
                  <a:pt x="-27453" y="1235355"/>
                  <a:pt x="0" y="1128527"/>
                </a:cubicBezTo>
                <a:cubicBezTo>
                  <a:pt x="-40122" y="953861"/>
                  <a:pt x="18530" y="812241"/>
                  <a:pt x="0" y="704203"/>
                </a:cubicBezTo>
                <a:cubicBezTo>
                  <a:pt x="-18530" y="596165"/>
                  <a:pt x="14785" y="332596"/>
                  <a:pt x="0" y="2257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13057" y="2010360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54344" y="20103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10458" y="20103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06435" y="20103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8" end="33335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F0304E0F-F060-43FD-85D4-4ED3A4CE793F}"/>
              </a:ext>
            </a:extLst>
          </p:cNvPr>
          <p:cNvSpPr/>
          <p:nvPr/>
        </p:nvSpPr>
        <p:spPr>
          <a:xfrm rot="224620">
            <a:off x="1213056" y="2099207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93294" y="1643605"/>
            <a:ext cx="8205538" cy="1342663"/>
          </a:xfrm>
          <a:custGeom>
            <a:avLst/>
            <a:gdLst>
              <a:gd name="connsiteX0" fmla="*/ 0 w 8205538"/>
              <a:gd name="connsiteY0" fmla="*/ 223782 h 1342663"/>
              <a:gd name="connsiteX1" fmla="*/ 223782 w 8205538"/>
              <a:gd name="connsiteY1" fmla="*/ 0 h 1342663"/>
              <a:gd name="connsiteX2" fmla="*/ 898129 w 8205538"/>
              <a:gd name="connsiteY2" fmla="*/ 0 h 1342663"/>
              <a:gd name="connsiteX3" fmla="*/ 1494896 w 8205538"/>
              <a:gd name="connsiteY3" fmla="*/ 0 h 1342663"/>
              <a:gd name="connsiteX4" fmla="*/ 2169243 w 8205538"/>
              <a:gd name="connsiteY4" fmla="*/ 0 h 1342663"/>
              <a:gd name="connsiteX5" fmla="*/ 2688431 w 8205538"/>
              <a:gd name="connsiteY5" fmla="*/ 0 h 1342663"/>
              <a:gd name="connsiteX6" fmla="*/ 3207618 w 8205538"/>
              <a:gd name="connsiteY6" fmla="*/ 0 h 1342663"/>
              <a:gd name="connsiteX7" fmla="*/ 3571646 w 8205538"/>
              <a:gd name="connsiteY7" fmla="*/ 0 h 1342663"/>
              <a:gd name="connsiteX8" fmla="*/ 3935674 w 8205538"/>
              <a:gd name="connsiteY8" fmla="*/ 0 h 1342663"/>
              <a:gd name="connsiteX9" fmla="*/ 4454862 w 8205538"/>
              <a:gd name="connsiteY9" fmla="*/ 0 h 1342663"/>
              <a:gd name="connsiteX10" fmla="*/ 4818890 w 8205538"/>
              <a:gd name="connsiteY10" fmla="*/ 0 h 1342663"/>
              <a:gd name="connsiteX11" fmla="*/ 5570816 w 8205538"/>
              <a:gd name="connsiteY11" fmla="*/ 0 h 1342663"/>
              <a:gd name="connsiteX12" fmla="*/ 6322743 w 8205538"/>
              <a:gd name="connsiteY12" fmla="*/ 0 h 1342663"/>
              <a:gd name="connsiteX13" fmla="*/ 6686771 w 8205538"/>
              <a:gd name="connsiteY13" fmla="*/ 0 h 1342663"/>
              <a:gd name="connsiteX14" fmla="*/ 7283538 w 8205538"/>
              <a:gd name="connsiteY14" fmla="*/ 0 h 1342663"/>
              <a:gd name="connsiteX15" fmla="*/ 7981756 w 8205538"/>
              <a:gd name="connsiteY15" fmla="*/ 0 h 1342663"/>
              <a:gd name="connsiteX16" fmla="*/ 8205538 w 8205538"/>
              <a:gd name="connsiteY16" fmla="*/ 223782 h 1342663"/>
              <a:gd name="connsiteX17" fmla="*/ 8205538 w 8205538"/>
              <a:gd name="connsiteY17" fmla="*/ 689233 h 1342663"/>
              <a:gd name="connsiteX18" fmla="*/ 8205538 w 8205538"/>
              <a:gd name="connsiteY18" fmla="*/ 1118881 h 1342663"/>
              <a:gd name="connsiteX19" fmla="*/ 7981756 w 8205538"/>
              <a:gd name="connsiteY19" fmla="*/ 1342663 h 1342663"/>
              <a:gd name="connsiteX20" fmla="*/ 7462569 w 8205538"/>
              <a:gd name="connsiteY20" fmla="*/ 1342663 h 1342663"/>
              <a:gd name="connsiteX21" fmla="*/ 6710642 w 8205538"/>
              <a:gd name="connsiteY21" fmla="*/ 1342663 h 1342663"/>
              <a:gd name="connsiteX22" fmla="*/ 6346614 w 8205538"/>
              <a:gd name="connsiteY22" fmla="*/ 1342663 h 1342663"/>
              <a:gd name="connsiteX23" fmla="*/ 5905006 w 8205538"/>
              <a:gd name="connsiteY23" fmla="*/ 1342663 h 1342663"/>
              <a:gd name="connsiteX24" fmla="*/ 5308239 w 8205538"/>
              <a:gd name="connsiteY24" fmla="*/ 1342663 h 1342663"/>
              <a:gd name="connsiteX25" fmla="*/ 4556312 w 8205538"/>
              <a:gd name="connsiteY25" fmla="*/ 1342663 h 1342663"/>
              <a:gd name="connsiteX26" fmla="*/ 4114704 w 8205538"/>
              <a:gd name="connsiteY26" fmla="*/ 1342663 h 1342663"/>
              <a:gd name="connsiteX27" fmla="*/ 3595517 w 8205538"/>
              <a:gd name="connsiteY27" fmla="*/ 1342663 h 1342663"/>
              <a:gd name="connsiteX28" fmla="*/ 2998750 w 8205538"/>
              <a:gd name="connsiteY28" fmla="*/ 1342663 h 1342663"/>
              <a:gd name="connsiteX29" fmla="*/ 2557142 w 8205538"/>
              <a:gd name="connsiteY29" fmla="*/ 1342663 h 1342663"/>
              <a:gd name="connsiteX30" fmla="*/ 2037954 w 8205538"/>
              <a:gd name="connsiteY30" fmla="*/ 1342663 h 1342663"/>
              <a:gd name="connsiteX31" fmla="*/ 1518767 w 8205538"/>
              <a:gd name="connsiteY31" fmla="*/ 1342663 h 1342663"/>
              <a:gd name="connsiteX32" fmla="*/ 766840 w 8205538"/>
              <a:gd name="connsiteY32" fmla="*/ 1342663 h 1342663"/>
              <a:gd name="connsiteX33" fmla="*/ 223782 w 8205538"/>
              <a:gd name="connsiteY33" fmla="*/ 1342663 h 1342663"/>
              <a:gd name="connsiteX34" fmla="*/ 0 w 8205538"/>
              <a:gd name="connsiteY34" fmla="*/ 1118881 h 1342663"/>
              <a:gd name="connsiteX35" fmla="*/ 0 w 8205538"/>
              <a:gd name="connsiteY35" fmla="*/ 680282 h 1342663"/>
              <a:gd name="connsiteX36" fmla="*/ 0 w 8205538"/>
              <a:gd name="connsiteY36" fmla="*/ 223782 h 134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42663" fill="none" extrusionOk="0">
                <a:moveTo>
                  <a:pt x="0" y="223782"/>
                </a:moveTo>
                <a:cubicBezTo>
                  <a:pt x="-29136" y="110448"/>
                  <a:pt x="85664" y="20087"/>
                  <a:pt x="223782" y="0"/>
                </a:cubicBezTo>
                <a:cubicBezTo>
                  <a:pt x="434413" y="-59232"/>
                  <a:pt x="699999" y="18405"/>
                  <a:pt x="898129" y="0"/>
                </a:cubicBezTo>
                <a:cubicBezTo>
                  <a:pt x="1096259" y="-18405"/>
                  <a:pt x="1285332" y="62981"/>
                  <a:pt x="1494896" y="0"/>
                </a:cubicBezTo>
                <a:cubicBezTo>
                  <a:pt x="1704460" y="-62981"/>
                  <a:pt x="1866230" y="71651"/>
                  <a:pt x="2169243" y="0"/>
                </a:cubicBezTo>
                <a:cubicBezTo>
                  <a:pt x="2472256" y="-71651"/>
                  <a:pt x="2430390" y="8823"/>
                  <a:pt x="2688431" y="0"/>
                </a:cubicBezTo>
                <a:cubicBezTo>
                  <a:pt x="2946472" y="-8823"/>
                  <a:pt x="2978640" y="46599"/>
                  <a:pt x="3207618" y="0"/>
                </a:cubicBezTo>
                <a:cubicBezTo>
                  <a:pt x="3436596" y="-46599"/>
                  <a:pt x="3447978" y="123"/>
                  <a:pt x="3571646" y="0"/>
                </a:cubicBezTo>
                <a:cubicBezTo>
                  <a:pt x="3695314" y="-123"/>
                  <a:pt x="3861604" y="976"/>
                  <a:pt x="3935674" y="0"/>
                </a:cubicBezTo>
                <a:cubicBezTo>
                  <a:pt x="4009744" y="-976"/>
                  <a:pt x="4349638" y="25212"/>
                  <a:pt x="4454862" y="0"/>
                </a:cubicBezTo>
                <a:cubicBezTo>
                  <a:pt x="4560086" y="-25212"/>
                  <a:pt x="4655740" y="8733"/>
                  <a:pt x="4818890" y="0"/>
                </a:cubicBezTo>
                <a:cubicBezTo>
                  <a:pt x="4982040" y="-8733"/>
                  <a:pt x="5255724" y="29750"/>
                  <a:pt x="5570816" y="0"/>
                </a:cubicBezTo>
                <a:cubicBezTo>
                  <a:pt x="5885908" y="-29750"/>
                  <a:pt x="6040491" y="78252"/>
                  <a:pt x="6322743" y="0"/>
                </a:cubicBezTo>
                <a:cubicBezTo>
                  <a:pt x="6604995" y="-78252"/>
                  <a:pt x="6536281" y="9240"/>
                  <a:pt x="6686771" y="0"/>
                </a:cubicBezTo>
                <a:cubicBezTo>
                  <a:pt x="6837261" y="-9240"/>
                  <a:pt x="7106725" y="52609"/>
                  <a:pt x="7283538" y="0"/>
                </a:cubicBezTo>
                <a:cubicBezTo>
                  <a:pt x="7460351" y="-52609"/>
                  <a:pt x="7815777" y="9342"/>
                  <a:pt x="7981756" y="0"/>
                </a:cubicBezTo>
                <a:cubicBezTo>
                  <a:pt x="8116242" y="7801"/>
                  <a:pt x="8224260" y="82795"/>
                  <a:pt x="8205538" y="223782"/>
                </a:cubicBezTo>
                <a:cubicBezTo>
                  <a:pt x="8224292" y="356455"/>
                  <a:pt x="8152765" y="596128"/>
                  <a:pt x="8205538" y="689233"/>
                </a:cubicBezTo>
                <a:cubicBezTo>
                  <a:pt x="8258311" y="782338"/>
                  <a:pt x="8196276" y="971266"/>
                  <a:pt x="8205538" y="1118881"/>
                </a:cubicBezTo>
                <a:cubicBezTo>
                  <a:pt x="8217087" y="1260050"/>
                  <a:pt x="8075223" y="1363811"/>
                  <a:pt x="7981756" y="1342663"/>
                </a:cubicBezTo>
                <a:cubicBezTo>
                  <a:pt x="7737074" y="1401688"/>
                  <a:pt x="7659905" y="1329454"/>
                  <a:pt x="7462569" y="1342663"/>
                </a:cubicBezTo>
                <a:cubicBezTo>
                  <a:pt x="7265233" y="1355872"/>
                  <a:pt x="7006569" y="1338389"/>
                  <a:pt x="6710642" y="1342663"/>
                </a:cubicBezTo>
                <a:cubicBezTo>
                  <a:pt x="6414715" y="1346937"/>
                  <a:pt x="6513520" y="1302370"/>
                  <a:pt x="6346614" y="1342663"/>
                </a:cubicBezTo>
                <a:cubicBezTo>
                  <a:pt x="6179708" y="1382956"/>
                  <a:pt x="6044064" y="1312713"/>
                  <a:pt x="5905006" y="1342663"/>
                </a:cubicBezTo>
                <a:cubicBezTo>
                  <a:pt x="5765948" y="1372613"/>
                  <a:pt x="5547254" y="1330425"/>
                  <a:pt x="5308239" y="1342663"/>
                </a:cubicBezTo>
                <a:cubicBezTo>
                  <a:pt x="5069224" y="1354901"/>
                  <a:pt x="4712313" y="1252437"/>
                  <a:pt x="4556312" y="1342663"/>
                </a:cubicBezTo>
                <a:cubicBezTo>
                  <a:pt x="4400311" y="1432889"/>
                  <a:pt x="4283249" y="1295813"/>
                  <a:pt x="4114704" y="1342663"/>
                </a:cubicBezTo>
                <a:cubicBezTo>
                  <a:pt x="3946159" y="1389513"/>
                  <a:pt x="3743285" y="1314164"/>
                  <a:pt x="3595517" y="1342663"/>
                </a:cubicBezTo>
                <a:cubicBezTo>
                  <a:pt x="3447749" y="1371162"/>
                  <a:pt x="3156642" y="1293992"/>
                  <a:pt x="2998750" y="1342663"/>
                </a:cubicBezTo>
                <a:cubicBezTo>
                  <a:pt x="2840858" y="1391334"/>
                  <a:pt x="2707553" y="1330671"/>
                  <a:pt x="2557142" y="1342663"/>
                </a:cubicBezTo>
                <a:cubicBezTo>
                  <a:pt x="2406731" y="1354655"/>
                  <a:pt x="2246320" y="1292670"/>
                  <a:pt x="2037954" y="1342663"/>
                </a:cubicBezTo>
                <a:cubicBezTo>
                  <a:pt x="1829588" y="1392656"/>
                  <a:pt x="1746819" y="1300233"/>
                  <a:pt x="1518767" y="1342663"/>
                </a:cubicBezTo>
                <a:cubicBezTo>
                  <a:pt x="1290715" y="1385093"/>
                  <a:pt x="1100483" y="1263404"/>
                  <a:pt x="766840" y="1342663"/>
                </a:cubicBezTo>
                <a:cubicBezTo>
                  <a:pt x="433197" y="1421922"/>
                  <a:pt x="346753" y="1310625"/>
                  <a:pt x="223782" y="1342663"/>
                </a:cubicBezTo>
                <a:cubicBezTo>
                  <a:pt x="119862" y="1333286"/>
                  <a:pt x="21121" y="1240480"/>
                  <a:pt x="0" y="1118881"/>
                </a:cubicBezTo>
                <a:cubicBezTo>
                  <a:pt x="-43083" y="1007028"/>
                  <a:pt x="40563" y="788512"/>
                  <a:pt x="0" y="680282"/>
                </a:cubicBezTo>
                <a:cubicBezTo>
                  <a:pt x="-40563" y="572052"/>
                  <a:pt x="32954" y="316103"/>
                  <a:pt x="0" y="223782"/>
                </a:cubicBezTo>
                <a:close/>
              </a:path>
              <a:path w="8205538" h="1342663" stroke="0" extrusionOk="0">
                <a:moveTo>
                  <a:pt x="0" y="223782"/>
                </a:moveTo>
                <a:cubicBezTo>
                  <a:pt x="-1399" y="102670"/>
                  <a:pt x="85150" y="4394"/>
                  <a:pt x="223782" y="0"/>
                </a:cubicBezTo>
                <a:cubicBezTo>
                  <a:pt x="379950" y="-25493"/>
                  <a:pt x="553731" y="16436"/>
                  <a:pt x="742969" y="0"/>
                </a:cubicBezTo>
                <a:cubicBezTo>
                  <a:pt x="932207" y="-16436"/>
                  <a:pt x="1022598" y="10015"/>
                  <a:pt x="1106998" y="0"/>
                </a:cubicBezTo>
                <a:cubicBezTo>
                  <a:pt x="1191398" y="-10015"/>
                  <a:pt x="1648618" y="58424"/>
                  <a:pt x="1858924" y="0"/>
                </a:cubicBezTo>
                <a:cubicBezTo>
                  <a:pt x="2069230" y="-58424"/>
                  <a:pt x="2203454" y="13207"/>
                  <a:pt x="2378112" y="0"/>
                </a:cubicBezTo>
                <a:cubicBezTo>
                  <a:pt x="2552770" y="-13207"/>
                  <a:pt x="2855728" y="9744"/>
                  <a:pt x="3130038" y="0"/>
                </a:cubicBezTo>
                <a:cubicBezTo>
                  <a:pt x="3404348" y="-9744"/>
                  <a:pt x="3437128" y="6196"/>
                  <a:pt x="3726806" y="0"/>
                </a:cubicBezTo>
                <a:cubicBezTo>
                  <a:pt x="4016484" y="-6196"/>
                  <a:pt x="3968708" y="11571"/>
                  <a:pt x="4090834" y="0"/>
                </a:cubicBezTo>
                <a:cubicBezTo>
                  <a:pt x="4212960" y="-11571"/>
                  <a:pt x="4433609" y="3357"/>
                  <a:pt x="4532441" y="0"/>
                </a:cubicBezTo>
                <a:cubicBezTo>
                  <a:pt x="4631273" y="-3357"/>
                  <a:pt x="4771837" y="19990"/>
                  <a:pt x="4896469" y="0"/>
                </a:cubicBezTo>
                <a:cubicBezTo>
                  <a:pt x="5021101" y="-19990"/>
                  <a:pt x="5127154" y="23980"/>
                  <a:pt x="5260497" y="0"/>
                </a:cubicBezTo>
                <a:cubicBezTo>
                  <a:pt x="5393840" y="-23980"/>
                  <a:pt x="5576694" y="39495"/>
                  <a:pt x="5779685" y="0"/>
                </a:cubicBezTo>
                <a:cubicBezTo>
                  <a:pt x="5982676" y="-39495"/>
                  <a:pt x="6307214" y="12196"/>
                  <a:pt x="6454032" y="0"/>
                </a:cubicBezTo>
                <a:cubicBezTo>
                  <a:pt x="6600850" y="-12196"/>
                  <a:pt x="6812388" y="43095"/>
                  <a:pt x="7128379" y="0"/>
                </a:cubicBezTo>
                <a:cubicBezTo>
                  <a:pt x="7444370" y="-43095"/>
                  <a:pt x="7765899" y="29026"/>
                  <a:pt x="7981756" y="0"/>
                </a:cubicBezTo>
                <a:cubicBezTo>
                  <a:pt x="8109668" y="-5211"/>
                  <a:pt x="8211285" y="89843"/>
                  <a:pt x="8205538" y="223782"/>
                </a:cubicBezTo>
                <a:cubicBezTo>
                  <a:pt x="8206460" y="335202"/>
                  <a:pt x="8157914" y="514748"/>
                  <a:pt x="8205538" y="644479"/>
                </a:cubicBezTo>
                <a:cubicBezTo>
                  <a:pt x="8253162" y="774210"/>
                  <a:pt x="8202511" y="957503"/>
                  <a:pt x="8205538" y="1118881"/>
                </a:cubicBezTo>
                <a:cubicBezTo>
                  <a:pt x="8204420" y="1216249"/>
                  <a:pt x="8096257" y="1318123"/>
                  <a:pt x="7981756" y="1342663"/>
                </a:cubicBezTo>
                <a:cubicBezTo>
                  <a:pt x="7819992" y="1395320"/>
                  <a:pt x="7596310" y="1295518"/>
                  <a:pt x="7307409" y="1342663"/>
                </a:cubicBezTo>
                <a:cubicBezTo>
                  <a:pt x="7018508" y="1389808"/>
                  <a:pt x="6865876" y="1340576"/>
                  <a:pt x="6710642" y="1342663"/>
                </a:cubicBezTo>
                <a:cubicBezTo>
                  <a:pt x="6555408" y="1344750"/>
                  <a:pt x="6261015" y="1329119"/>
                  <a:pt x="6036295" y="1342663"/>
                </a:cubicBezTo>
                <a:cubicBezTo>
                  <a:pt x="5811575" y="1356207"/>
                  <a:pt x="5524936" y="1306278"/>
                  <a:pt x="5361948" y="1342663"/>
                </a:cubicBezTo>
                <a:cubicBezTo>
                  <a:pt x="5198960" y="1379048"/>
                  <a:pt x="5025113" y="1326845"/>
                  <a:pt x="4765181" y="1342663"/>
                </a:cubicBezTo>
                <a:cubicBezTo>
                  <a:pt x="4505249" y="1358481"/>
                  <a:pt x="4419366" y="1264232"/>
                  <a:pt x="4090834" y="1342663"/>
                </a:cubicBezTo>
                <a:cubicBezTo>
                  <a:pt x="3762302" y="1421094"/>
                  <a:pt x="3687472" y="1291915"/>
                  <a:pt x="3494066" y="1342663"/>
                </a:cubicBezTo>
                <a:cubicBezTo>
                  <a:pt x="3300660" y="1393411"/>
                  <a:pt x="3121746" y="1274725"/>
                  <a:pt x="2819719" y="1342663"/>
                </a:cubicBezTo>
                <a:cubicBezTo>
                  <a:pt x="2517692" y="1410601"/>
                  <a:pt x="2514487" y="1324721"/>
                  <a:pt x="2300532" y="1342663"/>
                </a:cubicBezTo>
                <a:cubicBezTo>
                  <a:pt x="2086577" y="1360605"/>
                  <a:pt x="1927620" y="1323574"/>
                  <a:pt x="1626185" y="1342663"/>
                </a:cubicBezTo>
                <a:cubicBezTo>
                  <a:pt x="1324750" y="1361752"/>
                  <a:pt x="1438615" y="1317609"/>
                  <a:pt x="1262157" y="1342663"/>
                </a:cubicBezTo>
                <a:cubicBezTo>
                  <a:pt x="1085699" y="1367717"/>
                  <a:pt x="905176" y="1310244"/>
                  <a:pt x="742969" y="1342663"/>
                </a:cubicBezTo>
                <a:cubicBezTo>
                  <a:pt x="580762" y="1375082"/>
                  <a:pt x="435079" y="1315217"/>
                  <a:pt x="223782" y="1342663"/>
                </a:cubicBezTo>
                <a:cubicBezTo>
                  <a:pt x="96159" y="1337932"/>
                  <a:pt x="-8556" y="1236916"/>
                  <a:pt x="0" y="1118881"/>
                </a:cubicBezTo>
                <a:cubicBezTo>
                  <a:pt x="-50278" y="945673"/>
                  <a:pt x="32280" y="820626"/>
                  <a:pt x="0" y="698184"/>
                </a:cubicBezTo>
                <a:cubicBezTo>
                  <a:pt x="-32280" y="575742"/>
                  <a:pt x="16898" y="415645"/>
                  <a:pt x="0" y="2237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F67B7627-7CC4-420F-B843-D008639FEE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33" end="17603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A14CB647-A8C3-47F4-A176-379EBC4267B1}"/>
              </a:ext>
            </a:extLst>
          </p:cNvPr>
          <p:cNvSpPr/>
          <p:nvPr/>
        </p:nvSpPr>
        <p:spPr>
          <a:xfrm rot="204315">
            <a:off x="3673394" y="2071924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69231" y="1809732"/>
            <a:ext cx="8205538" cy="1211260"/>
          </a:xfrm>
          <a:custGeom>
            <a:avLst/>
            <a:gdLst>
              <a:gd name="connsiteX0" fmla="*/ 0 w 8205538"/>
              <a:gd name="connsiteY0" fmla="*/ 201881 h 1211260"/>
              <a:gd name="connsiteX1" fmla="*/ 201881 w 8205538"/>
              <a:gd name="connsiteY1" fmla="*/ 0 h 1211260"/>
              <a:gd name="connsiteX2" fmla="*/ 837168 w 8205538"/>
              <a:gd name="connsiteY2" fmla="*/ 0 h 1211260"/>
              <a:gd name="connsiteX3" fmla="*/ 1316420 w 8205538"/>
              <a:gd name="connsiteY3" fmla="*/ 0 h 1211260"/>
              <a:gd name="connsiteX4" fmla="*/ 1639637 w 8205538"/>
              <a:gd name="connsiteY4" fmla="*/ 0 h 1211260"/>
              <a:gd name="connsiteX5" fmla="*/ 1962853 w 8205538"/>
              <a:gd name="connsiteY5" fmla="*/ 0 h 1211260"/>
              <a:gd name="connsiteX6" fmla="*/ 2442105 w 8205538"/>
              <a:gd name="connsiteY6" fmla="*/ 0 h 1211260"/>
              <a:gd name="connsiteX7" fmla="*/ 2765322 w 8205538"/>
              <a:gd name="connsiteY7" fmla="*/ 0 h 1211260"/>
              <a:gd name="connsiteX8" fmla="*/ 3478627 w 8205538"/>
              <a:gd name="connsiteY8" fmla="*/ 0 h 1211260"/>
              <a:gd name="connsiteX9" fmla="*/ 4191932 w 8205538"/>
              <a:gd name="connsiteY9" fmla="*/ 0 h 1211260"/>
              <a:gd name="connsiteX10" fmla="*/ 4515149 w 8205538"/>
              <a:gd name="connsiteY10" fmla="*/ 0 h 1211260"/>
              <a:gd name="connsiteX11" fmla="*/ 5072418 w 8205538"/>
              <a:gd name="connsiteY11" fmla="*/ 0 h 1211260"/>
              <a:gd name="connsiteX12" fmla="*/ 5395635 w 8205538"/>
              <a:gd name="connsiteY12" fmla="*/ 0 h 1211260"/>
              <a:gd name="connsiteX13" fmla="*/ 5718851 w 8205538"/>
              <a:gd name="connsiteY13" fmla="*/ 0 h 1211260"/>
              <a:gd name="connsiteX14" fmla="*/ 6432156 w 8205538"/>
              <a:gd name="connsiteY14" fmla="*/ 0 h 1211260"/>
              <a:gd name="connsiteX15" fmla="*/ 6755373 w 8205538"/>
              <a:gd name="connsiteY15" fmla="*/ 0 h 1211260"/>
              <a:gd name="connsiteX16" fmla="*/ 7156607 w 8205538"/>
              <a:gd name="connsiteY16" fmla="*/ 0 h 1211260"/>
              <a:gd name="connsiteX17" fmla="*/ 8003657 w 8205538"/>
              <a:gd name="connsiteY17" fmla="*/ 0 h 1211260"/>
              <a:gd name="connsiteX18" fmla="*/ 8205538 w 8205538"/>
              <a:gd name="connsiteY18" fmla="*/ 201881 h 1211260"/>
              <a:gd name="connsiteX19" fmla="*/ 8205538 w 8205538"/>
              <a:gd name="connsiteY19" fmla="*/ 621780 h 1211260"/>
              <a:gd name="connsiteX20" fmla="*/ 8205538 w 8205538"/>
              <a:gd name="connsiteY20" fmla="*/ 1009379 h 1211260"/>
              <a:gd name="connsiteX21" fmla="*/ 8003657 w 8205538"/>
              <a:gd name="connsiteY21" fmla="*/ 1211260 h 1211260"/>
              <a:gd name="connsiteX22" fmla="*/ 7602423 w 8205538"/>
              <a:gd name="connsiteY22" fmla="*/ 1211260 h 1211260"/>
              <a:gd name="connsiteX23" fmla="*/ 7201189 w 8205538"/>
              <a:gd name="connsiteY23" fmla="*/ 1211260 h 1211260"/>
              <a:gd name="connsiteX24" fmla="*/ 6721937 w 8205538"/>
              <a:gd name="connsiteY24" fmla="*/ 1211260 h 1211260"/>
              <a:gd name="connsiteX25" fmla="*/ 6164667 w 8205538"/>
              <a:gd name="connsiteY25" fmla="*/ 1211260 h 1211260"/>
              <a:gd name="connsiteX26" fmla="*/ 5763433 w 8205538"/>
              <a:gd name="connsiteY26" fmla="*/ 1211260 h 1211260"/>
              <a:gd name="connsiteX27" fmla="*/ 5284181 w 8205538"/>
              <a:gd name="connsiteY27" fmla="*/ 1211260 h 1211260"/>
              <a:gd name="connsiteX28" fmla="*/ 4804929 w 8205538"/>
              <a:gd name="connsiteY28" fmla="*/ 1211260 h 1211260"/>
              <a:gd name="connsiteX29" fmla="*/ 4091624 w 8205538"/>
              <a:gd name="connsiteY29" fmla="*/ 1211260 h 1211260"/>
              <a:gd name="connsiteX30" fmla="*/ 3690389 w 8205538"/>
              <a:gd name="connsiteY30" fmla="*/ 1211260 h 1211260"/>
              <a:gd name="connsiteX31" fmla="*/ 3289155 w 8205538"/>
              <a:gd name="connsiteY31" fmla="*/ 1211260 h 1211260"/>
              <a:gd name="connsiteX32" fmla="*/ 2809903 w 8205538"/>
              <a:gd name="connsiteY32" fmla="*/ 1211260 h 1211260"/>
              <a:gd name="connsiteX33" fmla="*/ 2096598 w 8205538"/>
              <a:gd name="connsiteY33" fmla="*/ 1211260 h 1211260"/>
              <a:gd name="connsiteX34" fmla="*/ 1773382 w 8205538"/>
              <a:gd name="connsiteY34" fmla="*/ 1211260 h 1211260"/>
              <a:gd name="connsiteX35" fmla="*/ 1294130 w 8205538"/>
              <a:gd name="connsiteY35" fmla="*/ 1211260 h 1211260"/>
              <a:gd name="connsiteX36" fmla="*/ 201881 w 8205538"/>
              <a:gd name="connsiteY36" fmla="*/ 1211260 h 1211260"/>
              <a:gd name="connsiteX37" fmla="*/ 0 w 8205538"/>
              <a:gd name="connsiteY37" fmla="*/ 1009379 h 1211260"/>
              <a:gd name="connsiteX38" fmla="*/ 0 w 8205538"/>
              <a:gd name="connsiteY38" fmla="*/ 589480 h 1211260"/>
              <a:gd name="connsiteX39" fmla="*/ 0 w 8205538"/>
              <a:gd name="connsiteY39" fmla="*/ 201881 h 12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1211260" fill="none" extrusionOk="0">
                <a:moveTo>
                  <a:pt x="0" y="201881"/>
                </a:moveTo>
                <a:cubicBezTo>
                  <a:pt x="21812" y="68061"/>
                  <a:pt x="89614" y="19304"/>
                  <a:pt x="201881" y="0"/>
                </a:cubicBezTo>
                <a:cubicBezTo>
                  <a:pt x="338988" y="-17562"/>
                  <a:pt x="551305" y="36459"/>
                  <a:pt x="837168" y="0"/>
                </a:cubicBezTo>
                <a:cubicBezTo>
                  <a:pt x="1123031" y="-36459"/>
                  <a:pt x="1079018" y="47421"/>
                  <a:pt x="1316420" y="0"/>
                </a:cubicBezTo>
                <a:cubicBezTo>
                  <a:pt x="1553822" y="-47421"/>
                  <a:pt x="1540823" y="26296"/>
                  <a:pt x="1639637" y="0"/>
                </a:cubicBezTo>
                <a:cubicBezTo>
                  <a:pt x="1738451" y="-26296"/>
                  <a:pt x="1890135" y="12836"/>
                  <a:pt x="1962853" y="0"/>
                </a:cubicBezTo>
                <a:cubicBezTo>
                  <a:pt x="2035571" y="-12836"/>
                  <a:pt x="2319552" y="38312"/>
                  <a:pt x="2442105" y="0"/>
                </a:cubicBezTo>
                <a:cubicBezTo>
                  <a:pt x="2564658" y="-38312"/>
                  <a:pt x="2624772" y="29817"/>
                  <a:pt x="2765322" y="0"/>
                </a:cubicBezTo>
                <a:cubicBezTo>
                  <a:pt x="2905872" y="-29817"/>
                  <a:pt x="3332777" y="78357"/>
                  <a:pt x="3478627" y="0"/>
                </a:cubicBezTo>
                <a:cubicBezTo>
                  <a:pt x="3624478" y="-78357"/>
                  <a:pt x="3985806" y="53120"/>
                  <a:pt x="4191932" y="0"/>
                </a:cubicBezTo>
                <a:cubicBezTo>
                  <a:pt x="4398059" y="-53120"/>
                  <a:pt x="4438753" y="23511"/>
                  <a:pt x="4515149" y="0"/>
                </a:cubicBezTo>
                <a:cubicBezTo>
                  <a:pt x="4591545" y="-23511"/>
                  <a:pt x="4849233" y="64217"/>
                  <a:pt x="5072418" y="0"/>
                </a:cubicBezTo>
                <a:cubicBezTo>
                  <a:pt x="5295603" y="-64217"/>
                  <a:pt x="5277043" y="9369"/>
                  <a:pt x="5395635" y="0"/>
                </a:cubicBezTo>
                <a:cubicBezTo>
                  <a:pt x="5514227" y="-9369"/>
                  <a:pt x="5618507" y="32489"/>
                  <a:pt x="5718851" y="0"/>
                </a:cubicBezTo>
                <a:cubicBezTo>
                  <a:pt x="5819195" y="-32489"/>
                  <a:pt x="6220018" y="42055"/>
                  <a:pt x="6432156" y="0"/>
                </a:cubicBezTo>
                <a:cubicBezTo>
                  <a:pt x="6644294" y="-42055"/>
                  <a:pt x="6661734" y="36218"/>
                  <a:pt x="6755373" y="0"/>
                </a:cubicBezTo>
                <a:cubicBezTo>
                  <a:pt x="6849012" y="-36218"/>
                  <a:pt x="7026180" y="8979"/>
                  <a:pt x="7156607" y="0"/>
                </a:cubicBezTo>
                <a:cubicBezTo>
                  <a:pt x="7287034" y="-8979"/>
                  <a:pt x="7584236" y="56564"/>
                  <a:pt x="8003657" y="0"/>
                </a:cubicBezTo>
                <a:cubicBezTo>
                  <a:pt x="8101681" y="22165"/>
                  <a:pt x="8211286" y="68945"/>
                  <a:pt x="8205538" y="201881"/>
                </a:cubicBezTo>
                <a:cubicBezTo>
                  <a:pt x="8250872" y="298033"/>
                  <a:pt x="8194468" y="413524"/>
                  <a:pt x="8205538" y="621780"/>
                </a:cubicBezTo>
                <a:cubicBezTo>
                  <a:pt x="8216608" y="830036"/>
                  <a:pt x="8197077" y="898826"/>
                  <a:pt x="8205538" y="1009379"/>
                </a:cubicBezTo>
                <a:cubicBezTo>
                  <a:pt x="8184380" y="1129215"/>
                  <a:pt x="8119618" y="1209652"/>
                  <a:pt x="8003657" y="1211260"/>
                </a:cubicBezTo>
                <a:cubicBezTo>
                  <a:pt x="7878877" y="1243534"/>
                  <a:pt x="7786254" y="1175310"/>
                  <a:pt x="7602423" y="1211260"/>
                </a:cubicBezTo>
                <a:cubicBezTo>
                  <a:pt x="7418592" y="1247210"/>
                  <a:pt x="7397856" y="1191523"/>
                  <a:pt x="7201189" y="1211260"/>
                </a:cubicBezTo>
                <a:cubicBezTo>
                  <a:pt x="7004522" y="1230997"/>
                  <a:pt x="6904176" y="1209264"/>
                  <a:pt x="6721937" y="1211260"/>
                </a:cubicBezTo>
                <a:cubicBezTo>
                  <a:pt x="6539698" y="1213256"/>
                  <a:pt x="6351297" y="1171699"/>
                  <a:pt x="6164667" y="1211260"/>
                </a:cubicBezTo>
                <a:cubicBezTo>
                  <a:pt x="5978037" y="1250821"/>
                  <a:pt x="5855525" y="1173562"/>
                  <a:pt x="5763433" y="1211260"/>
                </a:cubicBezTo>
                <a:cubicBezTo>
                  <a:pt x="5671341" y="1248958"/>
                  <a:pt x="5495802" y="1202966"/>
                  <a:pt x="5284181" y="1211260"/>
                </a:cubicBezTo>
                <a:cubicBezTo>
                  <a:pt x="5072560" y="1219554"/>
                  <a:pt x="4932392" y="1210635"/>
                  <a:pt x="4804929" y="1211260"/>
                </a:cubicBezTo>
                <a:cubicBezTo>
                  <a:pt x="4677466" y="1211885"/>
                  <a:pt x="4323650" y="1141315"/>
                  <a:pt x="4091624" y="1211260"/>
                </a:cubicBezTo>
                <a:cubicBezTo>
                  <a:pt x="3859599" y="1281205"/>
                  <a:pt x="3826688" y="1202222"/>
                  <a:pt x="3690389" y="1211260"/>
                </a:cubicBezTo>
                <a:cubicBezTo>
                  <a:pt x="3554090" y="1220298"/>
                  <a:pt x="3469548" y="1208770"/>
                  <a:pt x="3289155" y="1211260"/>
                </a:cubicBezTo>
                <a:cubicBezTo>
                  <a:pt x="3108762" y="1213750"/>
                  <a:pt x="3009160" y="1199947"/>
                  <a:pt x="2809903" y="1211260"/>
                </a:cubicBezTo>
                <a:cubicBezTo>
                  <a:pt x="2610646" y="1222573"/>
                  <a:pt x="2313000" y="1180464"/>
                  <a:pt x="2096598" y="1211260"/>
                </a:cubicBezTo>
                <a:cubicBezTo>
                  <a:pt x="1880196" y="1242056"/>
                  <a:pt x="1859797" y="1209180"/>
                  <a:pt x="1773382" y="1211260"/>
                </a:cubicBezTo>
                <a:cubicBezTo>
                  <a:pt x="1686967" y="1213340"/>
                  <a:pt x="1445179" y="1183975"/>
                  <a:pt x="1294130" y="1211260"/>
                </a:cubicBezTo>
                <a:cubicBezTo>
                  <a:pt x="1143081" y="1238545"/>
                  <a:pt x="734299" y="1136646"/>
                  <a:pt x="201881" y="1211260"/>
                </a:cubicBezTo>
                <a:cubicBezTo>
                  <a:pt x="100854" y="1189056"/>
                  <a:pt x="1098" y="1134748"/>
                  <a:pt x="0" y="1009379"/>
                </a:cubicBezTo>
                <a:cubicBezTo>
                  <a:pt x="-13927" y="814827"/>
                  <a:pt x="39188" y="744268"/>
                  <a:pt x="0" y="589480"/>
                </a:cubicBezTo>
                <a:cubicBezTo>
                  <a:pt x="-39188" y="434692"/>
                  <a:pt x="18007" y="282549"/>
                  <a:pt x="0" y="201881"/>
                </a:cubicBezTo>
                <a:close/>
              </a:path>
              <a:path w="8205538" h="1211260" stroke="0" extrusionOk="0">
                <a:moveTo>
                  <a:pt x="0" y="201881"/>
                </a:moveTo>
                <a:cubicBezTo>
                  <a:pt x="-1268" y="92632"/>
                  <a:pt x="81251" y="2668"/>
                  <a:pt x="201881" y="0"/>
                </a:cubicBezTo>
                <a:cubicBezTo>
                  <a:pt x="425763" y="-29775"/>
                  <a:pt x="494614" y="13083"/>
                  <a:pt x="681133" y="0"/>
                </a:cubicBezTo>
                <a:cubicBezTo>
                  <a:pt x="867652" y="-13083"/>
                  <a:pt x="884295" y="36911"/>
                  <a:pt x="1004349" y="0"/>
                </a:cubicBezTo>
                <a:cubicBezTo>
                  <a:pt x="1124403" y="-36911"/>
                  <a:pt x="1377682" y="26177"/>
                  <a:pt x="1717655" y="0"/>
                </a:cubicBezTo>
                <a:cubicBezTo>
                  <a:pt x="2057628" y="-26177"/>
                  <a:pt x="2092993" y="17937"/>
                  <a:pt x="2196907" y="0"/>
                </a:cubicBezTo>
                <a:cubicBezTo>
                  <a:pt x="2300821" y="-17937"/>
                  <a:pt x="2666768" y="32011"/>
                  <a:pt x="2910212" y="0"/>
                </a:cubicBezTo>
                <a:cubicBezTo>
                  <a:pt x="3153656" y="-32011"/>
                  <a:pt x="3355728" y="45279"/>
                  <a:pt x="3467482" y="0"/>
                </a:cubicBezTo>
                <a:cubicBezTo>
                  <a:pt x="3579236" y="-45279"/>
                  <a:pt x="3649549" y="12509"/>
                  <a:pt x="3790698" y="0"/>
                </a:cubicBezTo>
                <a:cubicBezTo>
                  <a:pt x="3931847" y="-12509"/>
                  <a:pt x="4077392" y="43171"/>
                  <a:pt x="4191932" y="0"/>
                </a:cubicBezTo>
                <a:cubicBezTo>
                  <a:pt x="4306472" y="-43171"/>
                  <a:pt x="4355967" y="18644"/>
                  <a:pt x="4515149" y="0"/>
                </a:cubicBezTo>
                <a:cubicBezTo>
                  <a:pt x="4674331" y="-18644"/>
                  <a:pt x="4735311" y="6630"/>
                  <a:pt x="4838365" y="0"/>
                </a:cubicBezTo>
                <a:cubicBezTo>
                  <a:pt x="4941419" y="-6630"/>
                  <a:pt x="5128049" y="39905"/>
                  <a:pt x="5317617" y="0"/>
                </a:cubicBezTo>
                <a:cubicBezTo>
                  <a:pt x="5507185" y="-39905"/>
                  <a:pt x="5649448" y="26039"/>
                  <a:pt x="5952904" y="0"/>
                </a:cubicBezTo>
                <a:cubicBezTo>
                  <a:pt x="6256360" y="-26039"/>
                  <a:pt x="6365239" y="59009"/>
                  <a:pt x="6588192" y="0"/>
                </a:cubicBezTo>
                <a:cubicBezTo>
                  <a:pt x="6811145" y="-59009"/>
                  <a:pt x="6762483" y="12470"/>
                  <a:pt x="6911408" y="0"/>
                </a:cubicBezTo>
                <a:cubicBezTo>
                  <a:pt x="7060333" y="-12470"/>
                  <a:pt x="7084480" y="17564"/>
                  <a:pt x="7234625" y="0"/>
                </a:cubicBezTo>
                <a:cubicBezTo>
                  <a:pt x="7384770" y="-17564"/>
                  <a:pt x="7840176" y="60257"/>
                  <a:pt x="8003657" y="0"/>
                </a:cubicBezTo>
                <a:cubicBezTo>
                  <a:pt x="8136158" y="4655"/>
                  <a:pt x="8214841" y="94546"/>
                  <a:pt x="8205538" y="201881"/>
                </a:cubicBezTo>
                <a:cubicBezTo>
                  <a:pt x="8224755" y="372586"/>
                  <a:pt x="8180045" y="503111"/>
                  <a:pt x="8205538" y="621780"/>
                </a:cubicBezTo>
                <a:cubicBezTo>
                  <a:pt x="8231031" y="740449"/>
                  <a:pt x="8183887" y="889679"/>
                  <a:pt x="8205538" y="1009379"/>
                </a:cubicBezTo>
                <a:cubicBezTo>
                  <a:pt x="8233488" y="1115616"/>
                  <a:pt x="8110515" y="1194199"/>
                  <a:pt x="8003657" y="1211260"/>
                </a:cubicBezTo>
                <a:cubicBezTo>
                  <a:pt x="7848386" y="1233258"/>
                  <a:pt x="7818389" y="1195640"/>
                  <a:pt x="7680441" y="1211260"/>
                </a:cubicBezTo>
                <a:cubicBezTo>
                  <a:pt x="7542493" y="1226880"/>
                  <a:pt x="7175182" y="1186796"/>
                  <a:pt x="7045153" y="1211260"/>
                </a:cubicBezTo>
                <a:cubicBezTo>
                  <a:pt x="6915124" y="1235724"/>
                  <a:pt x="6700089" y="1178501"/>
                  <a:pt x="6487883" y="1211260"/>
                </a:cubicBezTo>
                <a:cubicBezTo>
                  <a:pt x="6275677" y="1244019"/>
                  <a:pt x="6065461" y="1203845"/>
                  <a:pt x="5852596" y="1211260"/>
                </a:cubicBezTo>
                <a:cubicBezTo>
                  <a:pt x="5639731" y="1218675"/>
                  <a:pt x="5567245" y="1210098"/>
                  <a:pt x="5295326" y="1211260"/>
                </a:cubicBezTo>
                <a:cubicBezTo>
                  <a:pt x="5023407" y="1212422"/>
                  <a:pt x="4941994" y="1161165"/>
                  <a:pt x="4660039" y="1211260"/>
                </a:cubicBezTo>
                <a:cubicBezTo>
                  <a:pt x="4378084" y="1261355"/>
                  <a:pt x="4417882" y="1171300"/>
                  <a:pt x="4180787" y="1211260"/>
                </a:cubicBezTo>
                <a:cubicBezTo>
                  <a:pt x="3943692" y="1251220"/>
                  <a:pt x="3680385" y="1143492"/>
                  <a:pt x="3545499" y="1211260"/>
                </a:cubicBezTo>
                <a:cubicBezTo>
                  <a:pt x="3410613" y="1279028"/>
                  <a:pt x="3365396" y="1176931"/>
                  <a:pt x="3222283" y="1211260"/>
                </a:cubicBezTo>
                <a:cubicBezTo>
                  <a:pt x="3079170" y="1245589"/>
                  <a:pt x="2973916" y="1197135"/>
                  <a:pt x="2743031" y="1211260"/>
                </a:cubicBezTo>
                <a:cubicBezTo>
                  <a:pt x="2512146" y="1225385"/>
                  <a:pt x="2428431" y="1198066"/>
                  <a:pt x="2341797" y="1211260"/>
                </a:cubicBezTo>
                <a:cubicBezTo>
                  <a:pt x="2255163" y="1224454"/>
                  <a:pt x="1868588" y="1172665"/>
                  <a:pt x="1706509" y="1211260"/>
                </a:cubicBezTo>
                <a:cubicBezTo>
                  <a:pt x="1544430" y="1249855"/>
                  <a:pt x="1328594" y="1196107"/>
                  <a:pt x="1071222" y="1211260"/>
                </a:cubicBezTo>
                <a:cubicBezTo>
                  <a:pt x="813850" y="1226413"/>
                  <a:pt x="403427" y="1164881"/>
                  <a:pt x="201881" y="1211260"/>
                </a:cubicBezTo>
                <a:cubicBezTo>
                  <a:pt x="84068" y="1225485"/>
                  <a:pt x="-5381" y="1137824"/>
                  <a:pt x="0" y="1009379"/>
                </a:cubicBezTo>
                <a:cubicBezTo>
                  <a:pt x="-8523" y="889980"/>
                  <a:pt x="5525" y="697083"/>
                  <a:pt x="0" y="605630"/>
                </a:cubicBezTo>
                <a:cubicBezTo>
                  <a:pt x="-5525" y="514177"/>
                  <a:pt x="8685" y="289095"/>
                  <a:pt x="0" y="2018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13058" y="215315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54344" y="215315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10458" y="215314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06435" y="215314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272BEAE1-515F-4712-BF52-3529F2D907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8" end="0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489EBC1-F01C-4656-A529-825DA26597C3}"/>
              </a:ext>
            </a:extLst>
          </p:cNvPr>
          <p:cNvSpPr/>
          <p:nvPr/>
        </p:nvSpPr>
        <p:spPr>
          <a:xfrm rot="204315">
            <a:off x="1130594" y="2213142"/>
            <a:ext cx="1837308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2482769" y="1287646"/>
            <a:ext cx="4178461" cy="2323656"/>
          </a:xfrm>
          <a:custGeom>
            <a:avLst/>
            <a:gdLst>
              <a:gd name="connsiteX0" fmla="*/ 0 w 4178461"/>
              <a:gd name="connsiteY0" fmla="*/ 387284 h 2323656"/>
              <a:gd name="connsiteX1" fmla="*/ 387284 w 4178461"/>
              <a:gd name="connsiteY1" fmla="*/ 0 h 2323656"/>
              <a:gd name="connsiteX2" fmla="*/ 1022677 w 4178461"/>
              <a:gd name="connsiteY2" fmla="*/ 0 h 2323656"/>
              <a:gd name="connsiteX3" fmla="*/ 1624032 w 4178461"/>
              <a:gd name="connsiteY3" fmla="*/ 0 h 2323656"/>
              <a:gd name="connsiteX4" fmla="*/ 2157308 w 4178461"/>
              <a:gd name="connsiteY4" fmla="*/ 0 h 2323656"/>
              <a:gd name="connsiteX5" fmla="*/ 2758663 w 4178461"/>
              <a:gd name="connsiteY5" fmla="*/ 0 h 2323656"/>
              <a:gd name="connsiteX6" fmla="*/ 3223862 w 4178461"/>
              <a:gd name="connsiteY6" fmla="*/ 0 h 2323656"/>
              <a:gd name="connsiteX7" fmla="*/ 3791177 w 4178461"/>
              <a:gd name="connsiteY7" fmla="*/ 0 h 2323656"/>
              <a:gd name="connsiteX8" fmla="*/ 4178461 w 4178461"/>
              <a:gd name="connsiteY8" fmla="*/ 387284 h 2323656"/>
              <a:gd name="connsiteX9" fmla="*/ 4178461 w 4178461"/>
              <a:gd name="connsiteY9" fmla="*/ 857174 h 2323656"/>
              <a:gd name="connsiteX10" fmla="*/ 4178461 w 4178461"/>
              <a:gd name="connsiteY10" fmla="*/ 1358046 h 2323656"/>
              <a:gd name="connsiteX11" fmla="*/ 4178461 w 4178461"/>
              <a:gd name="connsiteY11" fmla="*/ 1936372 h 2323656"/>
              <a:gd name="connsiteX12" fmla="*/ 3791177 w 4178461"/>
              <a:gd name="connsiteY12" fmla="*/ 2323656 h 2323656"/>
              <a:gd name="connsiteX13" fmla="*/ 3189823 w 4178461"/>
              <a:gd name="connsiteY13" fmla="*/ 2323656 h 2323656"/>
              <a:gd name="connsiteX14" fmla="*/ 2622507 w 4178461"/>
              <a:gd name="connsiteY14" fmla="*/ 2323656 h 2323656"/>
              <a:gd name="connsiteX15" fmla="*/ 2021153 w 4178461"/>
              <a:gd name="connsiteY15" fmla="*/ 2323656 h 2323656"/>
              <a:gd name="connsiteX16" fmla="*/ 1487876 w 4178461"/>
              <a:gd name="connsiteY16" fmla="*/ 2323656 h 2323656"/>
              <a:gd name="connsiteX17" fmla="*/ 954600 w 4178461"/>
              <a:gd name="connsiteY17" fmla="*/ 2323656 h 2323656"/>
              <a:gd name="connsiteX18" fmla="*/ 387284 w 4178461"/>
              <a:gd name="connsiteY18" fmla="*/ 2323656 h 2323656"/>
              <a:gd name="connsiteX19" fmla="*/ 0 w 4178461"/>
              <a:gd name="connsiteY19" fmla="*/ 1936372 h 2323656"/>
              <a:gd name="connsiteX20" fmla="*/ 0 w 4178461"/>
              <a:gd name="connsiteY20" fmla="*/ 1450991 h 2323656"/>
              <a:gd name="connsiteX21" fmla="*/ 0 w 4178461"/>
              <a:gd name="connsiteY21" fmla="*/ 903647 h 2323656"/>
              <a:gd name="connsiteX22" fmla="*/ 0 w 4178461"/>
              <a:gd name="connsiteY22" fmla="*/ 387284 h 232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8461" h="2323656" fill="none" extrusionOk="0">
                <a:moveTo>
                  <a:pt x="0" y="387284"/>
                </a:moveTo>
                <a:cubicBezTo>
                  <a:pt x="-87" y="179997"/>
                  <a:pt x="145870" y="57642"/>
                  <a:pt x="387284" y="0"/>
                </a:cubicBezTo>
                <a:cubicBezTo>
                  <a:pt x="580103" y="-21299"/>
                  <a:pt x="829004" y="11252"/>
                  <a:pt x="1022677" y="0"/>
                </a:cubicBezTo>
                <a:cubicBezTo>
                  <a:pt x="1216350" y="-11252"/>
                  <a:pt x="1352583" y="49130"/>
                  <a:pt x="1624032" y="0"/>
                </a:cubicBezTo>
                <a:cubicBezTo>
                  <a:pt x="1895481" y="-49130"/>
                  <a:pt x="1898531" y="2540"/>
                  <a:pt x="2157308" y="0"/>
                </a:cubicBezTo>
                <a:cubicBezTo>
                  <a:pt x="2416085" y="-2540"/>
                  <a:pt x="2568925" y="7919"/>
                  <a:pt x="2758663" y="0"/>
                </a:cubicBezTo>
                <a:cubicBezTo>
                  <a:pt x="2948401" y="-7919"/>
                  <a:pt x="3086814" y="20207"/>
                  <a:pt x="3223862" y="0"/>
                </a:cubicBezTo>
                <a:cubicBezTo>
                  <a:pt x="3360910" y="-20207"/>
                  <a:pt x="3657179" y="23211"/>
                  <a:pt x="3791177" y="0"/>
                </a:cubicBezTo>
                <a:cubicBezTo>
                  <a:pt x="3984740" y="-15841"/>
                  <a:pt x="4147715" y="188062"/>
                  <a:pt x="4178461" y="387284"/>
                </a:cubicBezTo>
                <a:cubicBezTo>
                  <a:pt x="4212431" y="532115"/>
                  <a:pt x="4128808" y="722403"/>
                  <a:pt x="4178461" y="857174"/>
                </a:cubicBezTo>
                <a:cubicBezTo>
                  <a:pt x="4228114" y="991945"/>
                  <a:pt x="4171568" y="1254307"/>
                  <a:pt x="4178461" y="1358046"/>
                </a:cubicBezTo>
                <a:cubicBezTo>
                  <a:pt x="4185354" y="1461785"/>
                  <a:pt x="4129125" y="1661602"/>
                  <a:pt x="4178461" y="1936372"/>
                </a:cubicBezTo>
                <a:cubicBezTo>
                  <a:pt x="4132193" y="2166551"/>
                  <a:pt x="3996525" y="2335469"/>
                  <a:pt x="3791177" y="2323656"/>
                </a:cubicBezTo>
                <a:cubicBezTo>
                  <a:pt x="3665332" y="2323665"/>
                  <a:pt x="3448850" y="2272631"/>
                  <a:pt x="3189823" y="2323656"/>
                </a:cubicBezTo>
                <a:cubicBezTo>
                  <a:pt x="2930796" y="2374681"/>
                  <a:pt x="2895011" y="2266933"/>
                  <a:pt x="2622507" y="2323656"/>
                </a:cubicBezTo>
                <a:cubicBezTo>
                  <a:pt x="2350003" y="2380379"/>
                  <a:pt x="2260240" y="2309658"/>
                  <a:pt x="2021153" y="2323656"/>
                </a:cubicBezTo>
                <a:cubicBezTo>
                  <a:pt x="1782066" y="2337654"/>
                  <a:pt x="1748524" y="2274329"/>
                  <a:pt x="1487876" y="2323656"/>
                </a:cubicBezTo>
                <a:cubicBezTo>
                  <a:pt x="1227228" y="2372983"/>
                  <a:pt x="1105451" y="2271071"/>
                  <a:pt x="954600" y="2323656"/>
                </a:cubicBezTo>
                <a:cubicBezTo>
                  <a:pt x="803749" y="2376241"/>
                  <a:pt x="545192" y="2281254"/>
                  <a:pt x="387284" y="2323656"/>
                </a:cubicBezTo>
                <a:cubicBezTo>
                  <a:pt x="115654" y="2297100"/>
                  <a:pt x="38156" y="2159152"/>
                  <a:pt x="0" y="1936372"/>
                </a:cubicBezTo>
                <a:cubicBezTo>
                  <a:pt x="-22418" y="1708632"/>
                  <a:pt x="31524" y="1645149"/>
                  <a:pt x="0" y="1450991"/>
                </a:cubicBezTo>
                <a:cubicBezTo>
                  <a:pt x="-31524" y="1256833"/>
                  <a:pt x="41342" y="1047044"/>
                  <a:pt x="0" y="903647"/>
                </a:cubicBezTo>
                <a:cubicBezTo>
                  <a:pt x="-41342" y="760250"/>
                  <a:pt x="32977" y="587709"/>
                  <a:pt x="0" y="387284"/>
                </a:cubicBezTo>
                <a:close/>
              </a:path>
              <a:path w="4178461" h="2323656" stroke="0" extrusionOk="0">
                <a:moveTo>
                  <a:pt x="0" y="387284"/>
                </a:moveTo>
                <a:cubicBezTo>
                  <a:pt x="-7824" y="187259"/>
                  <a:pt x="130024" y="12669"/>
                  <a:pt x="387284" y="0"/>
                </a:cubicBezTo>
                <a:cubicBezTo>
                  <a:pt x="495321" y="-22360"/>
                  <a:pt x="796165" y="2172"/>
                  <a:pt x="920561" y="0"/>
                </a:cubicBezTo>
                <a:cubicBezTo>
                  <a:pt x="1044957" y="-2172"/>
                  <a:pt x="1194598" y="12534"/>
                  <a:pt x="1385759" y="0"/>
                </a:cubicBezTo>
                <a:cubicBezTo>
                  <a:pt x="1576920" y="-12534"/>
                  <a:pt x="1706727" y="37062"/>
                  <a:pt x="2021153" y="0"/>
                </a:cubicBezTo>
                <a:cubicBezTo>
                  <a:pt x="2335579" y="-37062"/>
                  <a:pt x="2290197" y="60000"/>
                  <a:pt x="2554429" y="0"/>
                </a:cubicBezTo>
                <a:cubicBezTo>
                  <a:pt x="2818661" y="-60000"/>
                  <a:pt x="3004390" y="15186"/>
                  <a:pt x="3189823" y="0"/>
                </a:cubicBezTo>
                <a:cubicBezTo>
                  <a:pt x="3375256" y="-15186"/>
                  <a:pt x="3592713" y="12929"/>
                  <a:pt x="3791177" y="0"/>
                </a:cubicBezTo>
                <a:cubicBezTo>
                  <a:pt x="4030896" y="6280"/>
                  <a:pt x="4208652" y="177949"/>
                  <a:pt x="4178461" y="387284"/>
                </a:cubicBezTo>
                <a:cubicBezTo>
                  <a:pt x="4218643" y="556486"/>
                  <a:pt x="4150983" y="692643"/>
                  <a:pt x="4178461" y="919138"/>
                </a:cubicBezTo>
                <a:cubicBezTo>
                  <a:pt x="4205939" y="1145633"/>
                  <a:pt x="4166736" y="1289227"/>
                  <a:pt x="4178461" y="1389028"/>
                </a:cubicBezTo>
                <a:cubicBezTo>
                  <a:pt x="4190186" y="1488829"/>
                  <a:pt x="4140061" y="1692030"/>
                  <a:pt x="4178461" y="1936372"/>
                </a:cubicBezTo>
                <a:cubicBezTo>
                  <a:pt x="4130977" y="2133642"/>
                  <a:pt x="4019849" y="2284010"/>
                  <a:pt x="3791177" y="2323656"/>
                </a:cubicBezTo>
                <a:cubicBezTo>
                  <a:pt x="3586399" y="2395922"/>
                  <a:pt x="3394299" y="2282240"/>
                  <a:pt x="3155784" y="2323656"/>
                </a:cubicBezTo>
                <a:cubicBezTo>
                  <a:pt x="2917269" y="2365072"/>
                  <a:pt x="2822424" y="2315805"/>
                  <a:pt x="2690585" y="2323656"/>
                </a:cubicBezTo>
                <a:cubicBezTo>
                  <a:pt x="2558746" y="2331507"/>
                  <a:pt x="2304121" y="2301412"/>
                  <a:pt x="2089231" y="2323656"/>
                </a:cubicBezTo>
                <a:cubicBezTo>
                  <a:pt x="1874341" y="2345900"/>
                  <a:pt x="1753664" y="2258316"/>
                  <a:pt x="1521915" y="2323656"/>
                </a:cubicBezTo>
                <a:cubicBezTo>
                  <a:pt x="1290166" y="2388996"/>
                  <a:pt x="1186584" y="2299281"/>
                  <a:pt x="886522" y="2323656"/>
                </a:cubicBezTo>
                <a:cubicBezTo>
                  <a:pt x="586460" y="2348031"/>
                  <a:pt x="553778" y="2318472"/>
                  <a:pt x="387284" y="2323656"/>
                </a:cubicBezTo>
                <a:cubicBezTo>
                  <a:pt x="137823" y="2284583"/>
                  <a:pt x="-39949" y="2172577"/>
                  <a:pt x="0" y="1936372"/>
                </a:cubicBezTo>
                <a:cubicBezTo>
                  <a:pt x="-61141" y="1819940"/>
                  <a:pt x="33219" y="1534822"/>
                  <a:pt x="0" y="1389028"/>
                </a:cubicBezTo>
                <a:cubicBezTo>
                  <a:pt x="-33219" y="1243234"/>
                  <a:pt x="32337" y="1009448"/>
                  <a:pt x="0" y="857174"/>
                </a:cubicBezTo>
                <a:cubicBezTo>
                  <a:pt x="-32337" y="704900"/>
                  <a:pt x="1039" y="541428"/>
                  <a:pt x="0" y="3872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3610989" y="1333963"/>
            <a:ext cx="2363347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 tember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610989" y="2033836"/>
            <a:ext cx="2442250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3650441" y="2728900"/>
            <a:ext cx="1751538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 nana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1CEAE77-0D75-48AF-A24F-0058B2841815}"/>
              </a:ext>
            </a:extLst>
          </p:cNvPr>
          <p:cNvSpPr txBox="1"/>
          <p:nvPr/>
        </p:nvSpPr>
        <p:spPr>
          <a:xfrm>
            <a:off x="4249289" y="127602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7D7BA2-2E9E-4DF6-A240-F4713291B768}"/>
              </a:ext>
            </a:extLst>
          </p:cNvPr>
          <p:cNvSpPr txBox="1"/>
          <p:nvPr/>
        </p:nvSpPr>
        <p:spPr>
          <a:xfrm>
            <a:off x="3532630" y="197539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FE649A5-DD76-4704-9265-BE86967360B8}"/>
              </a:ext>
            </a:extLst>
          </p:cNvPr>
          <p:cNvSpPr txBox="1"/>
          <p:nvPr/>
        </p:nvSpPr>
        <p:spPr>
          <a:xfrm>
            <a:off x="4054211" y="2728900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4" grpId="0"/>
      <p:bldP spid="17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899310" y="53586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073781" y="0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4" name="Picture 3" descr="A building with a clock tower and lights&#10;&#10;Description automatically generated">
            <a:extLst>
              <a:ext uri="{FF2B5EF4-FFF2-40B4-BE49-F238E27FC236}">
                <a16:creationId xmlns:a16="http://schemas.microsoft.com/office/drawing/2014/main" xmlns="" id="{F5F4F7D9-ABB7-4EAE-B298-A678C446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36" y="704537"/>
            <a:ext cx="3523763" cy="2556021"/>
          </a:xfrm>
          <a:prstGeom prst="rect">
            <a:avLst/>
          </a:prstGeom>
        </p:spPr>
      </p:pic>
      <p:pic>
        <p:nvPicPr>
          <p:cNvPr id="11" name="Picture 10" descr="A building with a flag on it&#10;&#10;Description automatically generated">
            <a:extLst>
              <a:ext uri="{FF2B5EF4-FFF2-40B4-BE49-F238E27FC236}">
                <a16:creationId xmlns:a16="http://schemas.microsoft.com/office/drawing/2014/main" xmlns="" id="{551AAF26-6D60-4505-A53B-4142BF668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" y="2587479"/>
            <a:ext cx="3073781" cy="2509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A7A8A8-FC83-4168-BD8B-CFE8683D409A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2D4609-61BE-4400-A01F-90C05872A537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" name="Track 105">
            <a:hlinkClick r:id="" action="ppaction://media"/>
            <a:extLst>
              <a:ext uri="{FF2B5EF4-FFF2-40B4-BE49-F238E27FC236}">
                <a16:creationId xmlns:a16="http://schemas.microsoft.com/office/drawing/2014/main" xmlns="" id="{48F2A12E-A923-4E63-93D4-74CF2824A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596" y="72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xmlns="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5" y="2443973"/>
            <a:ext cx="3519095" cy="28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xmlns="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xmlns="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35" y="2443971"/>
            <a:ext cx="3519096" cy="2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September, October.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 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</a:t>
            </a: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en-US" sz="2000" b="0" i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xmlns="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Musical cards</a:t>
            </a: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5258"/>
            <a:ext cx="3123414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1409647" y="181678"/>
            <a:ext cx="3406519" cy="739892"/>
            <a:chOff x="2654468" y="881745"/>
            <a:chExt cx="3423766" cy="8324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681062" y="881745"/>
              <a:ext cx="3295029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did you go last November?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126276" y="181678"/>
            <a:ext cx="3123415" cy="739892"/>
            <a:chOff x="2783205" y="764179"/>
            <a:chExt cx="2327710" cy="83246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764179"/>
              <a:ext cx="2249972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went to Ben Thanh Market last November.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F8607E-BD94-4C58-849E-15790EAD784B}"/>
              </a:ext>
            </a:extLst>
          </p:cNvPr>
          <p:cNvGrpSpPr/>
          <p:nvPr/>
        </p:nvGrpSpPr>
        <p:grpSpPr>
          <a:xfrm>
            <a:off x="92540" y="181678"/>
            <a:ext cx="1006997" cy="671037"/>
            <a:chOff x="92540" y="181678"/>
            <a:chExt cx="1006997" cy="671037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xmlns="" id="{C45CA4DD-1B2B-4BDF-87F7-FEBD8B7FAD24}"/>
                </a:ext>
              </a:extLst>
            </p:cNvPr>
            <p:cNvSpPr/>
            <p:nvPr/>
          </p:nvSpPr>
          <p:spPr>
            <a:xfrm>
              <a:off x="92540" y="243661"/>
              <a:ext cx="1006997" cy="609054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8293B2E-4AF3-48C8-8F26-0E92E5357615}"/>
                </a:ext>
              </a:extLst>
            </p:cNvPr>
            <p:cNvSpPr txBox="1"/>
            <p:nvPr/>
          </p:nvSpPr>
          <p:spPr>
            <a:xfrm>
              <a:off x="290814" y="181678"/>
              <a:ext cx="7217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E.g</a:t>
              </a:r>
              <a:endParaRPr lang="en-US" sz="2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6559"/>
            <a:ext cx="3123414" cy="208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81045" y="1687277"/>
            <a:ext cx="3615319" cy="2363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9D8358B-2670-4286-8621-E6724D8C230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4F0E155A-7D92-45A4-8AB4-5D7678813E47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4876C09-EBFA-4B51-910C-14066330BE96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B84C3AD-A2E5-4738-ACF8-A66E30406035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6674B789-7A59-411E-B458-5C5A49E26831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8691E0F-F1FD-4EBF-87E7-16632BBE3428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4848825-3D1C-4EB9-8401-7383C9F9F8B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AAEDE0BC-24FD-49E5-930D-4D24AD5FB221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BDFDAA3-D329-4777-86BD-5E08833014D5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FBD35B3-3436-4BD9-AA4A-59AC5C1F4817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08B993D7-4485-4896-AA9F-3D1A975C13D4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A20C861-DBCD-4DD2-B469-E8A8ADC6FA50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xmlns="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228436F-47E0-4867-A764-47F317BFB64F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31103404-491A-4335-8BA0-4237A4B32355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63E542-611A-4130-8948-22E86CD2D27E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3C5D021-016B-41C1-9F96-6DC045A22AED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609ED7AF-6611-4AD4-B5F1-4F8D1C33EF25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409879A-CF16-4EC9-BA6E-E10E5CA48DC1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xmlns="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xmlns="" id="{AF2313DD-ACE5-4C5B-818C-15B02E6D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236" y="87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509285" y="1666754"/>
            <a:ext cx="8275897" cy="1718047"/>
          </a:xfrm>
          <a:custGeom>
            <a:avLst/>
            <a:gdLst>
              <a:gd name="connsiteX0" fmla="*/ 0 w 8275897"/>
              <a:gd name="connsiteY0" fmla="*/ 141430 h 1718047"/>
              <a:gd name="connsiteX1" fmla="*/ 141430 w 8275897"/>
              <a:gd name="connsiteY1" fmla="*/ 0 h 1718047"/>
              <a:gd name="connsiteX2" fmla="*/ 872222 w 8275897"/>
              <a:gd name="connsiteY2" fmla="*/ 0 h 1718047"/>
              <a:gd name="connsiteX3" fmla="*/ 1603014 w 8275897"/>
              <a:gd name="connsiteY3" fmla="*/ 0 h 1718047"/>
              <a:gd name="connsiteX4" fmla="*/ 2014084 w 8275897"/>
              <a:gd name="connsiteY4" fmla="*/ 0 h 1718047"/>
              <a:gd name="connsiteX5" fmla="*/ 2425155 w 8275897"/>
              <a:gd name="connsiteY5" fmla="*/ 0 h 1718047"/>
              <a:gd name="connsiteX6" fmla="*/ 2756295 w 8275897"/>
              <a:gd name="connsiteY6" fmla="*/ 0 h 1718047"/>
              <a:gd name="connsiteX7" fmla="*/ 3167365 w 8275897"/>
              <a:gd name="connsiteY7" fmla="*/ 0 h 1718047"/>
              <a:gd name="connsiteX8" fmla="*/ 3818227 w 8275897"/>
              <a:gd name="connsiteY8" fmla="*/ 0 h 1718047"/>
              <a:gd name="connsiteX9" fmla="*/ 4149367 w 8275897"/>
              <a:gd name="connsiteY9" fmla="*/ 0 h 1718047"/>
              <a:gd name="connsiteX10" fmla="*/ 4640368 w 8275897"/>
              <a:gd name="connsiteY10" fmla="*/ 0 h 1718047"/>
              <a:gd name="connsiteX11" fmla="*/ 5051438 w 8275897"/>
              <a:gd name="connsiteY11" fmla="*/ 0 h 1718047"/>
              <a:gd name="connsiteX12" fmla="*/ 5782230 w 8275897"/>
              <a:gd name="connsiteY12" fmla="*/ 0 h 1718047"/>
              <a:gd name="connsiteX13" fmla="*/ 6193301 w 8275897"/>
              <a:gd name="connsiteY13" fmla="*/ 0 h 1718047"/>
              <a:gd name="connsiteX14" fmla="*/ 6844162 w 8275897"/>
              <a:gd name="connsiteY14" fmla="*/ 0 h 1718047"/>
              <a:gd name="connsiteX15" fmla="*/ 7335163 w 8275897"/>
              <a:gd name="connsiteY15" fmla="*/ 0 h 1718047"/>
              <a:gd name="connsiteX16" fmla="*/ 8134467 w 8275897"/>
              <a:gd name="connsiteY16" fmla="*/ 0 h 1718047"/>
              <a:gd name="connsiteX17" fmla="*/ 8275897 w 8275897"/>
              <a:gd name="connsiteY17" fmla="*/ 141430 h 1718047"/>
              <a:gd name="connsiteX18" fmla="*/ 8275897 w 8275897"/>
              <a:gd name="connsiteY18" fmla="*/ 619826 h 1718047"/>
              <a:gd name="connsiteX19" fmla="*/ 8275897 w 8275897"/>
              <a:gd name="connsiteY19" fmla="*/ 1098221 h 1718047"/>
              <a:gd name="connsiteX20" fmla="*/ 8275897 w 8275897"/>
              <a:gd name="connsiteY20" fmla="*/ 1576617 h 1718047"/>
              <a:gd name="connsiteX21" fmla="*/ 8134467 w 8275897"/>
              <a:gd name="connsiteY21" fmla="*/ 1718047 h 1718047"/>
              <a:gd name="connsiteX22" fmla="*/ 7723397 w 8275897"/>
              <a:gd name="connsiteY22" fmla="*/ 1718047 h 1718047"/>
              <a:gd name="connsiteX23" fmla="*/ 7072535 w 8275897"/>
              <a:gd name="connsiteY23" fmla="*/ 1718047 h 1718047"/>
              <a:gd name="connsiteX24" fmla="*/ 6581534 w 8275897"/>
              <a:gd name="connsiteY24" fmla="*/ 1718047 h 1718047"/>
              <a:gd name="connsiteX25" fmla="*/ 5850742 w 8275897"/>
              <a:gd name="connsiteY25" fmla="*/ 1718047 h 1718047"/>
              <a:gd name="connsiteX26" fmla="*/ 5439672 w 8275897"/>
              <a:gd name="connsiteY26" fmla="*/ 1718047 h 1718047"/>
              <a:gd name="connsiteX27" fmla="*/ 4708880 w 8275897"/>
              <a:gd name="connsiteY27" fmla="*/ 1718047 h 1718047"/>
              <a:gd name="connsiteX28" fmla="*/ 4297809 w 8275897"/>
              <a:gd name="connsiteY28" fmla="*/ 1718047 h 1718047"/>
              <a:gd name="connsiteX29" fmla="*/ 3966669 w 8275897"/>
              <a:gd name="connsiteY29" fmla="*/ 1718047 h 1718047"/>
              <a:gd name="connsiteX30" fmla="*/ 3235877 w 8275897"/>
              <a:gd name="connsiteY30" fmla="*/ 1718047 h 1718047"/>
              <a:gd name="connsiteX31" fmla="*/ 2664946 w 8275897"/>
              <a:gd name="connsiteY31" fmla="*/ 1718047 h 1718047"/>
              <a:gd name="connsiteX32" fmla="*/ 2253875 w 8275897"/>
              <a:gd name="connsiteY32" fmla="*/ 1718047 h 1718047"/>
              <a:gd name="connsiteX33" fmla="*/ 1682944 w 8275897"/>
              <a:gd name="connsiteY33" fmla="*/ 1718047 h 1718047"/>
              <a:gd name="connsiteX34" fmla="*/ 1271874 w 8275897"/>
              <a:gd name="connsiteY34" fmla="*/ 1718047 h 1718047"/>
              <a:gd name="connsiteX35" fmla="*/ 700943 w 8275897"/>
              <a:gd name="connsiteY35" fmla="*/ 1718047 h 1718047"/>
              <a:gd name="connsiteX36" fmla="*/ 141430 w 8275897"/>
              <a:gd name="connsiteY36" fmla="*/ 1718047 h 1718047"/>
              <a:gd name="connsiteX37" fmla="*/ 0 w 8275897"/>
              <a:gd name="connsiteY37" fmla="*/ 1576617 h 1718047"/>
              <a:gd name="connsiteX38" fmla="*/ 0 w 8275897"/>
              <a:gd name="connsiteY38" fmla="*/ 1069518 h 1718047"/>
              <a:gd name="connsiteX39" fmla="*/ 0 w 8275897"/>
              <a:gd name="connsiteY39" fmla="*/ 634178 h 1718047"/>
              <a:gd name="connsiteX40" fmla="*/ 0 w 8275897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75897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365215" y="-62033"/>
                  <a:pt x="689844" y="56737"/>
                  <a:pt x="872222" y="0"/>
                </a:cubicBezTo>
                <a:cubicBezTo>
                  <a:pt x="1054600" y="-56737"/>
                  <a:pt x="1416813" y="61893"/>
                  <a:pt x="1603014" y="0"/>
                </a:cubicBezTo>
                <a:cubicBezTo>
                  <a:pt x="1789215" y="-61893"/>
                  <a:pt x="1846985" y="19021"/>
                  <a:pt x="2014084" y="0"/>
                </a:cubicBezTo>
                <a:cubicBezTo>
                  <a:pt x="2181183" y="-19021"/>
                  <a:pt x="2286984" y="32470"/>
                  <a:pt x="2425155" y="0"/>
                </a:cubicBezTo>
                <a:cubicBezTo>
                  <a:pt x="2563326" y="-32470"/>
                  <a:pt x="2682981" y="28707"/>
                  <a:pt x="2756295" y="0"/>
                </a:cubicBezTo>
                <a:cubicBezTo>
                  <a:pt x="2829609" y="-28707"/>
                  <a:pt x="3007295" y="30923"/>
                  <a:pt x="3167365" y="0"/>
                </a:cubicBezTo>
                <a:cubicBezTo>
                  <a:pt x="3327435" y="-30923"/>
                  <a:pt x="3528705" y="11921"/>
                  <a:pt x="3818227" y="0"/>
                </a:cubicBezTo>
                <a:cubicBezTo>
                  <a:pt x="4107749" y="-11921"/>
                  <a:pt x="3994553" y="32179"/>
                  <a:pt x="4149367" y="0"/>
                </a:cubicBezTo>
                <a:cubicBezTo>
                  <a:pt x="4304181" y="-32179"/>
                  <a:pt x="4517577" y="53581"/>
                  <a:pt x="4640368" y="0"/>
                </a:cubicBezTo>
                <a:cubicBezTo>
                  <a:pt x="4763159" y="-53581"/>
                  <a:pt x="4880840" y="8554"/>
                  <a:pt x="5051438" y="0"/>
                </a:cubicBezTo>
                <a:cubicBezTo>
                  <a:pt x="5222036" y="-8554"/>
                  <a:pt x="5542276" y="78357"/>
                  <a:pt x="5782230" y="0"/>
                </a:cubicBezTo>
                <a:cubicBezTo>
                  <a:pt x="6022184" y="-78357"/>
                  <a:pt x="6103243" y="1624"/>
                  <a:pt x="6193301" y="0"/>
                </a:cubicBezTo>
                <a:cubicBezTo>
                  <a:pt x="6283359" y="-1624"/>
                  <a:pt x="6560897" y="62384"/>
                  <a:pt x="6844162" y="0"/>
                </a:cubicBezTo>
                <a:cubicBezTo>
                  <a:pt x="7127427" y="-62384"/>
                  <a:pt x="7187451" y="42248"/>
                  <a:pt x="7335163" y="0"/>
                </a:cubicBezTo>
                <a:cubicBezTo>
                  <a:pt x="7482875" y="-42248"/>
                  <a:pt x="7859469" y="584"/>
                  <a:pt x="8134467" y="0"/>
                </a:cubicBezTo>
                <a:cubicBezTo>
                  <a:pt x="8215816" y="6089"/>
                  <a:pt x="8274090" y="55900"/>
                  <a:pt x="8275897" y="141430"/>
                </a:cubicBezTo>
                <a:cubicBezTo>
                  <a:pt x="8277307" y="273285"/>
                  <a:pt x="8264811" y="404080"/>
                  <a:pt x="8275897" y="619826"/>
                </a:cubicBezTo>
                <a:cubicBezTo>
                  <a:pt x="8286983" y="835572"/>
                  <a:pt x="8256755" y="860516"/>
                  <a:pt x="8275897" y="1098221"/>
                </a:cubicBezTo>
                <a:cubicBezTo>
                  <a:pt x="8295039" y="1335927"/>
                  <a:pt x="8261520" y="1427867"/>
                  <a:pt x="8275897" y="1576617"/>
                </a:cubicBezTo>
                <a:cubicBezTo>
                  <a:pt x="8274676" y="1670459"/>
                  <a:pt x="8233823" y="1718770"/>
                  <a:pt x="8134467" y="1718047"/>
                </a:cubicBezTo>
                <a:cubicBezTo>
                  <a:pt x="7992390" y="1757176"/>
                  <a:pt x="7923974" y="1689959"/>
                  <a:pt x="7723397" y="1718047"/>
                </a:cubicBezTo>
                <a:cubicBezTo>
                  <a:pt x="7522820" y="1746135"/>
                  <a:pt x="7210778" y="1708669"/>
                  <a:pt x="7072535" y="1718047"/>
                </a:cubicBezTo>
                <a:cubicBezTo>
                  <a:pt x="6934292" y="1727425"/>
                  <a:pt x="6762724" y="1667490"/>
                  <a:pt x="6581534" y="1718047"/>
                </a:cubicBezTo>
                <a:cubicBezTo>
                  <a:pt x="6400344" y="1768604"/>
                  <a:pt x="6067513" y="1652118"/>
                  <a:pt x="5850742" y="1718047"/>
                </a:cubicBezTo>
                <a:cubicBezTo>
                  <a:pt x="5633971" y="1783976"/>
                  <a:pt x="5548616" y="1710267"/>
                  <a:pt x="5439672" y="1718047"/>
                </a:cubicBezTo>
                <a:cubicBezTo>
                  <a:pt x="5330728" y="1725827"/>
                  <a:pt x="4885926" y="1653932"/>
                  <a:pt x="4708880" y="1718047"/>
                </a:cubicBezTo>
                <a:cubicBezTo>
                  <a:pt x="4531834" y="1782162"/>
                  <a:pt x="4475016" y="1670512"/>
                  <a:pt x="4297809" y="1718047"/>
                </a:cubicBezTo>
                <a:cubicBezTo>
                  <a:pt x="4120602" y="1765582"/>
                  <a:pt x="4071919" y="1684422"/>
                  <a:pt x="3966669" y="1718047"/>
                </a:cubicBezTo>
                <a:cubicBezTo>
                  <a:pt x="3861419" y="1751672"/>
                  <a:pt x="3484005" y="1634850"/>
                  <a:pt x="3235877" y="1718047"/>
                </a:cubicBezTo>
                <a:cubicBezTo>
                  <a:pt x="2987749" y="1801244"/>
                  <a:pt x="2795241" y="1693518"/>
                  <a:pt x="2664946" y="1718047"/>
                </a:cubicBezTo>
                <a:cubicBezTo>
                  <a:pt x="2534651" y="1742576"/>
                  <a:pt x="2427435" y="1676676"/>
                  <a:pt x="2253875" y="1718047"/>
                </a:cubicBezTo>
                <a:cubicBezTo>
                  <a:pt x="2080315" y="1759418"/>
                  <a:pt x="1850279" y="1666020"/>
                  <a:pt x="1682944" y="1718047"/>
                </a:cubicBezTo>
                <a:cubicBezTo>
                  <a:pt x="1515609" y="1770074"/>
                  <a:pt x="1472188" y="1686545"/>
                  <a:pt x="1271874" y="1718047"/>
                </a:cubicBezTo>
                <a:cubicBezTo>
                  <a:pt x="1071560" y="1749549"/>
                  <a:pt x="826899" y="1659167"/>
                  <a:pt x="700943" y="1718047"/>
                </a:cubicBezTo>
                <a:cubicBezTo>
                  <a:pt x="574987" y="1776927"/>
                  <a:pt x="384308" y="1665155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275897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31113" y="-807"/>
                  <a:pt x="401286" y="34903"/>
                  <a:pt x="472570" y="0"/>
                </a:cubicBezTo>
                <a:cubicBezTo>
                  <a:pt x="543854" y="-34903"/>
                  <a:pt x="809309" y="20447"/>
                  <a:pt x="1123432" y="0"/>
                </a:cubicBezTo>
                <a:cubicBezTo>
                  <a:pt x="1437555" y="-20447"/>
                  <a:pt x="1303866" y="31346"/>
                  <a:pt x="1454572" y="0"/>
                </a:cubicBezTo>
                <a:cubicBezTo>
                  <a:pt x="1605278" y="-31346"/>
                  <a:pt x="1789231" y="43965"/>
                  <a:pt x="2105433" y="0"/>
                </a:cubicBezTo>
                <a:cubicBezTo>
                  <a:pt x="2421635" y="-43965"/>
                  <a:pt x="2323465" y="6094"/>
                  <a:pt x="2516504" y="0"/>
                </a:cubicBezTo>
                <a:cubicBezTo>
                  <a:pt x="2709543" y="-6094"/>
                  <a:pt x="2775444" y="2479"/>
                  <a:pt x="2927574" y="0"/>
                </a:cubicBezTo>
                <a:cubicBezTo>
                  <a:pt x="3079704" y="-2479"/>
                  <a:pt x="3185983" y="2179"/>
                  <a:pt x="3338645" y="0"/>
                </a:cubicBezTo>
                <a:cubicBezTo>
                  <a:pt x="3491307" y="-2179"/>
                  <a:pt x="3746950" y="69631"/>
                  <a:pt x="3989506" y="0"/>
                </a:cubicBezTo>
                <a:cubicBezTo>
                  <a:pt x="4232062" y="-69631"/>
                  <a:pt x="4279939" y="48059"/>
                  <a:pt x="4400577" y="0"/>
                </a:cubicBezTo>
                <a:cubicBezTo>
                  <a:pt x="4521215" y="-48059"/>
                  <a:pt x="4783180" y="26682"/>
                  <a:pt x="5051438" y="0"/>
                </a:cubicBezTo>
                <a:cubicBezTo>
                  <a:pt x="5319696" y="-26682"/>
                  <a:pt x="5577578" y="43936"/>
                  <a:pt x="5782230" y="0"/>
                </a:cubicBezTo>
                <a:cubicBezTo>
                  <a:pt x="5986882" y="-43936"/>
                  <a:pt x="6121474" y="46606"/>
                  <a:pt x="6353162" y="0"/>
                </a:cubicBezTo>
                <a:cubicBezTo>
                  <a:pt x="6584850" y="-46606"/>
                  <a:pt x="6738318" y="21664"/>
                  <a:pt x="6924093" y="0"/>
                </a:cubicBezTo>
                <a:cubicBezTo>
                  <a:pt x="7109868" y="-21664"/>
                  <a:pt x="7283434" y="64505"/>
                  <a:pt x="7574954" y="0"/>
                </a:cubicBezTo>
                <a:cubicBezTo>
                  <a:pt x="7866474" y="-64505"/>
                  <a:pt x="7914828" y="58886"/>
                  <a:pt x="8134467" y="0"/>
                </a:cubicBezTo>
                <a:cubicBezTo>
                  <a:pt x="8213406" y="7262"/>
                  <a:pt x="8277849" y="53827"/>
                  <a:pt x="8275897" y="141430"/>
                </a:cubicBezTo>
                <a:cubicBezTo>
                  <a:pt x="8281545" y="328358"/>
                  <a:pt x="8234302" y="456664"/>
                  <a:pt x="8275897" y="648529"/>
                </a:cubicBezTo>
                <a:cubicBezTo>
                  <a:pt x="8317492" y="840394"/>
                  <a:pt x="8247125" y="1011238"/>
                  <a:pt x="8275897" y="1112573"/>
                </a:cubicBezTo>
                <a:cubicBezTo>
                  <a:pt x="8304669" y="1213908"/>
                  <a:pt x="8273390" y="1470668"/>
                  <a:pt x="8275897" y="1576617"/>
                </a:cubicBezTo>
                <a:cubicBezTo>
                  <a:pt x="8265815" y="1663567"/>
                  <a:pt x="8216315" y="1717585"/>
                  <a:pt x="8134467" y="1718047"/>
                </a:cubicBezTo>
                <a:cubicBezTo>
                  <a:pt x="7880779" y="1782859"/>
                  <a:pt x="7714480" y="1693066"/>
                  <a:pt x="7563536" y="1718047"/>
                </a:cubicBezTo>
                <a:cubicBezTo>
                  <a:pt x="7412592" y="1743028"/>
                  <a:pt x="7307640" y="1704341"/>
                  <a:pt x="7152465" y="1718047"/>
                </a:cubicBezTo>
                <a:cubicBezTo>
                  <a:pt x="6997290" y="1731753"/>
                  <a:pt x="6948598" y="1715334"/>
                  <a:pt x="6821325" y="1718047"/>
                </a:cubicBezTo>
                <a:cubicBezTo>
                  <a:pt x="6694052" y="1720760"/>
                  <a:pt x="6338418" y="1644306"/>
                  <a:pt x="6170464" y="1718047"/>
                </a:cubicBezTo>
                <a:cubicBezTo>
                  <a:pt x="6002510" y="1791788"/>
                  <a:pt x="5832973" y="1709087"/>
                  <a:pt x="5679463" y="1718047"/>
                </a:cubicBezTo>
                <a:cubicBezTo>
                  <a:pt x="5525953" y="1727007"/>
                  <a:pt x="5449764" y="1683499"/>
                  <a:pt x="5348323" y="1718047"/>
                </a:cubicBezTo>
                <a:cubicBezTo>
                  <a:pt x="5246882" y="1752595"/>
                  <a:pt x="5034318" y="1691480"/>
                  <a:pt x="4937252" y="1718047"/>
                </a:cubicBezTo>
                <a:cubicBezTo>
                  <a:pt x="4840186" y="1744614"/>
                  <a:pt x="4727110" y="1700734"/>
                  <a:pt x="4526182" y="1718047"/>
                </a:cubicBezTo>
                <a:cubicBezTo>
                  <a:pt x="4325254" y="1735360"/>
                  <a:pt x="4269263" y="1696676"/>
                  <a:pt x="4195042" y="1718047"/>
                </a:cubicBezTo>
                <a:cubicBezTo>
                  <a:pt x="4120821" y="1739418"/>
                  <a:pt x="3892794" y="1685655"/>
                  <a:pt x="3624110" y="1718047"/>
                </a:cubicBezTo>
                <a:cubicBezTo>
                  <a:pt x="3355426" y="1750439"/>
                  <a:pt x="3130184" y="1660453"/>
                  <a:pt x="2893318" y="1718047"/>
                </a:cubicBezTo>
                <a:cubicBezTo>
                  <a:pt x="2656452" y="1775641"/>
                  <a:pt x="2631362" y="1705999"/>
                  <a:pt x="2482248" y="1718047"/>
                </a:cubicBezTo>
                <a:cubicBezTo>
                  <a:pt x="2333134" y="1730095"/>
                  <a:pt x="2299296" y="1694958"/>
                  <a:pt x="2151108" y="1718047"/>
                </a:cubicBezTo>
                <a:cubicBezTo>
                  <a:pt x="2002920" y="1741136"/>
                  <a:pt x="1956194" y="1690913"/>
                  <a:pt x="1819968" y="1718047"/>
                </a:cubicBezTo>
                <a:cubicBezTo>
                  <a:pt x="1683742" y="1745181"/>
                  <a:pt x="1507656" y="1700461"/>
                  <a:pt x="1408897" y="1718047"/>
                </a:cubicBezTo>
                <a:cubicBezTo>
                  <a:pt x="1310138" y="1735633"/>
                  <a:pt x="1018775" y="1663846"/>
                  <a:pt x="678105" y="1718047"/>
                </a:cubicBezTo>
                <a:cubicBezTo>
                  <a:pt x="337435" y="1772248"/>
                  <a:pt x="294289" y="1703833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636606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2847836" y="2179037"/>
            <a:ext cx="5937346" cy="769441"/>
            <a:chOff x="3893307" y="1363433"/>
            <a:chExt cx="3071603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xmlns="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8" end="10199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358819" y="1666754"/>
            <a:ext cx="8426364" cy="1718047"/>
          </a:xfrm>
          <a:custGeom>
            <a:avLst/>
            <a:gdLst>
              <a:gd name="connsiteX0" fmla="*/ 0 w 8426364"/>
              <a:gd name="connsiteY0" fmla="*/ 141430 h 1718047"/>
              <a:gd name="connsiteX1" fmla="*/ 141430 w 8426364"/>
              <a:gd name="connsiteY1" fmla="*/ 0 h 1718047"/>
              <a:gd name="connsiteX2" fmla="*/ 885979 w 8426364"/>
              <a:gd name="connsiteY2" fmla="*/ 0 h 1718047"/>
              <a:gd name="connsiteX3" fmla="*/ 1630528 w 8426364"/>
              <a:gd name="connsiteY3" fmla="*/ 0 h 1718047"/>
              <a:gd name="connsiteX4" fmla="*/ 2049337 w 8426364"/>
              <a:gd name="connsiteY4" fmla="*/ 0 h 1718047"/>
              <a:gd name="connsiteX5" fmla="*/ 2468145 w 8426364"/>
              <a:gd name="connsiteY5" fmla="*/ 0 h 1718047"/>
              <a:gd name="connsiteX6" fmla="*/ 2805519 w 8426364"/>
              <a:gd name="connsiteY6" fmla="*/ 0 h 1718047"/>
              <a:gd name="connsiteX7" fmla="*/ 3224328 w 8426364"/>
              <a:gd name="connsiteY7" fmla="*/ 0 h 1718047"/>
              <a:gd name="connsiteX8" fmla="*/ 3887442 w 8426364"/>
              <a:gd name="connsiteY8" fmla="*/ 0 h 1718047"/>
              <a:gd name="connsiteX9" fmla="*/ 4224816 w 8426364"/>
              <a:gd name="connsiteY9" fmla="*/ 0 h 1718047"/>
              <a:gd name="connsiteX10" fmla="*/ 4725059 w 8426364"/>
              <a:gd name="connsiteY10" fmla="*/ 0 h 1718047"/>
              <a:gd name="connsiteX11" fmla="*/ 5143868 w 8426364"/>
              <a:gd name="connsiteY11" fmla="*/ 0 h 1718047"/>
              <a:gd name="connsiteX12" fmla="*/ 5888417 w 8426364"/>
              <a:gd name="connsiteY12" fmla="*/ 0 h 1718047"/>
              <a:gd name="connsiteX13" fmla="*/ 6307226 w 8426364"/>
              <a:gd name="connsiteY13" fmla="*/ 0 h 1718047"/>
              <a:gd name="connsiteX14" fmla="*/ 6970340 w 8426364"/>
              <a:gd name="connsiteY14" fmla="*/ 0 h 1718047"/>
              <a:gd name="connsiteX15" fmla="*/ 7470584 w 8426364"/>
              <a:gd name="connsiteY15" fmla="*/ 0 h 1718047"/>
              <a:gd name="connsiteX16" fmla="*/ 8284934 w 8426364"/>
              <a:gd name="connsiteY16" fmla="*/ 0 h 1718047"/>
              <a:gd name="connsiteX17" fmla="*/ 8426364 w 8426364"/>
              <a:gd name="connsiteY17" fmla="*/ 141430 h 1718047"/>
              <a:gd name="connsiteX18" fmla="*/ 8426364 w 8426364"/>
              <a:gd name="connsiteY18" fmla="*/ 619826 h 1718047"/>
              <a:gd name="connsiteX19" fmla="*/ 8426364 w 8426364"/>
              <a:gd name="connsiteY19" fmla="*/ 1098221 h 1718047"/>
              <a:gd name="connsiteX20" fmla="*/ 8426364 w 8426364"/>
              <a:gd name="connsiteY20" fmla="*/ 1576617 h 1718047"/>
              <a:gd name="connsiteX21" fmla="*/ 8284934 w 8426364"/>
              <a:gd name="connsiteY21" fmla="*/ 1718047 h 1718047"/>
              <a:gd name="connsiteX22" fmla="*/ 7866125 w 8426364"/>
              <a:gd name="connsiteY22" fmla="*/ 1718047 h 1718047"/>
              <a:gd name="connsiteX23" fmla="*/ 7203011 w 8426364"/>
              <a:gd name="connsiteY23" fmla="*/ 1718047 h 1718047"/>
              <a:gd name="connsiteX24" fmla="*/ 6702768 w 8426364"/>
              <a:gd name="connsiteY24" fmla="*/ 1718047 h 1718047"/>
              <a:gd name="connsiteX25" fmla="*/ 5958219 w 8426364"/>
              <a:gd name="connsiteY25" fmla="*/ 1718047 h 1718047"/>
              <a:gd name="connsiteX26" fmla="*/ 5539410 w 8426364"/>
              <a:gd name="connsiteY26" fmla="*/ 1718047 h 1718047"/>
              <a:gd name="connsiteX27" fmla="*/ 4794861 w 8426364"/>
              <a:gd name="connsiteY27" fmla="*/ 1718047 h 1718047"/>
              <a:gd name="connsiteX28" fmla="*/ 4376052 w 8426364"/>
              <a:gd name="connsiteY28" fmla="*/ 1718047 h 1718047"/>
              <a:gd name="connsiteX29" fmla="*/ 4038678 w 8426364"/>
              <a:gd name="connsiteY29" fmla="*/ 1718047 h 1718047"/>
              <a:gd name="connsiteX30" fmla="*/ 3294129 w 8426364"/>
              <a:gd name="connsiteY30" fmla="*/ 1718047 h 1718047"/>
              <a:gd name="connsiteX31" fmla="*/ 2712451 w 8426364"/>
              <a:gd name="connsiteY31" fmla="*/ 1718047 h 1718047"/>
              <a:gd name="connsiteX32" fmla="*/ 2293642 w 8426364"/>
              <a:gd name="connsiteY32" fmla="*/ 1718047 h 1718047"/>
              <a:gd name="connsiteX33" fmla="*/ 1711963 w 8426364"/>
              <a:gd name="connsiteY33" fmla="*/ 1718047 h 1718047"/>
              <a:gd name="connsiteX34" fmla="*/ 1293154 w 8426364"/>
              <a:gd name="connsiteY34" fmla="*/ 1718047 h 1718047"/>
              <a:gd name="connsiteX35" fmla="*/ 711475 w 8426364"/>
              <a:gd name="connsiteY35" fmla="*/ 1718047 h 1718047"/>
              <a:gd name="connsiteX36" fmla="*/ 141430 w 8426364"/>
              <a:gd name="connsiteY36" fmla="*/ 1718047 h 1718047"/>
              <a:gd name="connsiteX37" fmla="*/ 0 w 8426364"/>
              <a:gd name="connsiteY37" fmla="*/ 1576617 h 1718047"/>
              <a:gd name="connsiteX38" fmla="*/ 0 w 8426364"/>
              <a:gd name="connsiteY38" fmla="*/ 1069518 h 1718047"/>
              <a:gd name="connsiteX39" fmla="*/ 0 w 8426364"/>
              <a:gd name="connsiteY39" fmla="*/ 634178 h 1718047"/>
              <a:gd name="connsiteX40" fmla="*/ 0 w 8426364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26364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452285" y="-34441"/>
                  <a:pt x="561275" y="22521"/>
                  <a:pt x="885979" y="0"/>
                </a:cubicBezTo>
                <a:cubicBezTo>
                  <a:pt x="1210683" y="-22521"/>
                  <a:pt x="1339616" y="27941"/>
                  <a:pt x="1630528" y="0"/>
                </a:cubicBezTo>
                <a:cubicBezTo>
                  <a:pt x="1921440" y="-27941"/>
                  <a:pt x="1943685" y="6799"/>
                  <a:pt x="2049337" y="0"/>
                </a:cubicBezTo>
                <a:cubicBezTo>
                  <a:pt x="2154989" y="-6799"/>
                  <a:pt x="2275952" y="11077"/>
                  <a:pt x="2468145" y="0"/>
                </a:cubicBezTo>
                <a:cubicBezTo>
                  <a:pt x="2660338" y="-11077"/>
                  <a:pt x="2735587" y="22249"/>
                  <a:pt x="2805519" y="0"/>
                </a:cubicBezTo>
                <a:cubicBezTo>
                  <a:pt x="2875451" y="-22249"/>
                  <a:pt x="3093409" y="42618"/>
                  <a:pt x="3224328" y="0"/>
                </a:cubicBezTo>
                <a:cubicBezTo>
                  <a:pt x="3355247" y="-42618"/>
                  <a:pt x="3588439" y="66896"/>
                  <a:pt x="3887442" y="0"/>
                </a:cubicBezTo>
                <a:cubicBezTo>
                  <a:pt x="4186445" y="-66896"/>
                  <a:pt x="4153590" y="37318"/>
                  <a:pt x="4224816" y="0"/>
                </a:cubicBezTo>
                <a:cubicBezTo>
                  <a:pt x="4296042" y="-37318"/>
                  <a:pt x="4542838" y="54648"/>
                  <a:pt x="4725059" y="0"/>
                </a:cubicBezTo>
                <a:cubicBezTo>
                  <a:pt x="4907280" y="-54648"/>
                  <a:pt x="4982259" y="34891"/>
                  <a:pt x="5143868" y="0"/>
                </a:cubicBezTo>
                <a:cubicBezTo>
                  <a:pt x="5305477" y="-34891"/>
                  <a:pt x="5529403" y="51613"/>
                  <a:pt x="5888417" y="0"/>
                </a:cubicBezTo>
                <a:cubicBezTo>
                  <a:pt x="6247431" y="-51613"/>
                  <a:pt x="6161604" y="41936"/>
                  <a:pt x="6307226" y="0"/>
                </a:cubicBezTo>
                <a:cubicBezTo>
                  <a:pt x="6452848" y="-41936"/>
                  <a:pt x="6765142" y="66151"/>
                  <a:pt x="6970340" y="0"/>
                </a:cubicBezTo>
                <a:cubicBezTo>
                  <a:pt x="7175538" y="-66151"/>
                  <a:pt x="7223018" y="5723"/>
                  <a:pt x="7470584" y="0"/>
                </a:cubicBezTo>
                <a:cubicBezTo>
                  <a:pt x="7718150" y="-5723"/>
                  <a:pt x="7978912" y="24314"/>
                  <a:pt x="8284934" y="0"/>
                </a:cubicBezTo>
                <a:cubicBezTo>
                  <a:pt x="8366283" y="6089"/>
                  <a:pt x="8424557" y="55900"/>
                  <a:pt x="8426364" y="141430"/>
                </a:cubicBezTo>
                <a:cubicBezTo>
                  <a:pt x="8427774" y="273285"/>
                  <a:pt x="8415278" y="404080"/>
                  <a:pt x="8426364" y="619826"/>
                </a:cubicBezTo>
                <a:cubicBezTo>
                  <a:pt x="8437450" y="835572"/>
                  <a:pt x="8407222" y="860516"/>
                  <a:pt x="8426364" y="1098221"/>
                </a:cubicBezTo>
                <a:cubicBezTo>
                  <a:pt x="8445506" y="1335927"/>
                  <a:pt x="8411987" y="1427867"/>
                  <a:pt x="8426364" y="1576617"/>
                </a:cubicBezTo>
                <a:cubicBezTo>
                  <a:pt x="8425143" y="1670459"/>
                  <a:pt x="8384290" y="1718770"/>
                  <a:pt x="8284934" y="1718047"/>
                </a:cubicBezTo>
                <a:cubicBezTo>
                  <a:pt x="8092644" y="1764720"/>
                  <a:pt x="8009730" y="1675897"/>
                  <a:pt x="7866125" y="1718047"/>
                </a:cubicBezTo>
                <a:cubicBezTo>
                  <a:pt x="7722520" y="1760197"/>
                  <a:pt x="7370737" y="1699010"/>
                  <a:pt x="7203011" y="1718047"/>
                </a:cubicBezTo>
                <a:cubicBezTo>
                  <a:pt x="7035285" y="1737084"/>
                  <a:pt x="6833198" y="1698128"/>
                  <a:pt x="6702768" y="1718047"/>
                </a:cubicBezTo>
                <a:cubicBezTo>
                  <a:pt x="6572338" y="1737966"/>
                  <a:pt x="6138266" y="1699462"/>
                  <a:pt x="5958219" y="1718047"/>
                </a:cubicBezTo>
                <a:cubicBezTo>
                  <a:pt x="5778172" y="1736632"/>
                  <a:pt x="5645949" y="1717788"/>
                  <a:pt x="5539410" y="1718047"/>
                </a:cubicBezTo>
                <a:cubicBezTo>
                  <a:pt x="5432871" y="1718306"/>
                  <a:pt x="5138483" y="1682190"/>
                  <a:pt x="4794861" y="1718047"/>
                </a:cubicBezTo>
                <a:cubicBezTo>
                  <a:pt x="4451239" y="1753904"/>
                  <a:pt x="4563100" y="1676555"/>
                  <a:pt x="4376052" y="1718047"/>
                </a:cubicBezTo>
                <a:cubicBezTo>
                  <a:pt x="4189004" y="1759539"/>
                  <a:pt x="4200099" y="1708328"/>
                  <a:pt x="4038678" y="1718047"/>
                </a:cubicBezTo>
                <a:cubicBezTo>
                  <a:pt x="3877257" y="1727766"/>
                  <a:pt x="3482888" y="1714158"/>
                  <a:pt x="3294129" y="1718047"/>
                </a:cubicBezTo>
                <a:cubicBezTo>
                  <a:pt x="3105370" y="1721936"/>
                  <a:pt x="2893258" y="1665910"/>
                  <a:pt x="2712451" y="1718047"/>
                </a:cubicBezTo>
                <a:cubicBezTo>
                  <a:pt x="2531644" y="1770184"/>
                  <a:pt x="2401411" y="1683465"/>
                  <a:pt x="2293642" y="1718047"/>
                </a:cubicBezTo>
                <a:cubicBezTo>
                  <a:pt x="2185873" y="1752629"/>
                  <a:pt x="1840015" y="1653401"/>
                  <a:pt x="1711963" y="1718047"/>
                </a:cubicBezTo>
                <a:cubicBezTo>
                  <a:pt x="1583911" y="1782693"/>
                  <a:pt x="1436455" y="1678633"/>
                  <a:pt x="1293154" y="1718047"/>
                </a:cubicBezTo>
                <a:cubicBezTo>
                  <a:pt x="1149853" y="1757461"/>
                  <a:pt x="893302" y="1678354"/>
                  <a:pt x="711475" y="1718047"/>
                </a:cubicBezTo>
                <a:cubicBezTo>
                  <a:pt x="529648" y="1757740"/>
                  <a:pt x="274622" y="1662928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426364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69945" y="-28688"/>
                  <a:pt x="341706" y="11310"/>
                  <a:pt x="478804" y="0"/>
                </a:cubicBezTo>
                <a:cubicBezTo>
                  <a:pt x="615902" y="-11310"/>
                  <a:pt x="994185" y="17575"/>
                  <a:pt x="1141918" y="0"/>
                </a:cubicBezTo>
                <a:cubicBezTo>
                  <a:pt x="1289651" y="-17575"/>
                  <a:pt x="1310941" y="38133"/>
                  <a:pt x="1479291" y="0"/>
                </a:cubicBezTo>
                <a:cubicBezTo>
                  <a:pt x="1647641" y="-38133"/>
                  <a:pt x="1832625" y="18473"/>
                  <a:pt x="2142405" y="0"/>
                </a:cubicBezTo>
                <a:cubicBezTo>
                  <a:pt x="2452185" y="-18473"/>
                  <a:pt x="2380242" y="26240"/>
                  <a:pt x="2561214" y="0"/>
                </a:cubicBezTo>
                <a:cubicBezTo>
                  <a:pt x="2742186" y="-26240"/>
                  <a:pt x="2771727" y="13384"/>
                  <a:pt x="2980023" y="0"/>
                </a:cubicBezTo>
                <a:cubicBezTo>
                  <a:pt x="3188319" y="-13384"/>
                  <a:pt x="3194195" y="25029"/>
                  <a:pt x="3398832" y="0"/>
                </a:cubicBezTo>
                <a:cubicBezTo>
                  <a:pt x="3603469" y="-25029"/>
                  <a:pt x="3883876" y="7555"/>
                  <a:pt x="4061945" y="0"/>
                </a:cubicBezTo>
                <a:cubicBezTo>
                  <a:pt x="4240014" y="-7555"/>
                  <a:pt x="4379107" y="22251"/>
                  <a:pt x="4480754" y="0"/>
                </a:cubicBezTo>
                <a:cubicBezTo>
                  <a:pt x="4582401" y="-22251"/>
                  <a:pt x="4927129" y="4601"/>
                  <a:pt x="5143868" y="0"/>
                </a:cubicBezTo>
                <a:cubicBezTo>
                  <a:pt x="5360607" y="-4601"/>
                  <a:pt x="5699067" y="64582"/>
                  <a:pt x="5888417" y="0"/>
                </a:cubicBezTo>
                <a:cubicBezTo>
                  <a:pt x="6077767" y="-64582"/>
                  <a:pt x="6341098" y="39523"/>
                  <a:pt x="6470096" y="0"/>
                </a:cubicBezTo>
                <a:cubicBezTo>
                  <a:pt x="6599094" y="-39523"/>
                  <a:pt x="6869415" y="55059"/>
                  <a:pt x="7051775" y="0"/>
                </a:cubicBezTo>
                <a:cubicBezTo>
                  <a:pt x="7234135" y="-55059"/>
                  <a:pt x="7561856" y="35359"/>
                  <a:pt x="7714889" y="0"/>
                </a:cubicBezTo>
                <a:cubicBezTo>
                  <a:pt x="7867922" y="-35359"/>
                  <a:pt x="8019930" y="55590"/>
                  <a:pt x="8284934" y="0"/>
                </a:cubicBezTo>
                <a:cubicBezTo>
                  <a:pt x="8363873" y="7262"/>
                  <a:pt x="8428316" y="53827"/>
                  <a:pt x="8426364" y="141430"/>
                </a:cubicBezTo>
                <a:cubicBezTo>
                  <a:pt x="8432012" y="328358"/>
                  <a:pt x="8384769" y="456664"/>
                  <a:pt x="8426364" y="648529"/>
                </a:cubicBezTo>
                <a:cubicBezTo>
                  <a:pt x="8467959" y="840394"/>
                  <a:pt x="8397592" y="1011238"/>
                  <a:pt x="8426364" y="1112573"/>
                </a:cubicBezTo>
                <a:cubicBezTo>
                  <a:pt x="8455136" y="1213908"/>
                  <a:pt x="8423857" y="1470668"/>
                  <a:pt x="8426364" y="1576617"/>
                </a:cubicBezTo>
                <a:cubicBezTo>
                  <a:pt x="8416282" y="1663567"/>
                  <a:pt x="8366782" y="1717585"/>
                  <a:pt x="8284934" y="1718047"/>
                </a:cubicBezTo>
                <a:cubicBezTo>
                  <a:pt x="8090423" y="1739398"/>
                  <a:pt x="7972243" y="1689462"/>
                  <a:pt x="7703255" y="1718047"/>
                </a:cubicBezTo>
                <a:cubicBezTo>
                  <a:pt x="7434267" y="1746632"/>
                  <a:pt x="7375182" y="1716396"/>
                  <a:pt x="7284446" y="1718047"/>
                </a:cubicBezTo>
                <a:cubicBezTo>
                  <a:pt x="7193710" y="1719698"/>
                  <a:pt x="7048263" y="1682809"/>
                  <a:pt x="6947073" y="1718047"/>
                </a:cubicBezTo>
                <a:cubicBezTo>
                  <a:pt x="6845883" y="1753285"/>
                  <a:pt x="6514263" y="1657555"/>
                  <a:pt x="6283959" y="1718047"/>
                </a:cubicBezTo>
                <a:cubicBezTo>
                  <a:pt x="6053655" y="1778539"/>
                  <a:pt x="5915081" y="1664667"/>
                  <a:pt x="5783715" y="1718047"/>
                </a:cubicBezTo>
                <a:cubicBezTo>
                  <a:pt x="5652349" y="1771427"/>
                  <a:pt x="5597716" y="1689055"/>
                  <a:pt x="5446341" y="1718047"/>
                </a:cubicBezTo>
                <a:cubicBezTo>
                  <a:pt x="5294966" y="1747039"/>
                  <a:pt x="5202141" y="1684782"/>
                  <a:pt x="5027532" y="1718047"/>
                </a:cubicBezTo>
                <a:cubicBezTo>
                  <a:pt x="4852923" y="1751312"/>
                  <a:pt x="4750012" y="1705149"/>
                  <a:pt x="4608724" y="1718047"/>
                </a:cubicBezTo>
                <a:cubicBezTo>
                  <a:pt x="4467436" y="1730945"/>
                  <a:pt x="4364509" y="1698220"/>
                  <a:pt x="4271350" y="1718047"/>
                </a:cubicBezTo>
                <a:cubicBezTo>
                  <a:pt x="4178191" y="1737874"/>
                  <a:pt x="3917301" y="1696594"/>
                  <a:pt x="3689671" y="1718047"/>
                </a:cubicBezTo>
                <a:cubicBezTo>
                  <a:pt x="3462041" y="1739500"/>
                  <a:pt x="3233372" y="1680977"/>
                  <a:pt x="2945122" y="1718047"/>
                </a:cubicBezTo>
                <a:cubicBezTo>
                  <a:pt x="2656872" y="1755117"/>
                  <a:pt x="2726736" y="1705088"/>
                  <a:pt x="2526313" y="1718047"/>
                </a:cubicBezTo>
                <a:cubicBezTo>
                  <a:pt x="2325890" y="1731006"/>
                  <a:pt x="2264654" y="1686681"/>
                  <a:pt x="2188940" y="1718047"/>
                </a:cubicBezTo>
                <a:cubicBezTo>
                  <a:pt x="2113226" y="1749413"/>
                  <a:pt x="1992730" y="1686814"/>
                  <a:pt x="1851566" y="1718047"/>
                </a:cubicBezTo>
                <a:cubicBezTo>
                  <a:pt x="1710402" y="1749280"/>
                  <a:pt x="1590317" y="1701816"/>
                  <a:pt x="1432757" y="1718047"/>
                </a:cubicBezTo>
                <a:cubicBezTo>
                  <a:pt x="1275197" y="1734278"/>
                  <a:pt x="964430" y="1644942"/>
                  <a:pt x="688208" y="1718047"/>
                </a:cubicBezTo>
                <a:cubicBezTo>
                  <a:pt x="411986" y="1791152"/>
                  <a:pt x="359592" y="1678092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358817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2516028" y="2179037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xmlns="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82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DE9DC53-2A8B-4C3A-9E65-E7683ED6A309}"/>
              </a:ext>
            </a:extLst>
          </p:cNvPr>
          <p:cNvSpPr/>
          <p:nvPr/>
        </p:nvSpPr>
        <p:spPr>
          <a:xfrm>
            <a:off x="358817" y="1320013"/>
            <a:ext cx="8426364" cy="2349619"/>
          </a:xfrm>
          <a:custGeom>
            <a:avLst/>
            <a:gdLst>
              <a:gd name="connsiteX0" fmla="*/ 0 w 8426364"/>
              <a:gd name="connsiteY0" fmla="*/ 193421 h 2349619"/>
              <a:gd name="connsiteX1" fmla="*/ 193421 w 8426364"/>
              <a:gd name="connsiteY1" fmla="*/ 0 h 2349619"/>
              <a:gd name="connsiteX2" fmla="*/ 687277 w 8426364"/>
              <a:gd name="connsiteY2" fmla="*/ 0 h 2349619"/>
              <a:gd name="connsiteX3" fmla="*/ 1100738 w 8426364"/>
              <a:gd name="connsiteY3" fmla="*/ 0 h 2349619"/>
              <a:gd name="connsiteX4" fmla="*/ 1514200 w 8426364"/>
              <a:gd name="connsiteY4" fmla="*/ 0 h 2349619"/>
              <a:gd name="connsiteX5" fmla="*/ 1847266 w 8426364"/>
              <a:gd name="connsiteY5" fmla="*/ 0 h 2349619"/>
              <a:gd name="connsiteX6" fmla="*/ 2260727 w 8426364"/>
              <a:gd name="connsiteY6" fmla="*/ 0 h 2349619"/>
              <a:gd name="connsiteX7" fmla="*/ 2915373 w 8426364"/>
              <a:gd name="connsiteY7" fmla="*/ 0 h 2349619"/>
              <a:gd name="connsiteX8" fmla="*/ 3248439 w 8426364"/>
              <a:gd name="connsiteY8" fmla="*/ 0 h 2349619"/>
              <a:gd name="connsiteX9" fmla="*/ 3742296 w 8426364"/>
              <a:gd name="connsiteY9" fmla="*/ 0 h 2349619"/>
              <a:gd name="connsiteX10" fmla="*/ 4155757 w 8426364"/>
              <a:gd name="connsiteY10" fmla="*/ 0 h 2349619"/>
              <a:gd name="connsiteX11" fmla="*/ 4890799 w 8426364"/>
              <a:gd name="connsiteY11" fmla="*/ 0 h 2349619"/>
              <a:gd name="connsiteX12" fmla="*/ 5304260 w 8426364"/>
              <a:gd name="connsiteY12" fmla="*/ 0 h 2349619"/>
              <a:gd name="connsiteX13" fmla="*/ 5958907 w 8426364"/>
              <a:gd name="connsiteY13" fmla="*/ 0 h 2349619"/>
              <a:gd name="connsiteX14" fmla="*/ 6452763 w 8426364"/>
              <a:gd name="connsiteY14" fmla="*/ 0 h 2349619"/>
              <a:gd name="connsiteX15" fmla="*/ 7187805 w 8426364"/>
              <a:gd name="connsiteY15" fmla="*/ 0 h 2349619"/>
              <a:gd name="connsiteX16" fmla="*/ 8232943 w 8426364"/>
              <a:gd name="connsiteY16" fmla="*/ 0 h 2349619"/>
              <a:gd name="connsiteX17" fmla="*/ 8426364 w 8426364"/>
              <a:gd name="connsiteY17" fmla="*/ 193421 h 2349619"/>
              <a:gd name="connsiteX18" fmla="*/ 8426364 w 8426364"/>
              <a:gd name="connsiteY18" fmla="*/ 644860 h 2349619"/>
              <a:gd name="connsiteX19" fmla="*/ 8426364 w 8426364"/>
              <a:gd name="connsiteY19" fmla="*/ 1174810 h 2349619"/>
              <a:gd name="connsiteX20" fmla="*/ 8426364 w 8426364"/>
              <a:gd name="connsiteY20" fmla="*/ 1685132 h 2349619"/>
              <a:gd name="connsiteX21" fmla="*/ 8426364 w 8426364"/>
              <a:gd name="connsiteY21" fmla="*/ 2156198 h 2349619"/>
              <a:gd name="connsiteX22" fmla="*/ 8232943 w 8426364"/>
              <a:gd name="connsiteY22" fmla="*/ 2349619 h 2349619"/>
              <a:gd name="connsiteX23" fmla="*/ 7739087 w 8426364"/>
              <a:gd name="connsiteY23" fmla="*/ 2349619 h 2349619"/>
              <a:gd name="connsiteX24" fmla="*/ 7004045 w 8426364"/>
              <a:gd name="connsiteY24" fmla="*/ 2349619 h 2349619"/>
              <a:gd name="connsiteX25" fmla="*/ 6590584 w 8426364"/>
              <a:gd name="connsiteY25" fmla="*/ 2349619 h 2349619"/>
              <a:gd name="connsiteX26" fmla="*/ 5855541 w 8426364"/>
              <a:gd name="connsiteY26" fmla="*/ 2349619 h 2349619"/>
              <a:gd name="connsiteX27" fmla="*/ 5442080 w 8426364"/>
              <a:gd name="connsiteY27" fmla="*/ 2349619 h 2349619"/>
              <a:gd name="connsiteX28" fmla="*/ 5109014 w 8426364"/>
              <a:gd name="connsiteY28" fmla="*/ 2349619 h 2349619"/>
              <a:gd name="connsiteX29" fmla="*/ 4373972 w 8426364"/>
              <a:gd name="connsiteY29" fmla="*/ 2349619 h 2349619"/>
              <a:gd name="connsiteX30" fmla="*/ 3799721 w 8426364"/>
              <a:gd name="connsiteY30" fmla="*/ 2349619 h 2349619"/>
              <a:gd name="connsiteX31" fmla="*/ 3386260 w 8426364"/>
              <a:gd name="connsiteY31" fmla="*/ 2349619 h 2349619"/>
              <a:gd name="connsiteX32" fmla="*/ 2812008 w 8426364"/>
              <a:gd name="connsiteY32" fmla="*/ 2349619 h 2349619"/>
              <a:gd name="connsiteX33" fmla="*/ 2398547 w 8426364"/>
              <a:gd name="connsiteY33" fmla="*/ 2349619 h 2349619"/>
              <a:gd name="connsiteX34" fmla="*/ 1824295 w 8426364"/>
              <a:gd name="connsiteY34" fmla="*/ 2349619 h 2349619"/>
              <a:gd name="connsiteX35" fmla="*/ 1089253 w 8426364"/>
              <a:gd name="connsiteY35" fmla="*/ 2349619 h 2349619"/>
              <a:gd name="connsiteX36" fmla="*/ 193421 w 8426364"/>
              <a:gd name="connsiteY36" fmla="*/ 2349619 h 2349619"/>
              <a:gd name="connsiteX37" fmla="*/ 0 w 8426364"/>
              <a:gd name="connsiteY37" fmla="*/ 2156198 h 2349619"/>
              <a:gd name="connsiteX38" fmla="*/ 0 w 8426364"/>
              <a:gd name="connsiteY38" fmla="*/ 1724387 h 2349619"/>
              <a:gd name="connsiteX39" fmla="*/ 0 w 8426364"/>
              <a:gd name="connsiteY39" fmla="*/ 1292576 h 2349619"/>
              <a:gd name="connsiteX40" fmla="*/ 0 w 8426364"/>
              <a:gd name="connsiteY40" fmla="*/ 762626 h 2349619"/>
              <a:gd name="connsiteX41" fmla="*/ 0 w 8426364"/>
              <a:gd name="connsiteY41" fmla="*/ 193421 h 23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26364" h="2349619" fill="none" extrusionOk="0">
                <a:moveTo>
                  <a:pt x="0" y="193421"/>
                </a:moveTo>
                <a:cubicBezTo>
                  <a:pt x="1175" y="92729"/>
                  <a:pt x="70364" y="7785"/>
                  <a:pt x="193421" y="0"/>
                </a:cubicBezTo>
                <a:cubicBezTo>
                  <a:pt x="292665" y="-16318"/>
                  <a:pt x="532511" y="17099"/>
                  <a:pt x="687277" y="0"/>
                </a:cubicBezTo>
                <a:cubicBezTo>
                  <a:pt x="842043" y="-17099"/>
                  <a:pt x="999411" y="34249"/>
                  <a:pt x="1100738" y="0"/>
                </a:cubicBezTo>
                <a:cubicBezTo>
                  <a:pt x="1202065" y="-34249"/>
                  <a:pt x="1383996" y="40969"/>
                  <a:pt x="1514200" y="0"/>
                </a:cubicBezTo>
                <a:cubicBezTo>
                  <a:pt x="1644404" y="-40969"/>
                  <a:pt x="1681336" y="10290"/>
                  <a:pt x="1847266" y="0"/>
                </a:cubicBezTo>
                <a:cubicBezTo>
                  <a:pt x="2013196" y="-10290"/>
                  <a:pt x="2155088" y="28963"/>
                  <a:pt x="2260727" y="0"/>
                </a:cubicBezTo>
                <a:cubicBezTo>
                  <a:pt x="2366366" y="-28963"/>
                  <a:pt x="2592319" y="7861"/>
                  <a:pt x="2915373" y="0"/>
                </a:cubicBezTo>
                <a:cubicBezTo>
                  <a:pt x="3238427" y="-7861"/>
                  <a:pt x="3181818" y="34771"/>
                  <a:pt x="3248439" y="0"/>
                </a:cubicBezTo>
                <a:cubicBezTo>
                  <a:pt x="3315060" y="-34771"/>
                  <a:pt x="3636423" y="47649"/>
                  <a:pt x="3742296" y="0"/>
                </a:cubicBezTo>
                <a:cubicBezTo>
                  <a:pt x="3848169" y="-47649"/>
                  <a:pt x="4065063" y="31110"/>
                  <a:pt x="4155757" y="0"/>
                </a:cubicBezTo>
                <a:cubicBezTo>
                  <a:pt x="4246451" y="-31110"/>
                  <a:pt x="4687342" y="63212"/>
                  <a:pt x="4890799" y="0"/>
                </a:cubicBezTo>
                <a:cubicBezTo>
                  <a:pt x="5094256" y="-63212"/>
                  <a:pt x="5200584" y="40542"/>
                  <a:pt x="5304260" y="0"/>
                </a:cubicBezTo>
                <a:cubicBezTo>
                  <a:pt x="5407936" y="-40542"/>
                  <a:pt x="5683108" y="62598"/>
                  <a:pt x="5958907" y="0"/>
                </a:cubicBezTo>
                <a:cubicBezTo>
                  <a:pt x="6234706" y="-62598"/>
                  <a:pt x="6225441" y="52070"/>
                  <a:pt x="6452763" y="0"/>
                </a:cubicBezTo>
                <a:cubicBezTo>
                  <a:pt x="6680085" y="-52070"/>
                  <a:pt x="6839363" y="22541"/>
                  <a:pt x="7187805" y="0"/>
                </a:cubicBezTo>
                <a:cubicBezTo>
                  <a:pt x="7536247" y="-22541"/>
                  <a:pt x="7995761" y="84577"/>
                  <a:pt x="8232943" y="0"/>
                </a:cubicBezTo>
                <a:cubicBezTo>
                  <a:pt x="8327067" y="-9258"/>
                  <a:pt x="8419673" y="77853"/>
                  <a:pt x="8426364" y="193421"/>
                </a:cubicBezTo>
                <a:cubicBezTo>
                  <a:pt x="8474828" y="312639"/>
                  <a:pt x="8420743" y="428588"/>
                  <a:pt x="8426364" y="644860"/>
                </a:cubicBezTo>
                <a:cubicBezTo>
                  <a:pt x="8431985" y="861132"/>
                  <a:pt x="8390227" y="983442"/>
                  <a:pt x="8426364" y="1174810"/>
                </a:cubicBezTo>
                <a:cubicBezTo>
                  <a:pt x="8462501" y="1366178"/>
                  <a:pt x="8377673" y="1548417"/>
                  <a:pt x="8426364" y="1685132"/>
                </a:cubicBezTo>
                <a:cubicBezTo>
                  <a:pt x="8475055" y="1821847"/>
                  <a:pt x="8409376" y="1997548"/>
                  <a:pt x="8426364" y="2156198"/>
                </a:cubicBezTo>
                <a:cubicBezTo>
                  <a:pt x="8430692" y="2260445"/>
                  <a:pt x="8315623" y="2350354"/>
                  <a:pt x="8232943" y="2349619"/>
                </a:cubicBezTo>
                <a:cubicBezTo>
                  <a:pt x="8082660" y="2352042"/>
                  <a:pt x="7866695" y="2310514"/>
                  <a:pt x="7739087" y="2349619"/>
                </a:cubicBezTo>
                <a:cubicBezTo>
                  <a:pt x="7611479" y="2388724"/>
                  <a:pt x="7181231" y="2305587"/>
                  <a:pt x="7004045" y="2349619"/>
                </a:cubicBezTo>
                <a:cubicBezTo>
                  <a:pt x="6826859" y="2393651"/>
                  <a:pt x="6683615" y="2344419"/>
                  <a:pt x="6590584" y="2349619"/>
                </a:cubicBezTo>
                <a:cubicBezTo>
                  <a:pt x="6497553" y="2354819"/>
                  <a:pt x="6070308" y="2321603"/>
                  <a:pt x="5855541" y="2349619"/>
                </a:cubicBezTo>
                <a:cubicBezTo>
                  <a:pt x="5640774" y="2377635"/>
                  <a:pt x="5639958" y="2310817"/>
                  <a:pt x="5442080" y="2349619"/>
                </a:cubicBezTo>
                <a:cubicBezTo>
                  <a:pt x="5244202" y="2388421"/>
                  <a:pt x="5235042" y="2311239"/>
                  <a:pt x="5109014" y="2349619"/>
                </a:cubicBezTo>
                <a:cubicBezTo>
                  <a:pt x="4982986" y="2387999"/>
                  <a:pt x="4631026" y="2329486"/>
                  <a:pt x="4373972" y="2349619"/>
                </a:cubicBezTo>
                <a:cubicBezTo>
                  <a:pt x="4116918" y="2369752"/>
                  <a:pt x="4035799" y="2306414"/>
                  <a:pt x="3799721" y="2349619"/>
                </a:cubicBezTo>
                <a:cubicBezTo>
                  <a:pt x="3563643" y="2392824"/>
                  <a:pt x="3488100" y="2306926"/>
                  <a:pt x="3386260" y="2349619"/>
                </a:cubicBezTo>
                <a:cubicBezTo>
                  <a:pt x="3284420" y="2392312"/>
                  <a:pt x="2960844" y="2297552"/>
                  <a:pt x="2812008" y="2349619"/>
                </a:cubicBezTo>
                <a:cubicBezTo>
                  <a:pt x="2663172" y="2401686"/>
                  <a:pt x="2568377" y="2335495"/>
                  <a:pt x="2398547" y="2349619"/>
                </a:cubicBezTo>
                <a:cubicBezTo>
                  <a:pt x="2228717" y="2363743"/>
                  <a:pt x="1965310" y="2348812"/>
                  <a:pt x="1824295" y="2349619"/>
                </a:cubicBezTo>
                <a:cubicBezTo>
                  <a:pt x="1683280" y="2350426"/>
                  <a:pt x="1395603" y="2293545"/>
                  <a:pt x="1089253" y="2349619"/>
                </a:cubicBezTo>
                <a:cubicBezTo>
                  <a:pt x="782903" y="2405693"/>
                  <a:pt x="492066" y="2254063"/>
                  <a:pt x="193421" y="2349619"/>
                </a:cubicBezTo>
                <a:cubicBezTo>
                  <a:pt x="88705" y="2343296"/>
                  <a:pt x="-14826" y="2256348"/>
                  <a:pt x="0" y="2156198"/>
                </a:cubicBezTo>
                <a:cubicBezTo>
                  <a:pt x="-3282" y="1970633"/>
                  <a:pt x="3560" y="1927368"/>
                  <a:pt x="0" y="1724387"/>
                </a:cubicBezTo>
                <a:cubicBezTo>
                  <a:pt x="-3560" y="1521406"/>
                  <a:pt x="14251" y="1448594"/>
                  <a:pt x="0" y="1292576"/>
                </a:cubicBezTo>
                <a:cubicBezTo>
                  <a:pt x="-14251" y="1136558"/>
                  <a:pt x="54662" y="930414"/>
                  <a:pt x="0" y="762626"/>
                </a:cubicBezTo>
                <a:cubicBezTo>
                  <a:pt x="-54662" y="594838"/>
                  <a:pt x="63165" y="379972"/>
                  <a:pt x="0" y="193421"/>
                </a:cubicBezTo>
                <a:close/>
              </a:path>
              <a:path w="8426364" h="2349619" stroke="0" extrusionOk="0">
                <a:moveTo>
                  <a:pt x="0" y="193421"/>
                </a:moveTo>
                <a:cubicBezTo>
                  <a:pt x="13290" y="97356"/>
                  <a:pt x="62913" y="-13283"/>
                  <a:pt x="193421" y="0"/>
                </a:cubicBezTo>
                <a:cubicBezTo>
                  <a:pt x="327234" y="-31076"/>
                  <a:pt x="409711" y="6047"/>
                  <a:pt x="526487" y="0"/>
                </a:cubicBezTo>
                <a:cubicBezTo>
                  <a:pt x="643263" y="-6047"/>
                  <a:pt x="874358" y="45749"/>
                  <a:pt x="1181134" y="0"/>
                </a:cubicBezTo>
                <a:cubicBezTo>
                  <a:pt x="1487910" y="-45749"/>
                  <a:pt x="1375579" y="26208"/>
                  <a:pt x="1514200" y="0"/>
                </a:cubicBezTo>
                <a:cubicBezTo>
                  <a:pt x="1652821" y="-26208"/>
                  <a:pt x="1940375" y="4477"/>
                  <a:pt x="2168846" y="0"/>
                </a:cubicBezTo>
                <a:cubicBezTo>
                  <a:pt x="2397317" y="-4477"/>
                  <a:pt x="2428027" y="49346"/>
                  <a:pt x="2582308" y="0"/>
                </a:cubicBezTo>
                <a:cubicBezTo>
                  <a:pt x="2736589" y="-49346"/>
                  <a:pt x="2873500" y="16518"/>
                  <a:pt x="2995769" y="0"/>
                </a:cubicBezTo>
                <a:cubicBezTo>
                  <a:pt x="3118038" y="-16518"/>
                  <a:pt x="3277393" y="1984"/>
                  <a:pt x="3409230" y="0"/>
                </a:cubicBezTo>
                <a:cubicBezTo>
                  <a:pt x="3541067" y="-1984"/>
                  <a:pt x="3867677" y="38388"/>
                  <a:pt x="4063877" y="0"/>
                </a:cubicBezTo>
                <a:cubicBezTo>
                  <a:pt x="4260077" y="-38388"/>
                  <a:pt x="4388964" y="23479"/>
                  <a:pt x="4477338" y="0"/>
                </a:cubicBezTo>
                <a:cubicBezTo>
                  <a:pt x="4565712" y="-23479"/>
                  <a:pt x="4999309" y="61012"/>
                  <a:pt x="5131985" y="0"/>
                </a:cubicBezTo>
                <a:cubicBezTo>
                  <a:pt x="5264661" y="-61012"/>
                  <a:pt x="5614354" y="6903"/>
                  <a:pt x="5867027" y="0"/>
                </a:cubicBezTo>
                <a:cubicBezTo>
                  <a:pt x="6119700" y="-6903"/>
                  <a:pt x="6187257" y="28522"/>
                  <a:pt x="6441278" y="0"/>
                </a:cubicBezTo>
                <a:cubicBezTo>
                  <a:pt x="6695299" y="-28522"/>
                  <a:pt x="6800438" y="1505"/>
                  <a:pt x="7015530" y="0"/>
                </a:cubicBezTo>
                <a:cubicBezTo>
                  <a:pt x="7230622" y="-1505"/>
                  <a:pt x="7483623" y="67021"/>
                  <a:pt x="7670176" y="0"/>
                </a:cubicBezTo>
                <a:cubicBezTo>
                  <a:pt x="7856729" y="-67021"/>
                  <a:pt x="8050051" y="51089"/>
                  <a:pt x="8232943" y="0"/>
                </a:cubicBezTo>
                <a:cubicBezTo>
                  <a:pt x="8342408" y="23129"/>
                  <a:pt x="8427284" y="82123"/>
                  <a:pt x="8426364" y="193421"/>
                </a:cubicBezTo>
                <a:cubicBezTo>
                  <a:pt x="8448378" y="318135"/>
                  <a:pt x="8379801" y="612713"/>
                  <a:pt x="8426364" y="723371"/>
                </a:cubicBezTo>
                <a:cubicBezTo>
                  <a:pt x="8472927" y="834029"/>
                  <a:pt x="8415021" y="979021"/>
                  <a:pt x="8426364" y="1194437"/>
                </a:cubicBezTo>
                <a:cubicBezTo>
                  <a:pt x="8437707" y="1409853"/>
                  <a:pt x="8369523" y="1534118"/>
                  <a:pt x="8426364" y="1724387"/>
                </a:cubicBezTo>
                <a:cubicBezTo>
                  <a:pt x="8483205" y="1914656"/>
                  <a:pt x="8396052" y="1942032"/>
                  <a:pt x="8426364" y="2156198"/>
                </a:cubicBezTo>
                <a:cubicBezTo>
                  <a:pt x="8417901" y="2271444"/>
                  <a:pt x="8331576" y="2352164"/>
                  <a:pt x="8232943" y="2349619"/>
                </a:cubicBezTo>
                <a:cubicBezTo>
                  <a:pt x="8101440" y="2418368"/>
                  <a:pt x="7854080" y="2301707"/>
                  <a:pt x="7658691" y="2349619"/>
                </a:cubicBezTo>
                <a:cubicBezTo>
                  <a:pt x="7463302" y="2397531"/>
                  <a:pt x="7432830" y="2319471"/>
                  <a:pt x="7325626" y="2349619"/>
                </a:cubicBezTo>
                <a:cubicBezTo>
                  <a:pt x="7218422" y="2379767"/>
                  <a:pt x="6877882" y="2336414"/>
                  <a:pt x="6670979" y="2349619"/>
                </a:cubicBezTo>
                <a:cubicBezTo>
                  <a:pt x="6464076" y="2362824"/>
                  <a:pt x="6381512" y="2339694"/>
                  <a:pt x="6177122" y="2349619"/>
                </a:cubicBezTo>
                <a:cubicBezTo>
                  <a:pt x="5972732" y="2359544"/>
                  <a:pt x="5926253" y="2315369"/>
                  <a:pt x="5844056" y="2349619"/>
                </a:cubicBezTo>
                <a:cubicBezTo>
                  <a:pt x="5761859" y="2383869"/>
                  <a:pt x="5515449" y="2325961"/>
                  <a:pt x="5430595" y="2349619"/>
                </a:cubicBezTo>
                <a:cubicBezTo>
                  <a:pt x="5345741" y="2373277"/>
                  <a:pt x="5161248" y="2318317"/>
                  <a:pt x="5017134" y="2349619"/>
                </a:cubicBezTo>
                <a:cubicBezTo>
                  <a:pt x="4873020" y="2380921"/>
                  <a:pt x="4774859" y="2338613"/>
                  <a:pt x="4684068" y="2349619"/>
                </a:cubicBezTo>
                <a:cubicBezTo>
                  <a:pt x="4593277" y="2360625"/>
                  <a:pt x="4284767" y="2301323"/>
                  <a:pt x="4109817" y="2349619"/>
                </a:cubicBezTo>
                <a:cubicBezTo>
                  <a:pt x="3934867" y="2397915"/>
                  <a:pt x="3684808" y="2318199"/>
                  <a:pt x="3374775" y="2349619"/>
                </a:cubicBezTo>
                <a:cubicBezTo>
                  <a:pt x="3064742" y="2381039"/>
                  <a:pt x="3119164" y="2302366"/>
                  <a:pt x="2961314" y="2349619"/>
                </a:cubicBezTo>
                <a:cubicBezTo>
                  <a:pt x="2803464" y="2396872"/>
                  <a:pt x="2733039" y="2321502"/>
                  <a:pt x="2628248" y="2349619"/>
                </a:cubicBezTo>
                <a:cubicBezTo>
                  <a:pt x="2523457" y="2377736"/>
                  <a:pt x="2408661" y="2314655"/>
                  <a:pt x="2295182" y="2349619"/>
                </a:cubicBezTo>
                <a:cubicBezTo>
                  <a:pt x="2181703" y="2384583"/>
                  <a:pt x="2054831" y="2308187"/>
                  <a:pt x="1881721" y="2349619"/>
                </a:cubicBezTo>
                <a:cubicBezTo>
                  <a:pt x="1708611" y="2391051"/>
                  <a:pt x="1343062" y="2265060"/>
                  <a:pt x="1146679" y="2349619"/>
                </a:cubicBezTo>
                <a:cubicBezTo>
                  <a:pt x="950296" y="2434178"/>
                  <a:pt x="651405" y="2288937"/>
                  <a:pt x="193421" y="2349619"/>
                </a:cubicBezTo>
                <a:cubicBezTo>
                  <a:pt x="86055" y="2322953"/>
                  <a:pt x="8996" y="2232859"/>
                  <a:pt x="0" y="2156198"/>
                </a:cubicBezTo>
                <a:cubicBezTo>
                  <a:pt x="-19466" y="2018527"/>
                  <a:pt x="45229" y="1892672"/>
                  <a:pt x="0" y="1645876"/>
                </a:cubicBezTo>
                <a:cubicBezTo>
                  <a:pt x="-45229" y="1399080"/>
                  <a:pt x="7331" y="1378552"/>
                  <a:pt x="0" y="1174810"/>
                </a:cubicBezTo>
                <a:cubicBezTo>
                  <a:pt x="-7331" y="971068"/>
                  <a:pt x="19120" y="793629"/>
                  <a:pt x="0" y="664487"/>
                </a:cubicBezTo>
                <a:cubicBezTo>
                  <a:pt x="-19120" y="535345"/>
                  <a:pt x="30675" y="307789"/>
                  <a:pt x="0" y="193421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B52431E-138C-6387-7DDE-21F68D397201}"/>
              </a:ext>
            </a:extLst>
          </p:cNvPr>
          <p:cNvGrpSpPr/>
          <p:nvPr/>
        </p:nvGrpSpPr>
        <p:grpSpPr>
          <a:xfrm>
            <a:off x="394913" y="2441837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xmlns="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B37E8-5647-0234-9771-46C7BD84D378}"/>
              </a:ext>
            </a:extLst>
          </p:cNvPr>
          <p:cNvGrpSpPr/>
          <p:nvPr/>
        </p:nvGrpSpPr>
        <p:grpSpPr>
          <a:xfrm>
            <a:off x="2552124" y="2479818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xmlns="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xmlns="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7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1527" y="172368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D1593EF-8F9A-48B9-B87E-C42BD7141758}"/>
              </a:ext>
            </a:extLst>
          </p:cNvPr>
          <p:cNvGrpSpPr/>
          <p:nvPr/>
        </p:nvGrpSpPr>
        <p:grpSpPr>
          <a:xfrm>
            <a:off x="444100" y="1723680"/>
            <a:ext cx="2157211" cy="769441"/>
            <a:chOff x="1083588" y="1325452"/>
            <a:chExt cx="2035772" cy="769441"/>
          </a:xfrm>
        </p:grpSpPr>
        <p:sp>
          <p:nvSpPr>
            <p:cNvPr id="12" name="Google Shape;1768;p43">
              <a:extLst>
                <a:ext uri="{FF2B5EF4-FFF2-40B4-BE49-F238E27FC236}">
                  <a16:creationId xmlns:a16="http://schemas.microsoft.com/office/drawing/2014/main" xmlns="" id="{4B901687-A8F5-4C21-A6EC-AC44095EEC27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5CD98C9-9C0D-4B96-AD76-87F34A80168B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8E3B69A-5E62-4BDF-BBCA-C13503C9F4C1}"/>
              </a:ext>
            </a:extLst>
          </p:cNvPr>
          <p:cNvGrpSpPr/>
          <p:nvPr/>
        </p:nvGrpSpPr>
        <p:grpSpPr>
          <a:xfrm>
            <a:off x="2655330" y="1761661"/>
            <a:ext cx="5937346" cy="769441"/>
            <a:chOff x="3893307" y="1363433"/>
            <a:chExt cx="3071603" cy="769441"/>
          </a:xfrm>
        </p:grpSpPr>
        <p:sp>
          <p:nvSpPr>
            <p:cNvPr id="22" name="Google Shape;1768;p43">
              <a:extLst>
                <a:ext uri="{FF2B5EF4-FFF2-40B4-BE49-F238E27FC236}">
                  <a16:creationId xmlns:a16="http://schemas.microsoft.com/office/drawing/2014/main" xmlns="" id="{52762DCA-6027-438A-80A8-C1A7720144A1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D946218-6CD7-4F41-AA60-102F52083EED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8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40E08170-6A4C-4BA3-8C06-2582CA0936C8}"/>
              </a:ext>
            </a:extLst>
          </p:cNvPr>
          <p:cNvSpPr/>
          <p:nvPr/>
        </p:nvSpPr>
        <p:spPr>
          <a:xfrm>
            <a:off x="493294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xmlns="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0" y="1232316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xmlns="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xmlns="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xmlns="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xmlns="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xmlns="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xmlns="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xmlns="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xmlns="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xmlns="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xmlns="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39" end="48529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10689</TotalTime>
  <Words>512</Words>
  <Application>Microsoft Office PowerPoint</Application>
  <PresentationFormat>On-screen Show (16:9)</PresentationFormat>
  <Paragraphs>113</Paragraphs>
  <Slides>25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VNI-Hobo</vt:lpstr>
      <vt:lpstr>Times New Roman</vt:lpstr>
      <vt:lpstr>Nixie One</vt:lpstr>
      <vt:lpstr>Nunito</vt:lpstr>
      <vt:lpstr>Comic Sans MS</vt:lpstr>
      <vt:lpstr>Kirang Haerang</vt:lpstr>
      <vt:lpstr>Calibri</vt:lpstr>
      <vt:lpstr>inherit</vt:lpstr>
      <vt:lpstr>Math Subject for Elementary - 1st Grade: Time by Slidesgo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132</cp:revision>
  <dcterms:modified xsi:type="dcterms:W3CDTF">2025-02-25T12:22:25Z</dcterms:modified>
  <cp:category>9Slide.vn</cp:category>
</cp:coreProperties>
</file>