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6" r:id="rId1"/>
    <p:sldMasterId id="2147483687" r:id="rId2"/>
  </p:sldMasterIdLst>
  <p:notesMasterIdLst>
    <p:notesMasterId r:id="rId31"/>
  </p:notesMasterIdLst>
  <p:sldIdLst>
    <p:sldId id="508" r:id="rId3"/>
    <p:sldId id="265" r:id="rId4"/>
    <p:sldId id="314" r:id="rId5"/>
    <p:sldId id="315" r:id="rId6"/>
    <p:sldId id="316" r:id="rId7"/>
    <p:sldId id="317" r:id="rId8"/>
    <p:sldId id="270" r:id="rId9"/>
    <p:sldId id="318" r:id="rId10"/>
    <p:sldId id="319" r:id="rId11"/>
    <p:sldId id="502" r:id="rId12"/>
    <p:sldId id="274" r:id="rId13"/>
    <p:sldId id="504" r:id="rId14"/>
    <p:sldId id="506" r:id="rId15"/>
    <p:sldId id="268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3" r:id="rId29"/>
    <p:sldId id="279" r:id="rId30"/>
  </p:sldIdLst>
  <p:sldSz cx="9144000" cy="5143500" type="screen16x9"/>
  <p:notesSz cx="6858000" cy="9144000"/>
  <p:embeddedFontLst>
    <p:embeddedFont>
      <p:font typeface="Yeseva One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Amatic SC" charset="-79"/>
      <p:regular r:id="rId37"/>
      <p:bold r:id="rId38"/>
    </p:embeddedFont>
    <p:embeddedFont>
      <p:font typeface=".VnBodoniH" pitchFamily="34" charset="0"/>
      <p:regular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Wingdings 2" pitchFamily="18" charset="2"/>
      <p:regular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Calibri Light" pitchFamily="34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105" d="100"/>
          <a:sy n="105" d="100"/>
        </p:scale>
        <p:origin x="-366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6710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77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487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147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456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38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82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56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428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8" name="Google Shape;8168;g1104839377c_0_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9" name="Google Shape;8169;g1104839377c_0_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g1104839377c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9" name="Google Shape;7589;g1104839377c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78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7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24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1FC3-2B71-470B-9538-D7CE9592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3C187-AFFC-4969-AFCF-BDFBD4D5E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26E5E8-033A-4018-96BC-F26C3147F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D77F85-F32C-4924-A89A-0A60B10C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2245DF-F702-47A0-BF07-7C48AC03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66B106-30AF-45E2-9BAF-B33B194F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5C3556-7142-4C42-9A01-5494FD8B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9FB3F4-9313-4364-A0E9-7984E5048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8DFE5E-A10B-4AC9-B4BF-8E39F609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D4644-B395-4BA2-9EF3-96277D68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11D0A-4062-42C9-A646-2F1BE568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73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B0A78-2B9A-4053-83E2-FC7E6B5B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1565FF-84EC-424B-BFB1-9C6947AB1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7D27CE-E293-47D1-B9B2-0DB7DA3C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72BB1E-DB1C-4AE0-A2C2-6CD8833D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FCAC8A-0A33-4402-93FE-420C5E52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8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7F6ED9-5AC2-4F4B-8C3B-DF27C1A1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85C579-71B0-4C9A-8BC3-BC27BB0BB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A41568-3749-41EC-AF5D-8F9A286FF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50DA19-CE9A-4947-BAFF-432D1C6B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691CC1-510A-4F8F-B3BA-6B8AFDFF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7CBFA0-75B0-4621-8B93-9A9011B7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40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54E39-B59D-4E8B-AA33-455B7139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D66AD9-3209-4426-92AF-5258CE748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F03288-5B9B-4BBC-9034-253361691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C54297-D0DD-44A2-81D0-8E8B024E9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C4AF81-B37C-4C7B-9354-A2CED4399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1CC977-314A-431C-8776-6D1E5306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8AB868-C95D-46FF-9728-F18E127E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809547-F2F5-4A8E-A731-8AC2B2E0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93" name="Google Shape;393;p6"/>
          <p:cNvGrpSpPr/>
          <p:nvPr/>
        </p:nvGrpSpPr>
        <p:grpSpPr>
          <a:xfrm>
            <a:off x="354553" y="329622"/>
            <a:ext cx="8453716" cy="4471646"/>
            <a:chOff x="354553" y="329622"/>
            <a:chExt cx="8453716" cy="4471646"/>
          </a:xfrm>
        </p:grpSpPr>
        <p:grpSp>
          <p:nvGrpSpPr>
            <p:cNvPr id="394" name="Google Shape;394;p6"/>
            <p:cNvGrpSpPr/>
            <p:nvPr/>
          </p:nvGrpSpPr>
          <p:grpSpPr>
            <a:xfrm>
              <a:off x="6385521" y="411529"/>
              <a:ext cx="564135" cy="256951"/>
              <a:chOff x="700250" y="1477300"/>
              <a:chExt cx="309675" cy="141050"/>
            </a:xfrm>
          </p:grpSpPr>
          <p:sp>
            <p:nvSpPr>
              <p:cNvPr id="395" name="Google Shape;395;p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6"/>
            <p:cNvGrpSpPr/>
            <p:nvPr/>
          </p:nvGrpSpPr>
          <p:grpSpPr>
            <a:xfrm>
              <a:off x="8508878" y="1137772"/>
              <a:ext cx="139138" cy="127771"/>
              <a:chOff x="585175" y="1520600"/>
              <a:chExt cx="54425" cy="49975"/>
            </a:xfrm>
          </p:grpSpPr>
          <p:sp>
            <p:nvSpPr>
              <p:cNvPr id="400" name="Google Shape;400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5" name="Google Shape;405;p6"/>
            <p:cNvSpPr/>
            <p:nvPr/>
          </p:nvSpPr>
          <p:spPr>
            <a:xfrm>
              <a:off x="495969" y="3626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6"/>
            <p:cNvGrpSpPr/>
            <p:nvPr/>
          </p:nvGrpSpPr>
          <p:grpSpPr>
            <a:xfrm>
              <a:off x="7542328" y="329622"/>
              <a:ext cx="139138" cy="127771"/>
              <a:chOff x="585175" y="1520600"/>
              <a:chExt cx="54425" cy="49975"/>
            </a:xfrm>
          </p:grpSpPr>
          <p:sp>
            <p:nvSpPr>
              <p:cNvPr id="407" name="Google Shape;407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6"/>
            <p:cNvGrpSpPr/>
            <p:nvPr/>
          </p:nvGrpSpPr>
          <p:grpSpPr>
            <a:xfrm>
              <a:off x="354553" y="1265547"/>
              <a:ext cx="139138" cy="127771"/>
              <a:chOff x="585175" y="1520600"/>
              <a:chExt cx="54425" cy="49975"/>
            </a:xfrm>
          </p:grpSpPr>
          <p:sp>
            <p:nvSpPr>
              <p:cNvPr id="413" name="Google Shape;413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6"/>
            <p:cNvGrpSpPr/>
            <p:nvPr/>
          </p:nvGrpSpPr>
          <p:grpSpPr>
            <a:xfrm>
              <a:off x="457603" y="2150047"/>
              <a:ext cx="139138" cy="127771"/>
              <a:chOff x="585175" y="1520600"/>
              <a:chExt cx="54425" cy="49975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6"/>
            <p:cNvGrpSpPr/>
            <p:nvPr/>
          </p:nvGrpSpPr>
          <p:grpSpPr>
            <a:xfrm>
              <a:off x="354553" y="3804497"/>
              <a:ext cx="139138" cy="127771"/>
              <a:chOff x="585175" y="1520600"/>
              <a:chExt cx="54425" cy="49975"/>
            </a:xfrm>
          </p:grpSpPr>
          <p:sp>
            <p:nvSpPr>
              <p:cNvPr id="425" name="Google Shape;425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6"/>
            <p:cNvGrpSpPr/>
            <p:nvPr/>
          </p:nvGrpSpPr>
          <p:grpSpPr>
            <a:xfrm>
              <a:off x="2344853" y="4603497"/>
              <a:ext cx="139138" cy="127771"/>
              <a:chOff x="585175" y="1520600"/>
              <a:chExt cx="54425" cy="49975"/>
            </a:xfrm>
          </p:grpSpPr>
          <p:sp>
            <p:nvSpPr>
              <p:cNvPr id="431" name="Google Shape;431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6"/>
            <p:cNvGrpSpPr/>
            <p:nvPr/>
          </p:nvGrpSpPr>
          <p:grpSpPr>
            <a:xfrm>
              <a:off x="4502428" y="4673497"/>
              <a:ext cx="139138" cy="127771"/>
              <a:chOff x="585175" y="1520600"/>
              <a:chExt cx="54425" cy="49975"/>
            </a:xfrm>
          </p:grpSpPr>
          <p:sp>
            <p:nvSpPr>
              <p:cNvPr id="437" name="Google Shape;437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6"/>
            <p:cNvGrpSpPr/>
            <p:nvPr/>
          </p:nvGrpSpPr>
          <p:grpSpPr>
            <a:xfrm>
              <a:off x="7542328" y="4603497"/>
              <a:ext cx="139138" cy="127771"/>
              <a:chOff x="585175" y="1520600"/>
              <a:chExt cx="54425" cy="49975"/>
            </a:xfrm>
          </p:grpSpPr>
          <p:sp>
            <p:nvSpPr>
              <p:cNvPr id="443" name="Google Shape;443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6"/>
            <p:cNvGrpSpPr/>
            <p:nvPr/>
          </p:nvGrpSpPr>
          <p:grpSpPr>
            <a:xfrm>
              <a:off x="8669128" y="3136610"/>
              <a:ext cx="139138" cy="127771"/>
              <a:chOff x="585175" y="1520600"/>
              <a:chExt cx="54425" cy="49975"/>
            </a:xfrm>
          </p:grpSpPr>
          <p:sp>
            <p:nvSpPr>
              <p:cNvPr id="449" name="Google Shape;449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" name="Google Shape;454;p6"/>
            <p:cNvGrpSpPr/>
            <p:nvPr/>
          </p:nvGrpSpPr>
          <p:grpSpPr>
            <a:xfrm>
              <a:off x="8529978" y="2327272"/>
              <a:ext cx="139138" cy="127771"/>
              <a:chOff x="585175" y="1520600"/>
              <a:chExt cx="54425" cy="49975"/>
            </a:xfrm>
          </p:grpSpPr>
          <p:sp>
            <p:nvSpPr>
              <p:cNvPr id="455" name="Google Shape;455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0" name="Google Shape;460;p6"/>
            <p:cNvSpPr/>
            <p:nvPr/>
          </p:nvSpPr>
          <p:spPr>
            <a:xfrm>
              <a:off x="369744" y="3211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459769" y="2478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495969" y="184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69744" y="152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96744" y="1075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7331407" y="60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7885032" y="45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606719" y="91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8745869" y="152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568344" y="1983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8547244" y="3096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669119" y="2764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8669119" y="383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7848269" y="4706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6887244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4791619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4151944" y="471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63181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1961244" y="4706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16CE2-E5E8-42EA-845D-3C0E37BA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D3F1E0-E273-4101-B7E1-BB500E07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C0D3E40-C3A4-459C-BCFB-D5BB66A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3E124E8-FFB5-4CD2-8F59-B483F436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9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72CE4F-C31D-4AAE-807C-1CDC2D14F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B9EEB1-C0C6-4C18-9173-2B0CB425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0BC815-BD52-42BD-8433-07C5FB65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36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244E1-A021-42CF-BE9F-C57926F1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366B44-4EAC-4632-A9EC-2873738A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2AB477-7913-4913-854F-A26382439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FBB75-D005-4FB6-9B5B-E7DD2FF60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5C7DBD-1156-42FA-8E64-16EF2F0B8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ADCC83-94E9-493B-A65D-D75ABFC9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10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1C142-7B41-43ED-9652-576569AF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BE6BCD-CEC8-49A0-A232-30B6224B2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53C9A5-AEF3-49AA-AC8C-1EE3A972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94BD13-8273-4FD4-A8EB-A642043F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5CE7A6-C5DD-452D-913E-9516247F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C24A4-C43B-4231-9A6F-B6D8DEDF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0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738AFD-72D0-4DCC-AC74-D844314C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5E667-6477-4FD5-8950-4EE9A77AA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23A3-6A26-4937-ADCD-5213282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029DBC-0709-4DFE-930E-091F264E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E0A7D6-F14F-48DF-9362-11ACBAB5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9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47026A-A855-42B9-B122-D6F2616B05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D0AFAA-A945-4080-89F4-B568A7656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1E3CAC-5646-4B10-88F1-00AD5108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587E23-FDE5-43F4-A34C-64168101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995426-E4D3-4E6E-B938-EB4B8F8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3"/>
        </a:solid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5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5"/>
          <p:cNvSpPr txBox="1">
            <a:spLocks noGrp="1"/>
          </p:cNvSpPr>
          <p:nvPr>
            <p:ph type="title" hasCustomPrompt="1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9" name="Google Shape;1349;p15"/>
          <p:cNvSpPr txBox="1">
            <a:spLocks noGrp="1"/>
          </p:cNvSpPr>
          <p:nvPr>
            <p:ph type="subTitle" idx="1"/>
          </p:nvPr>
        </p:nvSpPr>
        <p:spPr>
          <a:xfrm rot="473">
            <a:off x="2391900" y="402711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15"/>
          <p:cNvSpPr txBox="1">
            <a:spLocks noGrp="1"/>
          </p:cNvSpPr>
          <p:nvPr>
            <p:ph type="title" idx="2"/>
          </p:nvPr>
        </p:nvSpPr>
        <p:spPr>
          <a:xfrm>
            <a:off x="1641850" y="3000888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351" name="Google Shape;1351;p15"/>
          <p:cNvGrpSpPr/>
          <p:nvPr/>
        </p:nvGrpSpPr>
        <p:grpSpPr>
          <a:xfrm>
            <a:off x="382844" y="362448"/>
            <a:ext cx="8311450" cy="4211200"/>
            <a:chOff x="382844" y="362448"/>
            <a:chExt cx="8311450" cy="4211200"/>
          </a:xfrm>
        </p:grpSpPr>
        <p:grpSp>
          <p:nvGrpSpPr>
            <p:cNvPr id="1352" name="Google Shape;1352;p15"/>
            <p:cNvGrpSpPr/>
            <p:nvPr/>
          </p:nvGrpSpPr>
          <p:grpSpPr>
            <a:xfrm>
              <a:off x="5582971" y="766392"/>
              <a:ext cx="564135" cy="256951"/>
              <a:chOff x="700250" y="1477300"/>
              <a:chExt cx="309675" cy="141050"/>
            </a:xfrm>
          </p:grpSpPr>
          <p:sp>
            <p:nvSpPr>
              <p:cNvPr id="1353" name="Google Shape;1353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15"/>
            <p:cNvGrpSpPr/>
            <p:nvPr/>
          </p:nvGrpSpPr>
          <p:grpSpPr>
            <a:xfrm>
              <a:off x="5281303" y="602085"/>
              <a:ext cx="139138" cy="127771"/>
              <a:chOff x="585175" y="1520600"/>
              <a:chExt cx="54425" cy="49975"/>
            </a:xfrm>
          </p:grpSpPr>
          <p:sp>
            <p:nvSpPr>
              <p:cNvPr id="1358" name="Google Shape;135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1363;p15"/>
            <p:cNvSpPr/>
            <p:nvPr/>
          </p:nvSpPr>
          <p:spPr>
            <a:xfrm>
              <a:off x="6326469" y="2232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15"/>
            <p:cNvGrpSpPr/>
            <p:nvPr/>
          </p:nvGrpSpPr>
          <p:grpSpPr>
            <a:xfrm>
              <a:off x="2905796" y="2693642"/>
              <a:ext cx="564135" cy="256951"/>
              <a:chOff x="700250" y="1477300"/>
              <a:chExt cx="309675" cy="141050"/>
            </a:xfrm>
          </p:grpSpPr>
          <p:sp>
            <p:nvSpPr>
              <p:cNvPr id="1365" name="Google Shape;1365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9" name="Google Shape;1369;p15"/>
            <p:cNvGrpSpPr/>
            <p:nvPr/>
          </p:nvGrpSpPr>
          <p:grpSpPr>
            <a:xfrm>
              <a:off x="3225978" y="1098410"/>
              <a:ext cx="139138" cy="127771"/>
              <a:chOff x="585175" y="1520600"/>
              <a:chExt cx="54425" cy="49975"/>
            </a:xfrm>
          </p:grpSpPr>
          <p:sp>
            <p:nvSpPr>
              <p:cNvPr id="1370" name="Google Shape;137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" name="Google Shape;1375;p15"/>
            <p:cNvGrpSpPr/>
            <p:nvPr/>
          </p:nvGrpSpPr>
          <p:grpSpPr>
            <a:xfrm>
              <a:off x="1876978" y="2294685"/>
              <a:ext cx="139138" cy="127771"/>
              <a:chOff x="585175" y="1520600"/>
              <a:chExt cx="54425" cy="49975"/>
            </a:xfrm>
          </p:grpSpPr>
          <p:sp>
            <p:nvSpPr>
              <p:cNvPr id="1376" name="Google Shape;137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5"/>
            <p:cNvGrpSpPr/>
            <p:nvPr/>
          </p:nvGrpSpPr>
          <p:grpSpPr>
            <a:xfrm>
              <a:off x="1317028" y="830997"/>
              <a:ext cx="139138" cy="127771"/>
              <a:chOff x="585175" y="1520600"/>
              <a:chExt cx="54425" cy="49975"/>
            </a:xfrm>
          </p:grpSpPr>
          <p:sp>
            <p:nvSpPr>
              <p:cNvPr id="1382" name="Google Shape;138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5"/>
            <p:cNvGrpSpPr/>
            <p:nvPr/>
          </p:nvGrpSpPr>
          <p:grpSpPr>
            <a:xfrm>
              <a:off x="445253" y="3000897"/>
              <a:ext cx="139138" cy="127771"/>
              <a:chOff x="585175" y="1520600"/>
              <a:chExt cx="54425" cy="49975"/>
            </a:xfrm>
          </p:grpSpPr>
          <p:sp>
            <p:nvSpPr>
              <p:cNvPr id="1388" name="Google Shape;138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3" name="Google Shape;1393;p15"/>
            <p:cNvGrpSpPr/>
            <p:nvPr/>
          </p:nvGrpSpPr>
          <p:grpSpPr>
            <a:xfrm>
              <a:off x="1221578" y="4318097"/>
              <a:ext cx="139138" cy="127771"/>
              <a:chOff x="585175" y="1520600"/>
              <a:chExt cx="54425" cy="49975"/>
            </a:xfrm>
          </p:grpSpPr>
          <p:sp>
            <p:nvSpPr>
              <p:cNvPr id="1394" name="Google Shape;139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9" name="Google Shape;1399;p15"/>
            <p:cNvGrpSpPr/>
            <p:nvPr/>
          </p:nvGrpSpPr>
          <p:grpSpPr>
            <a:xfrm>
              <a:off x="6007953" y="2507860"/>
              <a:ext cx="139138" cy="127771"/>
              <a:chOff x="585175" y="1520600"/>
              <a:chExt cx="54425" cy="49975"/>
            </a:xfrm>
          </p:grpSpPr>
          <p:sp>
            <p:nvSpPr>
              <p:cNvPr id="1400" name="Google Shape;140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5" name="Google Shape;1405;p15"/>
            <p:cNvGrpSpPr/>
            <p:nvPr/>
          </p:nvGrpSpPr>
          <p:grpSpPr>
            <a:xfrm>
              <a:off x="7464328" y="3000910"/>
              <a:ext cx="139138" cy="127771"/>
              <a:chOff x="585175" y="1520600"/>
              <a:chExt cx="54425" cy="49975"/>
            </a:xfrm>
          </p:grpSpPr>
          <p:sp>
            <p:nvSpPr>
              <p:cNvPr id="1406" name="Google Shape;140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15"/>
            <p:cNvGrpSpPr/>
            <p:nvPr/>
          </p:nvGrpSpPr>
          <p:grpSpPr>
            <a:xfrm>
              <a:off x="7750678" y="1982785"/>
              <a:ext cx="139138" cy="127771"/>
              <a:chOff x="585175" y="1520600"/>
              <a:chExt cx="54425" cy="49975"/>
            </a:xfrm>
          </p:grpSpPr>
          <p:sp>
            <p:nvSpPr>
              <p:cNvPr id="1412" name="Google Shape;141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15"/>
            <p:cNvGrpSpPr/>
            <p:nvPr/>
          </p:nvGrpSpPr>
          <p:grpSpPr>
            <a:xfrm>
              <a:off x="7603478" y="801872"/>
              <a:ext cx="139138" cy="127771"/>
              <a:chOff x="585175" y="1520600"/>
              <a:chExt cx="54425" cy="49975"/>
            </a:xfrm>
          </p:grpSpPr>
          <p:sp>
            <p:nvSpPr>
              <p:cNvPr id="1418" name="Google Shape;141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15"/>
            <p:cNvGrpSpPr/>
            <p:nvPr/>
          </p:nvGrpSpPr>
          <p:grpSpPr>
            <a:xfrm>
              <a:off x="8492753" y="3000897"/>
              <a:ext cx="139138" cy="127771"/>
              <a:chOff x="585175" y="1520600"/>
              <a:chExt cx="54425" cy="49975"/>
            </a:xfrm>
          </p:grpSpPr>
          <p:sp>
            <p:nvSpPr>
              <p:cNvPr id="1424" name="Google Shape;142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9" name="Google Shape;1429;p15"/>
            <p:cNvGrpSpPr/>
            <p:nvPr/>
          </p:nvGrpSpPr>
          <p:grpSpPr>
            <a:xfrm>
              <a:off x="8104603" y="3767747"/>
              <a:ext cx="139138" cy="127771"/>
              <a:chOff x="585175" y="1520600"/>
              <a:chExt cx="54425" cy="49975"/>
            </a:xfrm>
          </p:grpSpPr>
          <p:sp>
            <p:nvSpPr>
              <p:cNvPr id="1430" name="Google Shape;143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5" name="Google Shape;1435;p15"/>
            <p:cNvGrpSpPr/>
            <p:nvPr/>
          </p:nvGrpSpPr>
          <p:grpSpPr>
            <a:xfrm>
              <a:off x="7048303" y="4445872"/>
              <a:ext cx="139138" cy="127771"/>
              <a:chOff x="585175" y="1520600"/>
              <a:chExt cx="54425" cy="49975"/>
            </a:xfrm>
          </p:grpSpPr>
          <p:sp>
            <p:nvSpPr>
              <p:cNvPr id="1436" name="Google Shape;143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1" name="Google Shape;1441;p15"/>
            <p:cNvSpPr/>
            <p:nvPr/>
          </p:nvSpPr>
          <p:spPr>
            <a:xfrm>
              <a:off x="6663719" y="27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7502694" y="2571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7922969" y="3033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7680219" y="3625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8631894" y="3345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8569494" y="2294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7464319" y="1852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7889819" y="634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6084694" y="1291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6358319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893819" y="362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7464319" y="4167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7680219" y="451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1514594" y="41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2016119" y="43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584394" y="3472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45244" y="2507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382844" y="3869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178994" y="263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953719" y="179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586219" y="2950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586219" y="109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2016119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1648619" y="36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633969" y="958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3321794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3029094" y="15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3"/>
        </a:solid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6"/>
          <p:cNvSpPr txBox="1">
            <a:spLocks noGrp="1"/>
          </p:cNvSpPr>
          <p:nvPr>
            <p:ph type="title" hasCustomPrompt="1"/>
          </p:nvPr>
        </p:nvSpPr>
        <p:spPr>
          <a:xfrm>
            <a:off x="55338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1" name="Google Shape;1471;p16"/>
          <p:cNvSpPr txBox="1">
            <a:spLocks noGrp="1"/>
          </p:cNvSpPr>
          <p:nvPr>
            <p:ph type="subTitle" idx="1"/>
          </p:nvPr>
        </p:nvSpPr>
        <p:spPr>
          <a:xfrm rot="473">
            <a:off x="40638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16"/>
          <p:cNvSpPr txBox="1">
            <a:spLocks noGrp="1"/>
          </p:cNvSpPr>
          <p:nvPr>
            <p:ph type="title" idx="2"/>
          </p:nvPr>
        </p:nvSpPr>
        <p:spPr>
          <a:xfrm>
            <a:off x="40638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473" name="Google Shape;1473;p16"/>
          <p:cNvGrpSpPr/>
          <p:nvPr/>
        </p:nvGrpSpPr>
        <p:grpSpPr>
          <a:xfrm>
            <a:off x="324419" y="415198"/>
            <a:ext cx="8399397" cy="4300525"/>
            <a:chOff x="324419" y="415198"/>
            <a:chExt cx="8399397" cy="4300525"/>
          </a:xfrm>
        </p:grpSpPr>
        <p:grpSp>
          <p:nvGrpSpPr>
            <p:cNvPr id="1474" name="Google Shape;1474;p16"/>
            <p:cNvGrpSpPr/>
            <p:nvPr/>
          </p:nvGrpSpPr>
          <p:grpSpPr>
            <a:xfrm>
              <a:off x="1300446" y="781967"/>
              <a:ext cx="564135" cy="256951"/>
              <a:chOff x="700250" y="1477300"/>
              <a:chExt cx="309675" cy="141050"/>
            </a:xfrm>
          </p:grpSpPr>
          <p:sp>
            <p:nvSpPr>
              <p:cNvPr id="1475" name="Google Shape;1475;p1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9" name="Google Shape;1479;p16"/>
            <p:cNvGrpSpPr/>
            <p:nvPr/>
          </p:nvGrpSpPr>
          <p:grpSpPr>
            <a:xfrm>
              <a:off x="7744728" y="2670760"/>
              <a:ext cx="139138" cy="127771"/>
              <a:chOff x="585175" y="1520600"/>
              <a:chExt cx="54425" cy="49975"/>
            </a:xfrm>
          </p:grpSpPr>
          <p:sp>
            <p:nvSpPr>
              <p:cNvPr id="1480" name="Google Shape;1480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5" name="Google Shape;1485;p16"/>
            <p:cNvSpPr/>
            <p:nvPr/>
          </p:nvSpPr>
          <p:spPr>
            <a:xfrm>
              <a:off x="8005794" y="110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6" name="Google Shape;1486;p16"/>
            <p:cNvGrpSpPr/>
            <p:nvPr/>
          </p:nvGrpSpPr>
          <p:grpSpPr>
            <a:xfrm>
              <a:off x="8584678" y="3348822"/>
              <a:ext cx="139138" cy="127771"/>
              <a:chOff x="585175" y="1520600"/>
              <a:chExt cx="54425" cy="49975"/>
            </a:xfrm>
          </p:grpSpPr>
          <p:sp>
            <p:nvSpPr>
              <p:cNvPr id="1487" name="Google Shape;148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16"/>
            <p:cNvGrpSpPr/>
            <p:nvPr/>
          </p:nvGrpSpPr>
          <p:grpSpPr>
            <a:xfrm>
              <a:off x="6847503" y="4361522"/>
              <a:ext cx="139138" cy="127771"/>
              <a:chOff x="585175" y="1520600"/>
              <a:chExt cx="54425" cy="49975"/>
            </a:xfrm>
          </p:grpSpPr>
          <p:sp>
            <p:nvSpPr>
              <p:cNvPr id="1493" name="Google Shape;149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16"/>
            <p:cNvGrpSpPr/>
            <p:nvPr/>
          </p:nvGrpSpPr>
          <p:grpSpPr>
            <a:xfrm>
              <a:off x="5096478" y="4587947"/>
              <a:ext cx="139138" cy="127771"/>
              <a:chOff x="585175" y="1520600"/>
              <a:chExt cx="54425" cy="49975"/>
            </a:xfrm>
          </p:grpSpPr>
          <p:sp>
            <p:nvSpPr>
              <p:cNvPr id="1499" name="Google Shape;149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4" name="Google Shape;1504;p16"/>
            <p:cNvGrpSpPr/>
            <p:nvPr/>
          </p:nvGrpSpPr>
          <p:grpSpPr>
            <a:xfrm>
              <a:off x="5300103" y="2507872"/>
              <a:ext cx="139138" cy="127771"/>
              <a:chOff x="585175" y="1520600"/>
              <a:chExt cx="54425" cy="49975"/>
            </a:xfrm>
          </p:grpSpPr>
          <p:sp>
            <p:nvSpPr>
              <p:cNvPr id="1505" name="Google Shape;150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0" name="Google Shape;1510;p16"/>
            <p:cNvGrpSpPr/>
            <p:nvPr/>
          </p:nvGrpSpPr>
          <p:grpSpPr>
            <a:xfrm>
              <a:off x="3753828" y="1209772"/>
              <a:ext cx="139138" cy="127771"/>
              <a:chOff x="585175" y="1520600"/>
              <a:chExt cx="54425" cy="49975"/>
            </a:xfrm>
          </p:grpSpPr>
          <p:sp>
            <p:nvSpPr>
              <p:cNvPr id="1511" name="Google Shape;151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6" name="Google Shape;1516;p16"/>
            <p:cNvGrpSpPr/>
            <p:nvPr/>
          </p:nvGrpSpPr>
          <p:grpSpPr>
            <a:xfrm>
              <a:off x="4231078" y="623710"/>
              <a:ext cx="139138" cy="127771"/>
              <a:chOff x="585175" y="1520600"/>
              <a:chExt cx="54425" cy="49975"/>
            </a:xfrm>
          </p:grpSpPr>
          <p:sp>
            <p:nvSpPr>
              <p:cNvPr id="1517" name="Google Shape;151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6"/>
            <p:cNvGrpSpPr/>
            <p:nvPr/>
          </p:nvGrpSpPr>
          <p:grpSpPr>
            <a:xfrm>
              <a:off x="4802278" y="1209785"/>
              <a:ext cx="139138" cy="127771"/>
              <a:chOff x="585175" y="1520600"/>
              <a:chExt cx="54425" cy="49975"/>
            </a:xfrm>
          </p:grpSpPr>
          <p:sp>
            <p:nvSpPr>
              <p:cNvPr id="1523" name="Google Shape;152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8" name="Google Shape;1528;p16"/>
            <p:cNvGrpSpPr/>
            <p:nvPr/>
          </p:nvGrpSpPr>
          <p:grpSpPr>
            <a:xfrm>
              <a:off x="2143928" y="555585"/>
              <a:ext cx="139138" cy="127771"/>
              <a:chOff x="585175" y="1520600"/>
              <a:chExt cx="54425" cy="49975"/>
            </a:xfrm>
          </p:grpSpPr>
          <p:sp>
            <p:nvSpPr>
              <p:cNvPr id="1529" name="Google Shape;152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16"/>
            <p:cNvGrpSpPr/>
            <p:nvPr/>
          </p:nvGrpSpPr>
          <p:grpSpPr>
            <a:xfrm>
              <a:off x="545253" y="3817735"/>
              <a:ext cx="139138" cy="127771"/>
              <a:chOff x="585175" y="1520600"/>
              <a:chExt cx="54425" cy="49975"/>
            </a:xfrm>
          </p:grpSpPr>
          <p:sp>
            <p:nvSpPr>
              <p:cNvPr id="1535" name="Google Shape;153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16"/>
            <p:cNvGrpSpPr/>
            <p:nvPr/>
          </p:nvGrpSpPr>
          <p:grpSpPr>
            <a:xfrm>
              <a:off x="8181178" y="1337560"/>
              <a:ext cx="139138" cy="127771"/>
              <a:chOff x="585175" y="1520600"/>
              <a:chExt cx="54425" cy="49975"/>
            </a:xfrm>
          </p:grpSpPr>
          <p:sp>
            <p:nvSpPr>
              <p:cNvPr id="1541" name="Google Shape;154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6" name="Google Shape;1546;p16"/>
            <p:cNvSpPr/>
            <p:nvPr/>
          </p:nvSpPr>
          <p:spPr>
            <a:xfrm>
              <a:off x="7682319" y="1540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8181169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8219544" y="3526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858466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74519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5173219" y="879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509594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617769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3830569" y="844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3391519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2487919" y="415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324419" y="366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5471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494141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5134844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57138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7451994" y="287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076569" y="240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343819" y="4361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6516594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4095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3001019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883869" y="462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2">
    <p:bg>
      <p:bgPr>
        <a:solidFill>
          <a:schemeClr val="accent3"/>
        </a:solid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19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 txBox="1">
            <a:spLocks noGrp="1"/>
          </p:cNvSpPr>
          <p:nvPr>
            <p:ph type="title" hasCustomPrompt="1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8" name="Google Shape;1788;p19"/>
          <p:cNvSpPr txBox="1">
            <a:spLocks noGrp="1"/>
          </p:cNvSpPr>
          <p:nvPr>
            <p:ph type="subTitle" idx="1"/>
          </p:nvPr>
        </p:nvSpPr>
        <p:spPr>
          <a:xfrm rot="473">
            <a:off x="3457937" y="366626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9" name="Google Shape;1789;p1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790" name="Google Shape;1790;p19"/>
          <p:cNvGrpSpPr/>
          <p:nvPr/>
        </p:nvGrpSpPr>
        <p:grpSpPr>
          <a:xfrm>
            <a:off x="512169" y="438022"/>
            <a:ext cx="8202700" cy="4282263"/>
            <a:chOff x="512169" y="438022"/>
            <a:chExt cx="8202700" cy="4282263"/>
          </a:xfrm>
        </p:grpSpPr>
        <p:grpSp>
          <p:nvGrpSpPr>
            <p:cNvPr id="1791" name="Google Shape;1791;p19"/>
            <p:cNvGrpSpPr/>
            <p:nvPr/>
          </p:nvGrpSpPr>
          <p:grpSpPr>
            <a:xfrm>
              <a:off x="7593721" y="2640042"/>
              <a:ext cx="564135" cy="256951"/>
              <a:chOff x="700250" y="1477300"/>
              <a:chExt cx="309675" cy="141050"/>
            </a:xfrm>
          </p:grpSpPr>
          <p:sp>
            <p:nvSpPr>
              <p:cNvPr id="1792" name="Google Shape;1792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6" name="Google Shape;1796;p19"/>
            <p:cNvGrpSpPr/>
            <p:nvPr/>
          </p:nvGrpSpPr>
          <p:grpSpPr>
            <a:xfrm>
              <a:off x="8284853" y="1999310"/>
              <a:ext cx="139138" cy="127771"/>
              <a:chOff x="585175" y="1520600"/>
              <a:chExt cx="54425" cy="49975"/>
            </a:xfrm>
          </p:grpSpPr>
          <p:sp>
            <p:nvSpPr>
              <p:cNvPr id="1797" name="Google Shape;179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2" name="Google Shape;1802;p19"/>
            <p:cNvSpPr/>
            <p:nvPr/>
          </p:nvSpPr>
          <p:spPr>
            <a:xfrm>
              <a:off x="5371444" y="1054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19"/>
            <p:cNvGrpSpPr/>
            <p:nvPr/>
          </p:nvGrpSpPr>
          <p:grpSpPr>
            <a:xfrm>
              <a:off x="1071371" y="539992"/>
              <a:ext cx="564135" cy="256951"/>
              <a:chOff x="700250" y="1477300"/>
              <a:chExt cx="309675" cy="141050"/>
            </a:xfrm>
          </p:grpSpPr>
          <p:sp>
            <p:nvSpPr>
              <p:cNvPr id="1804" name="Google Shape;1804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8" name="Google Shape;1808;p19"/>
            <p:cNvGrpSpPr/>
            <p:nvPr/>
          </p:nvGrpSpPr>
          <p:grpSpPr>
            <a:xfrm>
              <a:off x="7786878" y="796960"/>
              <a:ext cx="139138" cy="127771"/>
              <a:chOff x="585175" y="1520600"/>
              <a:chExt cx="54425" cy="49975"/>
            </a:xfrm>
          </p:grpSpPr>
          <p:sp>
            <p:nvSpPr>
              <p:cNvPr id="1809" name="Google Shape;180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4" name="Google Shape;1814;p19"/>
            <p:cNvGrpSpPr/>
            <p:nvPr/>
          </p:nvGrpSpPr>
          <p:grpSpPr>
            <a:xfrm>
              <a:off x="5371453" y="1284347"/>
              <a:ext cx="139138" cy="127771"/>
              <a:chOff x="585175" y="1520600"/>
              <a:chExt cx="54425" cy="49975"/>
            </a:xfrm>
          </p:grpSpPr>
          <p:sp>
            <p:nvSpPr>
              <p:cNvPr id="1815" name="Google Shape;181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19"/>
            <p:cNvGrpSpPr/>
            <p:nvPr/>
          </p:nvGrpSpPr>
          <p:grpSpPr>
            <a:xfrm>
              <a:off x="3457953" y="438022"/>
              <a:ext cx="139138" cy="127771"/>
              <a:chOff x="585175" y="1520600"/>
              <a:chExt cx="54425" cy="49975"/>
            </a:xfrm>
          </p:grpSpPr>
          <p:sp>
            <p:nvSpPr>
              <p:cNvPr id="1821" name="Google Shape;182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6" name="Google Shape;1826;p19"/>
            <p:cNvGrpSpPr/>
            <p:nvPr/>
          </p:nvGrpSpPr>
          <p:grpSpPr>
            <a:xfrm>
              <a:off x="3521578" y="2194272"/>
              <a:ext cx="139138" cy="127771"/>
              <a:chOff x="585175" y="1520600"/>
              <a:chExt cx="54425" cy="49975"/>
            </a:xfrm>
          </p:grpSpPr>
          <p:sp>
            <p:nvSpPr>
              <p:cNvPr id="1827" name="Google Shape;182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2" name="Google Shape;1832;p19"/>
            <p:cNvGrpSpPr/>
            <p:nvPr/>
          </p:nvGrpSpPr>
          <p:grpSpPr>
            <a:xfrm>
              <a:off x="1727153" y="1538847"/>
              <a:ext cx="139138" cy="127771"/>
              <a:chOff x="585175" y="1520600"/>
              <a:chExt cx="54425" cy="49975"/>
            </a:xfrm>
          </p:grpSpPr>
          <p:sp>
            <p:nvSpPr>
              <p:cNvPr id="1833" name="Google Shape;183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8" name="Google Shape;1838;p19"/>
            <p:cNvGrpSpPr/>
            <p:nvPr/>
          </p:nvGrpSpPr>
          <p:grpSpPr>
            <a:xfrm>
              <a:off x="842678" y="989197"/>
              <a:ext cx="139138" cy="127771"/>
              <a:chOff x="585175" y="1520600"/>
              <a:chExt cx="54425" cy="49975"/>
            </a:xfrm>
          </p:grpSpPr>
          <p:sp>
            <p:nvSpPr>
              <p:cNvPr id="1839" name="Google Shape;183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4" name="Google Shape;1844;p19"/>
            <p:cNvGrpSpPr/>
            <p:nvPr/>
          </p:nvGrpSpPr>
          <p:grpSpPr>
            <a:xfrm>
              <a:off x="613603" y="2322047"/>
              <a:ext cx="139138" cy="127771"/>
              <a:chOff x="585175" y="1520600"/>
              <a:chExt cx="54425" cy="49975"/>
            </a:xfrm>
          </p:grpSpPr>
          <p:sp>
            <p:nvSpPr>
              <p:cNvPr id="1845" name="Google Shape;184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0" name="Google Shape;1850;p19"/>
            <p:cNvGrpSpPr/>
            <p:nvPr/>
          </p:nvGrpSpPr>
          <p:grpSpPr>
            <a:xfrm>
              <a:off x="1283866" y="4205547"/>
              <a:ext cx="139138" cy="127771"/>
              <a:chOff x="585175" y="1520600"/>
              <a:chExt cx="54425" cy="49975"/>
            </a:xfrm>
          </p:grpSpPr>
          <p:sp>
            <p:nvSpPr>
              <p:cNvPr id="1851" name="Google Shape;185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6" name="Google Shape;1856;p19"/>
            <p:cNvGrpSpPr/>
            <p:nvPr/>
          </p:nvGrpSpPr>
          <p:grpSpPr>
            <a:xfrm>
              <a:off x="3014666" y="4370972"/>
              <a:ext cx="139138" cy="127771"/>
              <a:chOff x="585175" y="1520600"/>
              <a:chExt cx="54425" cy="49975"/>
            </a:xfrm>
          </p:grpSpPr>
          <p:sp>
            <p:nvSpPr>
              <p:cNvPr id="1857" name="Google Shape;185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2" name="Google Shape;1862;p19"/>
            <p:cNvGrpSpPr/>
            <p:nvPr/>
          </p:nvGrpSpPr>
          <p:grpSpPr>
            <a:xfrm>
              <a:off x="4961816" y="4121672"/>
              <a:ext cx="139138" cy="127771"/>
              <a:chOff x="585175" y="1520600"/>
              <a:chExt cx="54425" cy="49975"/>
            </a:xfrm>
          </p:grpSpPr>
          <p:sp>
            <p:nvSpPr>
              <p:cNvPr id="1863" name="Google Shape;186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8" name="Google Shape;1868;p19"/>
            <p:cNvGrpSpPr/>
            <p:nvPr/>
          </p:nvGrpSpPr>
          <p:grpSpPr>
            <a:xfrm>
              <a:off x="6431741" y="4498747"/>
              <a:ext cx="139138" cy="127771"/>
              <a:chOff x="585175" y="1520600"/>
              <a:chExt cx="54425" cy="49975"/>
            </a:xfrm>
          </p:grpSpPr>
          <p:sp>
            <p:nvSpPr>
              <p:cNvPr id="1869" name="Google Shape;186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4" name="Google Shape;1874;p19"/>
            <p:cNvGrpSpPr/>
            <p:nvPr/>
          </p:nvGrpSpPr>
          <p:grpSpPr>
            <a:xfrm>
              <a:off x="7978016" y="4027872"/>
              <a:ext cx="139138" cy="127771"/>
              <a:chOff x="585175" y="1520600"/>
              <a:chExt cx="54425" cy="49975"/>
            </a:xfrm>
          </p:grpSpPr>
          <p:sp>
            <p:nvSpPr>
              <p:cNvPr id="1875" name="Google Shape;187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0" name="Google Shape;1880;p19"/>
            <p:cNvSpPr/>
            <p:nvPr/>
          </p:nvSpPr>
          <p:spPr>
            <a:xfrm>
              <a:off x="51009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5163344" y="693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7377769" y="565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8157844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78252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8251594" y="164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8652469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8410819" y="283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8652469" y="3292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7825244" y="36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8251594" y="386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8016382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684553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7220957" y="465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581468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5309057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469107" y="4175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3395557" y="423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3834632" y="4498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2682757" y="4403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1423007" y="4531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919432" y="4175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195782" y="203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473807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163357" y="254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3014682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2682757" y="2094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380905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200430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2297007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1765532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1322244" y="174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1283869" y="10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881044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91941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51216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xmlns="" id="{368F110B-236B-4128-BC6C-550886556CE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61" r:id="rId5"/>
    <p:sldLayoutId id="2147483662" r:id="rId6"/>
    <p:sldLayoutId id="2147483663" r:id="rId7"/>
    <p:sldLayoutId id="2147483665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xmlns="" id="{CF060F3E-234A-4ECC-B411-8841C9DE91A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2BABC2-52CD-42A1-A109-140F586C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C63F9E-1FE3-4CF1-B218-ED05B5C62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9DF6B5-F565-44F2-A880-512C8A577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07BB8-01AE-4086-B6E3-FE8EABF6B74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E0C85D-8C80-4DA5-93D2-DEEDF167C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DB3D4-ECBC-4D1B-B1CC-505D4E1FE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085F4-3D36-4262-98EE-9B515B026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gif"/><Relationship Id="rId3" Type="http://schemas.openxmlformats.org/officeDocument/2006/relationships/image" Target="../media/image12.png"/><Relationship Id="rId7" Type="http://schemas.openxmlformats.org/officeDocument/2006/relationships/image" Target="../media/image71.svg"/><Relationship Id="rId12" Type="http://schemas.openxmlformats.org/officeDocument/2006/relationships/image" Target="../media/image18.png"/><Relationship Id="rId2" Type="http://schemas.openxmlformats.org/officeDocument/2006/relationships/image" Target="../media/image11.jp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69.sv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Relationship Id="rId1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slide" Target="slide21.xml"/><Relationship Id="rId26" Type="http://schemas.openxmlformats.org/officeDocument/2006/relationships/image" Target="../media/image30.png"/><Relationship Id="rId3" Type="http://schemas.openxmlformats.org/officeDocument/2006/relationships/image" Target="../media/image15.gif"/><Relationship Id="rId21" Type="http://schemas.openxmlformats.org/officeDocument/2006/relationships/slide" Target="slide23.xml"/><Relationship Id="rId34" Type="http://schemas.openxmlformats.org/officeDocument/2006/relationships/slide" Target="slide27.xml"/><Relationship Id="rId7" Type="http://schemas.openxmlformats.org/officeDocument/2006/relationships/image" Target="../media/image23.gif"/><Relationship Id="rId12" Type="http://schemas.openxmlformats.org/officeDocument/2006/relationships/slide" Target="slide19.xml"/><Relationship Id="rId17" Type="http://schemas.openxmlformats.org/officeDocument/2006/relationships/image" Target="../media/image27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gif"/><Relationship Id="rId11" Type="http://schemas.openxmlformats.org/officeDocument/2006/relationships/image" Target="../media/image25.png"/><Relationship Id="rId24" Type="http://schemas.openxmlformats.org/officeDocument/2006/relationships/slide" Target="slide25.xml"/><Relationship Id="rId32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slide" Target="slide20.xml"/><Relationship Id="rId23" Type="http://schemas.openxmlformats.org/officeDocument/2006/relationships/image" Target="../media/image29.png"/><Relationship Id="rId28" Type="http://schemas.openxmlformats.org/officeDocument/2006/relationships/image" Target="../media/image30.png"/><Relationship Id="rId36" Type="http://schemas.openxmlformats.org/officeDocument/2006/relationships/slide" Target="slide26.xml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31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slide" Target="slide18.xml"/><Relationship Id="rId14" Type="http://schemas.openxmlformats.org/officeDocument/2006/relationships/image" Target="../media/image26.png"/><Relationship Id="rId22" Type="http://schemas.openxmlformats.org/officeDocument/2006/relationships/image" Target="../media/image28.png"/><Relationship Id="rId27" Type="http://schemas.openxmlformats.org/officeDocument/2006/relationships/slide" Target="slide24.xml"/><Relationship Id="rId30" Type="http://schemas.openxmlformats.org/officeDocument/2006/relationships/slide" Target="slide22.xml"/><Relationship Id="rId35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15.gi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43.gif"/><Relationship Id="rId4" Type="http://schemas.openxmlformats.org/officeDocument/2006/relationships/image" Target="../media/image18.pn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45.gif"/><Relationship Id="rId18" Type="http://schemas.openxmlformats.org/officeDocument/2006/relationships/image" Target="../media/image22.gif"/><Relationship Id="rId3" Type="http://schemas.openxmlformats.org/officeDocument/2006/relationships/image" Target="../media/image12.png"/><Relationship Id="rId7" Type="http://schemas.openxmlformats.org/officeDocument/2006/relationships/image" Target="../media/image71.svg"/><Relationship Id="rId12" Type="http://schemas.microsoft.com/office/2007/relationships/hdphoto" Target="../media/hdphoto1.wdp"/><Relationship Id="rId17" Type="http://schemas.openxmlformats.org/officeDocument/2006/relationships/image" Target="../media/image21.png"/><Relationship Id="rId2" Type="http://schemas.openxmlformats.org/officeDocument/2006/relationships/image" Target="../media/image11.jp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69.svg"/><Relationship Id="rId15" Type="http://schemas.openxmlformats.org/officeDocument/2006/relationships/image" Target="../media/image19.gif"/><Relationship Id="rId10" Type="http://schemas.openxmlformats.org/officeDocument/2006/relationships/image" Target="../media/image44.gif"/><Relationship Id="rId4" Type="http://schemas.openxmlformats.org/officeDocument/2006/relationships/image" Target="../media/image13.png"/><Relationship Id="rId9" Type="http://schemas.openxmlformats.org/officeDocument/2006/relationships/image" Target="../media/image16.gif"/><Relationship Id="rId1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  <p:sp>
        <p:nvSpPr>
          <p:cNvPr id="4" name="Google Shape;4476;p41">
            <a:extLst>
              <a:ext uri="{FF2B5EF4-FFF2-40B4-BE49-F238E27FC236}">
                <a16:creationId xmlns:a16="http://schemas.microsoft.com/office/drawing/2014/main" xmlns="" id="{3F7C821E-916B-E0A0-62DC-DDF405430160}"/>
              </a:ext>
            </a:extLst>
          </p:cNvPr>
          <p:cNvSpPr txBox="1">
            <a:spLocks/>
          </p:cNvSpPr>
          <p:nvPr/>
        </p:nvSpPr>
        <p:spPr>
          <a:xfrm>
            <a:off x="506107" y="585554"/>
            <a:ext cx="8059232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63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n-GB" sz="6600" b="1" dirty="0">
                <a:latin typeface="Comic Sans MS" panose="030F0702030302020204" pitchFamily="66" charset="0"/>
              </a:rPr>
              <a:t>Unit 12: Our Tet holiday</a:t>
            </a:r>
          </a:p>
        </p:txBody>
      </p:sp>
      <p:sp>
        <p:nvSpPr>
          <p:cNvPr id="7" name="Google Shape;4475;p41">
            <a:extLst>
              <a:ext uri="{FF2B5EF4-FFF2-40B4-BE49-F238E27FC236}">
                <a16:creationId xmlns:a16="http://schemas.microsoft.com/office/drawing/2014/main" xmlns="" id="{C8D2C96D-1CBA-91A9-6140-DE9415063F6F}"/>
              </a:ext>
            </a:extLst>
          </p:cNvPr>
          <p:cNvSpPr txBox="1">
            <a:spLocks/>
          </p:cNvSpPr>
          <p:nvPr/>
        </p:nvSpPr>
        <p:spPr>
          <a:xfrm rot="21599363">
            <a:off x="2117151" y="2795674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6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b="1" dirty="0"/>
              <a:t>Lesson 1 - </a:t>
            </a:r>
            <a:r>
              <a:rPr lang="en-US" sz="2800" b="1"/>
              <a:t>Period 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95231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179A6F-57F6-4587-BDBE-1518C682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82" y="209642"/>
            <a:ext cx="7194604" cy="4724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5A48EF-D045-4029-A449-B906BEDF9736}"/>
              </a:ext>
            </a:extLst>
          </p:cNvPr>
          <p:cNvSpPr txBox="1"/>
          <p:nvPr/>
        </p:nvSpPr>
        <p:spPr>
          <a:xfrm>
            <a:off x="76200" y="819150"/>
            <a:ext cx="1600200" cy="1451967"/>
          </a:xfrm>
          <a:prstGeom prst="roundRect">
            <a:avLst>
              <a:gd name="adj" fmla="val 2065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Practice in pairs.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12971C-8638-4C32-AE8F-6C1566A6DCE4}"/>
              </a:ext>
            </a:extLst>
          </p:cNvPr>
          <p:cNvSpPr txBox="1"/>
          <p:nvPr/>
        </p:nvSpPr>
        <p:spPr>
          <a:xfrm>
            <a:off x="76200" y="2791555"/>
            <a:ext cx="1600200" cy="963335"/>
          </a:xfrm>
          <a:prstGeom prst="roundRect">
            <a:avLst>
              <a:gd name="adj" fmla="val 2065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Act it out!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A73D8ACA-2413-4C8F-ABC0-B1D34033D523}"/>
              </a:ext>
            </a:extLst>
          </p:cNvPr>
          <p:cNvSpPr txBox="1">
            <a:spLocks/>
          </p:cNvSpPr>
          <p:nvPr/>
        </p:nvSpPr>
        <p:spPr>
          <a:xfrm>
            <a:off x="2906643" y="1405992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decorate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xmlns="" id="{1C5A1FCB-1A02-4EF9-AF51-59446F7194DB}"/>
              </a:ext>
            </a:extLst>
          </p:cNvPr>
          <p:cNvSpPr txBox="1">
            <a:spLocks/>
          </p:cNvSpPr>
          <p:nvPr/>
        </p:nvSpPr>
        <p:spPr>
          <a:xfrm>
            <a:off x="2038437" y="2018592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Yes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xmlns="" id="{91F18815-2CC0-47FA-8275-A72FAC07313B}"/>
              </a:ext>
            </a:extLst>
          </p:cNvPr>
          <p:cNvSpPr txBox="1">
            <a:spLocks/>
          </p:cNvSpPr>
          <p:nvPr/>
        </p:nvSpPr>
        <p:spPr>
          <a:xfrm>
            <a:off x="7105563" y="2018592"/>
            <a:ext cx="1617531" cy="45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spring rolls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2BC1EA6C-C821-4EDC-A883-5E38E2D66BB1}"/>
              </a:ext>
            </a:extLst>
          </p:cNvPr>
          <p:cNvSpPr txBox="1">
            <a:spLocks/>
          </p:cNvSpPr>
          <p:nvPr/>
        </p:nvSpPr>
        <p:spPr>
          <a:xfrm>
            <a:off x="4289224" y="3831623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the shopping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703D745C-55AF-4610-A1B1-F82D12D3C2C8}"/>
              </a:ext>
            </a:extLst>
          </p:cNvPr>
          <p:cNvSpPr txBox="1">
            <a:spLocks/>
          </p:cNvSpPr>
          <p:nvPr/>
        </p:nvSpPr>
        <p:spPr>
          <a:xfrm>
            <a:off x="2516398" y="4384375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 will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456E8F2E-29FE-42E2-BE05-17DBE945989D}"/>
              </a:ext>
            </a:extLst>
          </p:cNvPr>
          <p:cNvSpPr txBox="1">
            <a:spLocks/>
          </p:cNvSpPr>
          <p:nvPr/>
        </p:nvSpPr>
        <p:spPr>
          <a:xfrm>
            <a:off x="6764029" y="3831623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noProof="0" dirty="0">
                <a:solidFill>
                  <a:schemeClr val="accent1">
                    <a:lumMod val="50000"/>
                  </a:schemeClr>
                </a:solidFill>
              </a:rPr>
              <a:t>Will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D4F1893E-C3ED-4975-AA9C-91F7CCD37F8E}"/>
              </a:ext>
            </a:extLst>
          </p:cNvPr>
          <p:cNvSpPr txBox="1">
            <a:spLocks/>
          </p:cNvSpPr>
          <p:nvPr/>
        </p:nvSpPr>
        <p:spPr>
          <a:xfrm>
            <a:off x="7203792" y="4444223"/>
            <a:ext cx="211948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buy a branch of peach blossoms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5299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1" name="Google Shape;7591;p59"/>
          <p:cNvGrpSpPr/>
          <p:nvPr/>
        </p:nvGrpSpPr>
        <p:grpSpPr>
          <a:xfrm rot="-6852953" flipH="1">
            <a:off x="2462902" y="-329427"/>
            <a:ext cx="2446976" cy="4007545"/>
            <a:chOff x="1451675" y="1542375"/>
            <a:chExt cx="620750" cy="1016625"/>
          </a:xfrm>
        </p:grpSpPr>
        <p:sp>
          <p:nvSpPr>
            <p:cNvPr id="7592" name="Google Shape;7592;p59"/>
            <p:cNvSpPr/>
            <p:nvPr/>
          </p:nvSpPr>
          <p:spPr>
            <a:xfrm>
              <a:off x="1984525" y="2321775"/>
              <a:ext cx="33575" cy="104025"/>
            </a:xfrm>
            <a:custGeom>
              <a:avLst/>
              <a:gdLst/>
              <a:ahLst/>
              <a:cxnLst/>
              <a:rect l="l" t="t" r="r" b="b"/>
              <a:pathLst>
                <a:path w="1343" h="4161" extrusionOk="0">
                  <a:moveTo>
                    <a:pt x="1239" y="0"/>
                  </a:moveTo>
                  <a:cubicBezTo>
                    <a:pt x="882" y="288"/>
                    <a:pt x="737" y="762"/>
                    <a:pt x="628" y="1208"/>
                  </a:cubicBezTo>
                  <a:cubicBezTo>
                    <a:pt x="469" y="1858"/>
                    <a:pt x="344" y="2522"/>
                    <a:pt x="226" y="3181"/>
                  </a:cubicBezTo>
                  <a:cubicBezTo>
                    <a:pt x="207" y="3326"/>
                    <a:pt x="0" y="3953"/>
                    <a:pt x="106" y="4084"/>
                  </a:cubicBezTo>
                  <a:cubicBezTo>
                    <a:pt x="149" y="4138"/>
                    <a:pt x="189" y="4160"/>
                    <a:pt x="226" y="4160"/>
                  </a:cubicBezTo>
                  <a:cubicBezTo>
                    <a:pt x="321" y="4160"/>
                    <a:pt x="394" y="4011"/>
                    <a:pt x="430" y="3870"/>
                  </a:cubicBezTo>
                  <a:cubicBezTo>
                    <a:pt x="712" y="2743"/>
                    <a:pt x="988" y="1615"/>
                    <a:pt x="1267" y="488"/>
                  </a:cubicBezTo>
                  <a:cubicBezTo>
                    <a:pt x="1306" y="324"/>
                    <a:pt x="1342" y="137"/>
                    <a:pt x="123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9"/>
            <p:cNvSpPr/>
            <p:nvPr/>
          </p:nvSpPr>
          <p:spPr>
            <a:xfrm>
              <a:off x="1984525" y="2326300"/>
              <a:ext cx="26450" cy="99600"/>
            </a:xfrm>
            <a:custGeom>
              <a:avLst/>
              <a:gdLst/>
              <a:ahLst/>
              <a:cxnLst/>
              <a:rect l="l" t="t" r="r" b="b"/>
              <a:pathLst>
                <a:path w="1058" h="3984" extrusionOk="0">
                  <a:moveTo>
                    <a:pt x="1058" y="1"/>
                  </a:moveTo>
                  <a:lnTo>
                    <a:pt x="1058" y="1"/>
                  </a:lnTo>
                  <a:cubicBezTo>
                    <a:pt x="826" y="285"/>
                    <a:pt x="715" y="664"/>
                    <a:pt x="625" y="1027"/>
                  </a:cubicBezTo>
                  <a:cubicBezTo>
                    <a:pt x="463" y="1680"/>
                    <a:pt x="338" y="2338"/>
                    <a:pt x="226" y="3002"/>
                  </a:cubicBezTo>
                  <a:cubicBezTo>
                    <a:pt x="201" y="3147"/>
                    <a:pt x="0" y="3775"/>
                    <a:pt x="104" y="3906"/>
                  </a:cubicBezTo>
                  <a:cubicBezTo>
                    <a:pt x="148" y="3961"/>
                    <a:pt x="189" y="3983"/>
                    <a:pt x="227" y="3983"/>
                  </a:cubicBezTo>
                  <a:cubicBezTo>
                    <a:pt x="256" y="3983"/>
                    <a:pt x="283" y="3970"/>
                    <a:pt x="307" y="3948"/>
                  </a:cubicBezTo>
                  <a:cubicBezTo>
                    <a:pt x="463" y="2668"/>
                    <a:pt x="681" y="1273"/>
                    <a:pt x="105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9"/>
            <p:cNvSpPr/>
            <p:nvPr/>
          </p:nvSpPr>
          <p:spPr>
            <a:xfrm>
              <a:off x="1991150" y="2281100"/>
              <a:ext cx="37750" cy="83925"/>
            </a:xfrm>
            <a:custGeom>
              <a:avLst/>
              <a:gdLst/>
              <a:ahLst/>
              <a:cxnLst/>
              <a:rect l="l" t="t" r="r" b="b"/>
              <a:pathLst>
                <a:path w="1510" h="3357" extrusionOk="0">
                  <a:moveTo>
                    <a:pt x="1002" y="1"/>
                  </a:moveTo>
                  <a:cubicBezTo>
                    <a:pt x="483" y="349"/>
                    <a:pt x="145" y="946"/>
                    <a:pt x="73" y="1566"/>
                  </a:cubicBezTo>
                  <a:cubicBezTo>
                    <a:pt x="0" y="2188"/>
                    <a:pt x="171" y="2827"/>
                    <a:pt x="505" y="3357"/>
                  </a:cubicBezTo>
                  <a:cubicBezTo>
                    <a:pt x="896" y="2869"/>
                    <a:pt x="1256" y="2358"/>
                    <a:pt x="1381" y="1742"/>
                  </a:cubicBezTo>
                  <a:cubicBezTo>
                    <a:pt x="1510" y="1128"/>
                    <a:pt x="1406" y="483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9"/>
            <p:cNvSpPr/>
            <p:nvPr/>
          </p:nvSpPr>
          <p:spPr>
            <a:xfrm>
              <a:off x="1991075" y="2314175"/>
              <a:ext cx="35875" cy="50850"/>
            </a:xfrm>
            <a:custGeom>
              <a:avLst/>
              <a:gdLst/>
              <a:ahLst/>
              <a:cxnLst/>
              <a:rect l="l" t="t" r="r" b="b"/>
              <a:pathLst>
                <a:path w="1435" h="2034" extrusionOk="0">
                  <a:moveTo>
                    <a:pt x="779" y="0"/>
                  </a:moveTo>
                  <a:cubicBezTo>
                    <a:pt x="698" y="181"/>
                    <a:pt x="584" y="343"/>
                    <a:pt x="444" y="483"/>
                  </a:cubicBezTo>
                  <a:cubicBezTo>
                    <a:pt x="406" y="516"/>
                    <a:pt x="357" y="550"/>
                    <a:pt x="313" y="550"/>
                  </a:cubicBezTo>
                  <a:cubicBezTo>
                    <a:pt x="298" y="550"/>
                    <a:pt x="284" y="547"/>
                    <a:pt x="271" y="539"/>
                  </a:cubicBezTo>
                  <a:cubicBezTo>
                    <a:pt x="252" y="525"/>
                    <a:pt x="241" y="502"/>
                    <a:pt x="227" y="477"/>
                  </a:cubicBezTo>
                  <a:cubicBezTo>
                    <a:pt x="171" y="371"/>
                    <a:pt x="129" y="254"/>
                    <a:pt x="98" y="140"/>
                  </a:cubicBezTo>
                  <a:cubicBezTo>
                    <a:pt x="90" y="176"/>
                    <a:pt x="87" y="212"/>
                    <a:pt x="82" y="251"/>
                  </a:cubicBezTo>
                  <a:cubicBezTo>
                    <a:pt x="1" y="865"/>
                    <a:pt x="174" y="1504"/>
                    <a:pt x="508" y="2034"/>
                  </a:cubicBezTo>
                  <a:cubicBezTo>
                    <a:pt x="905" y="1546"/>
                    <a:pt x="1262" y="1035"/>
                    <a:pt x="1387" y="421"/>
                  </a:cubicBezTo>
                  <a:cubicBezTo>
                    <a:pt x="1412" y="310"/>
                    <a:pt x="1426" y="198"/>
                    <a:pt x="1435" y="87"/>
                  </a:cubicBezTo>
                  <a:lnTo>
                    <a:pt x="1435" y="87"/>
                  </a:lnTo>
                  <a:cubicBezTo>
                    <a:pt x="1384" y="254"/>
                    <a:pt x="1315" y="419"/>
                    <a:pt x="1189" y="539"/>
                  </a:cubicBezTo>
                  <a:cubicBezTo>
                    <a:pt x="1158" y="566"/>
                    <a:pt x="1122" y="594"/>
                    <a:pt x="1080" y="597"/>
                  </a:cubicBezTo>
                  <a:cubicBezTo>
                    <a:pt x="1079" y="597"/>
                    <a:pt x="1078" y="597"/>
                    <a:pt x="1077" y="597"/>
                  </a:cubicBezTo>
                  <a:cubicBezTo>
                    <a:pt x="1001" y="597"/>
                    <a:pt x="949" y="509"/>
                    <a:pt x="921" y="433"/>
                  </a:cubicBezTo>
                  <a:cubicBezTo>
                    <a:pt x="865" y="282"/>
                    <a:pt x="810" y="154"/>
                    <a:pt x="77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9"/>
            <p:cNvSpPr/>
            <p:nvPr/>
          </p:nvSpPr>
          <p:spPr>
            <a:xfrm>
              <a:off x="1991150" y="2314025"/>
              <a:ext cx="19550" cy="49625"/>
            </a:xfrm>
            <a:custGeom>
              <a:avLst/>
              <a:gdLst/>
              <a:ahLst/>
              <a:cxnLst/>
              <a:rect l="l" t="t" r="r" b="b"/>
              <a:pathLst>
                <a:path w="782" h="1985" extrusionOk="0">
                  <a:moveTo>
                    <a:pt x="770" y="1"/>
                  </a:moveTo>
                  <a:cubicBezTo>
                    <a:pt x="692" y="179"/>
                    <a:pt x="575" y="341"/>
                    <a:pt x="436" y="480"/>
                  </a:cubicBezTo>
                  <a:cubicBezTo>
                    <a:pt x="400" y="514"/>
                    <a:pt x="352" y="549"/>
                    <a:pt x="307" y="549"/>
                  </a:cubicBezTo>
                  <a:cubicBezTo>
                    <a:pt x="293" y="549"/>
                    <a:pt x="279" y="545"/>
                    <a:pt x="265" y="536"/>
                  </a:cubicBezTo>
                  <a:cubicBezTo>
                    <a:pt x="246" y="522"/>
                    <a:pt x="235" y="503"/>
                    <a:pt x="221" y="478"/>
                  </a:cubicBezTo>
                  <a:cubicBezTo>
                    <a:pt x="165" y="369"/>
                    <a:pt x="123" y="254"/>
                    <a:pt x="92" y="140"/>
                  </a:cubicBezTo>
                  <a:cubicBezTo>
                    <a:pt x="84" y="173"/>
                    <a:pt x="81" y="213"/>
                    <a:pt x="73" y="252"/>
                  </a:cubicBezTo>
                  <a:cubicBezTo>
                    <a:pt x="0" y="851"/>
                    <a:pt x="162" y="1468"/>
                    <a:pt x="475" y="1984"/>
                  </a:cubicBezTo>
                  <a:cubicBezTo>
                    <a:pt x="528" y="1328"/>
                    <a:pt x="631" y="676"/>
                    <a:pt x="782" y="37"/>
                  </a:cubicBezTo>
                  <a:cubicBezTo>
                    <a:pt x="779" y="31"/>
                    <a:pt x="779" y="26"/>
                    <a:pt x="779" y="23"/>
                  </a:cubicBezTo>
                  <a:cubicBezTo>
                    <a:pt x="776" y="12"/>
                    <a:pt x="776" y="6"/>
                    <a:pt x="770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9"/>
            <p:cNvSpPr/>
            <p:nvPr/>
          </p:nvSpPr>
          <p:spPr>
            <a:xfrm>
              <a:off x="2010600" y="2281025"/>
              <a:ext cx="17050" cy="47875"/>
            </a:xfrm>
            <a:custGeom>
              <a:avLst/>
              <a:gdLst/>
              <a:ahLst/>
              <a:cxnLst/>
              <a:rect l="l" t="t" r="r" b="b"/>
              <a:pathLst>
                <a:path w="682" h="1915" extrusionOk="0">
                  <a:moveTo>
                    <a:pt x="224" y="1"/>
                  </a:moveTo>
                  <a:cubicBezTo>
                    <a:pt x="213" y="7"/>
                    <a:pt x="204" y="15"/>
                    <a:pt x="199" y="18"/>
                  </a:cubicBezTo>
                  <a:cubicBezTo>
                    <a:pt x="129" y="458"/>
                    <a:pt x="62" y="896"/>
                    <a:pt x="1" y="1340"/>
                  </a:cubicBezTo>
                  <a:cubicBezTo>
                    <a:pt x="1" y="1348"/>
                    <a:pt x="1" y="1351"/>
                    <a:pt x="4" y="1357"/>
                  </a:cubicBezTo>
                  <a:cubicBezTo>
                    <a:pt x="34" y="1496"/>
                    <a:pt x="87" y="1616"/>
                    <a:pt x="137" y="1753"/>
                  </a:cubicBezTo>
                  <a:cubicBezTo>
                    <a:pt x="165" y="1826"/>
                    <a:pt x="210" y="1915"/>
                    <a:pt x="289" y="1915"/>
                  </a:cubicBezTo>
                  <a:cubicBezTo>
                    <a:pt x="292" y="1915"/>
                    <a:pt x="294" y="1915"/>
                    <a:pt x="296" y="1915"/>
                  </a:cubicBezTo>
                  <a:cubicBezTo>
                    <a:pt x="338" y="1912"/>
                    <a:pt x="375" y="1887"/>
                    <a:pt x="405" y="1856"/>
                  </a:cubicBezTo>
                  <a:cubicBezTo>
                    <a:pt x="531" y="1739"/>
                    <a:pt x="601" y="1574"/>
                    <a:pt x="648" y="1407"/>
                  </a:cubicBezTo>
                  <a:cubicBezTo>
                    <a:pt x="681" y="902"/>
                    <a:pt x="550" y="394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9"/>
            <p:cNvSpPr/>
            <p:nvPr/>
          </p:nvSpPr>
          <p:spPr>
            <a:xfrm>
              <a:off x="1993300" y="2281525"/>
              <a:ext cx="22225" cy="46225"/>
            </a:xfrm>
            <a:custGeom>
              <a:avLst/>
              <a:gdLst/>
              <a:ahLst/>
              <a:cxnLst/>
              <a:rect l="l" t="t" r="r" b="b"/>
              <a:pathLst>
                <a:path w="889" h="1849" extrusionOk="0">
                  <a:moveTo>
                    <a:pt x="888" y="0"/>
                  </a:moveTo>
                  <a:lnTo>
                    <a:pt x="888" y="0"/>
                  </a:lnTo>
                  <a:cubicBezTo>
                    <a:pt x="414" y="330"/>
                    <a:pt x="96" y="865"/>
                    <a:pt x="1" y="1437"/>
                  </a:cubicBezTo>
                  <a:cubicBezTo>
                    <a:pt x="34" y="1554"/>
                    <a:pt x="76" y="1669"/>
                    <a:pt x="132" y="1778"/>
                  </a:cubicBezTo>
                  <a:cubicBezTo>
                    <a:pt x="140" y="1797"/>
                    <a:pt x="154" y="1822"/>
                    <a:pt x="177" y="1836"/>
                  </a:cubicBezTo>
                  <a:cubicBezTo>
                    <a:pt x="191" y="1845"/>
                    <a:pt x="205" y="1849"/>
                    <a:pt x="220" y="1849"/>
                  </a:cubicBezTo>
                  <a:cubicBezTo>
                    <a:pt x="266" y="1849"/>
                    <a:pt x="313" y="1814"/>
                    <a:pt x="347" y="1780"/>
                  </a:cubicBezTo>
                  <a:cubicBezTo>
                    <a:pt x="486" y="1641"/>
                    <a:pt x="601" y="1482"/>
                    <a:pt x="682" y="1301"/>
                  </a:cubicBezTo>
                  <a:cubicBezTo>
                    <a:pt x="684" y="1309"/>
                    <a:pt x="684" y="1317"/>
                    <a:pt x="690" y="1323"/>
                  </a:cubicBezTo>
                  <a:cubicBezTo>
                    <a:pt x="751" y="885"/>
                    <a:pt x="818" y="441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59"/>
            <p:cNvSpPr/>
            <p:nvPr/>
          </p:nvSpPr>
          <p:spPr>
            <a:xfrm>
              <a:off x="1705750" y="2284300"/>
              <a:ext cx="188400" cy="48975"/>
            </a:xfrm>
            <a:custGeom>
              <a:avLst/>
              <a:gdLst/>
              <a:ahLst/>
              <a:cxnLst/>
              <a:rect l="l" t="t" r="r" b="b"/>
              <a:pathLst>
                <a:path w="7536" h="1959" extrusionOk="0">
                  <a:moveTo>
                    <a:pt x="425" y="0"/>
                  </a:moveTo>
                  <a:cubicBezTo>
                    <a:pt x="269" y="0"/>
                    <a:pt x="120" y="33"/>
                    <a:pt x="1" y="132"/>
                  </a:cubicBezTo>
                  <a:cubicBezTo>
                    <a:pt x="525" y="740"/>
                    <a:pt x="1359" y="972"/>
                    <a:pt x="2149" y="1139"/>
                  </a:cubicBezTo>
                  <a:cubicBezTo>
                    <a:pt x="3298" y="1388"/>
                    <a:pt x="4459" y="1569"/>
                    <a:pt x="5614" y="1728"/>
                  </a:cubicBezTo>
                  <a:cubicBezTo>
                    <a:pt x="5816" y="1756"/>
                    <a:pt x="6530" y="1959"/>
                    <a:pt x="6942" y="1959"/>
                  </a:cubicBezTo>
                  <a:cubicBezTo>
                    <a:pt x="7059" y="1959"/>
                    <a:pt x="7152" y="1942"/>
                    <a:pt x="7201" y="1901"/>
                  </a:cubicBezTo>
                  <a:cubicBezTo>
                    <a:pt x="7536" y="1616"/>
                    <a:pt x="7156" y="1415"/>
                    <a:pt x="6813" y="1343"/>
                  </a:cubicBezTo>
                  <a:cubicBezTo>
                    <a:pt x="4830" y="916"/>
                    <a:pt x="2841" y="486"/>
                    <a:pt x="854" y="57"/>
                  </a:cubicBezTo>
                  <a:cubicBezTo>
                    <a:pt x="716" y="28"/>
                    <a:pt x="567" y="0"/>
                    <a:pt x="425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59"/>
            <p:cNvSpPr/>
            <p:nvPr/>
          </p:nvSpPr>
          <p:spPr>
            <a:xfrm>
              <a:off x="1713900" y="2295200"/>
              <a:ext cx="176150" cy="38150"/>
            </a:xfrm>
            <a:custGeom>
              <a:avLst/>
              <a:gdLst/>
              <a:ahLst/>
              <a:cxnLst/>
              <a:rect l="l" t="t" r="r" b="b"/>
              <a:pathLst>
                <a:path w="7046" h="1526" extrusionOk="0">
                  <a:moveTo>
                    <a:pt x="1" y="0"/>
                  </a:moveTo>
                  <a:lnTo>
                    <a:pt x="1" y="0"/>
                  </a:lnTo>
                  <a:cubicBezTo>
                    <a:pt x="512" y="385"/>
                    <a:pt x="1184" y="564"/>
                    <a:pt x="1823" y="703"/>
                  </a:cubicBezTo>
                  <a:cubicBezTo>
                    <a:pt x="2969" y="952"/>
                    <a:pt x="4133" y="1133"/>
                    <a:pt x="5296" y="1295"/>
                  </a:cubicBezTo>
                  <a:cubicBezTo>
                    <a:pt x="5496" y="1323"/>
                    <a:pt x="6213" y="1525"/>
                    <a:pt x="6624" y="1525"/>
                  </a:cubicBezTo>
                  <a:cubicBezTo>
                    <a:pt x="6741" y="1525"/>
                    <a:pt x="6832" y="1509"/>
                    <a:pt x="6881" y="1468"/>
                  </a:cubicBezTo>
                  <a:cubicBezTo>
                    <a:pt x="7045" y="1328"/>
                    <a:pt x="7034" y="1208"/>
                    <a:pt x="6945" y="1111"/>
                  </a:cubicBezTo>
                  <a:cubicBezTo>
                    <a:pt x="4702" y="901"/>
                    <a:pt x="2250" y="59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59"/>
            <p:cNvSpPr/>
            <p:nvPr/>
          </p:nvSpPr>
          <p:spPr>
            <a:xfrm>
              <a:off x="1503975" y="1976575"/>
              <a:ext cx="98375" cy="52175"/>
            </a:xfrm>
            <a:custGeom>
              <a:avLst/>
              <a:gdLst/>
              <a:ahLst/>
              <a:cxnLst/>
              <a:rect l="l" t="t" r="r" b="b"/>
              <a:pathLst>
                <a:path w="3935" h="2087" extrusionOk="0">
                  <a:moveTo>
                    <a:pt x="129" y="0"/>
                  </a:moveTo>
                  <a:cubicBezTo>
                    <a:pt x="85" y="0"/>
                    <a:pt x="42" y="8"/>
                    <a:pt x="1" y="27"/>
                  </a:cubicBezTo>
                  <a:cubicBezTo>
                    <a:pt x="199" y="442"/>
                    <a:pt x="626" y="693"/>
                    <a:pt x="1033" y="903"/>
                  </a:cubicBezTo>
                  <a:cubicBezTo>
                    <a:pt x="1633" y="1210"/>
                    <a:pt x="2244" y="1480"/>
                    <a:pt x="2860" y="1745"/>
                  </a:cubicBezTo>
                  <a:cubicBezTo>
                    <a:pt x="2984" y="1798"/>
                    <a:pt x="3461" y="2086"/>
                    <a:pt x="3660" y="2086"/>
                  </a:cubicBezTo>
                  <a:cubicBezTo>
                    <a:pt x="3680" y="2086"/>
                    <a:pt x="3697" y="2084"/>
                    <a:pt x="3711" y="2077"/>
                  </a:cubicBezTo>
                  <a:cubicBezTo>
                    <a:pt x="3934" y="1968"/>
                    <a:pt x="3756" y="1804"/>
                    <a:pt x="3580" y="1712"/>
                  </a:cubicBezTo>
                  <a:cubicBezTo>
                    <a:pt x="2548" y="1182"/>
                    <a:pt x="1516" y="646"/>
                    <a:pt x="483" y="113"/>
                  </a:cubicBezTo>
                  <a:cubicBezTo>
                    <a:pt x="373" y="58"/>
                    <a:pt x="248" y="0"/>
                    <a:pt x="12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59"/>
            <p:cNvSpPr/>
            <p:nvPr/>
          </p:nvSpPr>
          <p:spPr>
            <a:xfrm>
              <a:off x="1507325" y="1982600"/>
              <a:ext cx="92500" cy="46225"/>
            </a:xfrm>
            <a:custGeom>
              <a:avLst/>
              <a:gdLst/>
              <a:ahLst/>
              <a:cxnLst/>
              <a:rect l="l" t="t" r="r" b="b"/>
              <a:pathLst>
                <a:path w="3700" h="184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291"/>
                    <a:pt x="567" y="489"/>
                    <a:pt x="899" y="662"/>
                  </a:cubicBezTo>
                  <a:cubicBezTo>
                    <a:pt x="1496" y="969"/>
                    <a:pt x="2110" y="1242"/>
                    <a:pt x="2726" y="1507"/>
                  </a:cubicBezTo>
                  <a:cubicBezTo>
                    <a:pt x="2850" y="1563"/>
                    <a:pt x="3326" y="1848"/>
                    <a:pt x="3526" y="1848"/>
                  </a:cubicBezTo>
                  <a:cubicBezTo>
                    <a:pt x="3546" y="1848"/>
                    <a:pt x="3563" y="1845"/>
                    <a:pt x="3577" y="1839"/>
                  </a:cubicBezTo>
                  <a:cubicBezTo>
                    <a:pt x="3689" y="1786"/>
                    <a:pt x="3700" y="1722"/>
                    <a:pt x="3664" y="1655"/>
                  </a:cubicBezTo>
                  <a:cubicBezTo>
                    <a:pt x="2458" y="1197"/>
                    <a:pt x="1153" y="66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59"/>
            <p:cNvSpPr/>
            <p:nvPr/>
          </p:nvSpPr>
          <p:spPr>
            <a:xfrm>
              <a:off x="1903975" y="2192375"/>
              <a:ext cx="26050" cy="148875"/>
            </a:xfrm>
            <a:custGeom>
              <a:avLst/>
              <a:gdLst/>
              <a:ahLst/>
              <a:cxnLst/>
              <a:rect l="l" t="t" r="r" b="b"/>
              <a:pathLst>
                <a:path w="1042" h="5955" extrusionOk="0">
                  <a:moveTo>
                    <a:pt x="287" y="0"/>
                  </a:moveTo>
                  <a:cubicBezTo>
                    <a:pt x="259" y="0"/>
                    <a:pt x="232" y="8"/>
                    <a:pt x="209" y="26"/>
                  </a:cubicBezTo>
                  <a:cubicBezTo>
                    <a:pt x="0" y="188"/>
                    <a:pt x="126" y="1625"/>
                    <a:pt x="126" y="1912"/>
                  </a:cubicBezTo>
                  <a:cubicBezTo>
                    <a:pt x="120" y="2568"/>
                    <a:pt x="140" y="3221"/>
                    <a:pt x="179" y="3876"/>
                  </a:cubicBezTo>
                  <a:cubicBezTo>
                    <a:pt x="204" y="4303"/>
                    <a:pt x="109" y="5369"/>
                    <a:pt x="374" y="5726"/>
                  </a:cubicBezTo>
                  <a:cubicBezTo>
                    <a:pt x="491" y="5886"/>
                    <a:pt x="606" y="5954"/>
                    <a:pt x="705" y="5954"/>
                  </a:cubicBezTo>
                  <a:cubicBezTo>
                    <a:pt x="906" y="5954"/>
                    <a:pt x="1042" y="5674"/>
                    <a:pt x="1005" y="5299"/>
                  </a:cubicBezTo>
                  <a:cubicBezTo>
                    <a:pt x="834" y="3639"/>
                    <a:pt x="667" y="1979"/>
                    <a:pt x="500" y="319"/>
                  </a:cubicBezTo>
                  <a:cubicBezTo>
                    <a:pt x="488" y="235"/>
                    <a:pt x="477" y="143"/>
                    <a:pt x="430" y="76"/>
                  </a:cubicBezTo>
                  <a:cubicBezTo>
                    <a:pt x="397" y="30"/>
                    <a:pt x="340" y="0"/>
                    <a:pt x="287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59"/>
            <p:cNvSpPr/>
            <p:nvPr/>
          </p:nvSpPr>
          <p:spPr>
            <a:xfrm>
              <a:off x="1911650" y="2192400"/>
              <a:ext cx="18350" cy="148725"/>
            </a:xfrm>
            <a:custGeom>
              <a:avLst/>
              <a:gdLst/>
              <a:ahLst/>
              <a:cxnLst/>
              <a:rect l="l" t="t" r="r" b="b"/>
              <a:pathLst>
                <a:path w="734" h="5949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984"/>
                    <a:pt x="151" y="3967"/>
                    <a:pt x="343" y="5942"/>
                  </a:cubicBezTo>
                  <a:cubicBezTo>
                    <a:pt x="361" y="5947"/>
                    <a:pt x="379" y="5949"/>
                    <a:pt x="396" y="5949"/>
                  </a:cubicBezTo>
                  <a:cubicBezTo>
                    <a:pt x="597" y="5949"/>
                    <a:pt x="733" y="5670"/>
                    <a:pt x="695" y="5292"/>
                  </a:cubicBezTo>
                  <a:cubicBezTo>
                    <a:pt x="527" y="3632"/>
                    <a:pt x="360" y="1973"/>
                    <a:pt x="190" y="313"/>
                  </a:cubicBezTo>
                  <a:cubicBezTo>
                    <a:pt x="179" y="229"/>
                    <a:pt x="170" y="142"/>
                    <a:pt x="120" y="73"/>
                  </a:cubicBezTo>
                  <a:cubicBezTo>
                    <a:pt x="92" y="34"/>
                    <a:pt x="45" y="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59"/>
            <p:cNvSpPr/>
            <p:nvPr/>
          </p:nvSpPr>
          <p:spPr>
            <a:xfrm>
              <a:off x="1451675" y="1542375"/>
              <a:ext cx="620750" cy="1016625"/>
            </a:xfrm>
            <a:custGeom>
              <a:avLst/>
              <a:gdLst/>
              <a:ahLst/>
              <a:cxnLst/>
              <a:rect l="l" t="t" r="r" b="b"/>
              <a:pathLst>
                <a:path w="24830" h="40665" extrusionOk="0">
                  <a:moveTo>
                    <a:pt x="1060" y="0"/>
                  </a:moveTo>
                  <a:lnTo>
                    <a:pt x="1060" y="0"/>
                  </a:lnTo>
                  <a:cubicBezTo>
                    <a:pt x="0" y="4506"/>
                    <a:pt x="148" y="9360"/>
                    <a:pt x="1914" y="13640"/>
                  </a:cubicBezTo>
                  <a:cubicBezTo>
                    <a:pt x="3432" y="17317"/>
                    <a:pt x="6063" y="20413"/>
                    <a:pt x="8707" y="23387"/>
                  </a:cubicBezTo>
                  <a:cubicBezTo>
                    <a:pt x="10632" y="25546"/>
                    <a:pt x="12596" y="27681"/>
                    <a:pt x="14705" y="29661"/>
                  </a:cubicBezTo>
                  <a:cubicBezTo>
                    <a:pt x="18131" y="32878"/>
                    <a:pt x="22123" y="35961"/>
                    <a:pt x="23471" y="40458"/>
                  </a:cubicBezTo>
                  <a:cubicBezTo>
                    <a:pt x="23515" y="40604"/>
                    <a:pt x="23645" y="40665"/>
                    <a:pt x="23805" y="40665"/>
                  </a:cubicBezTo>
                  <a:cubicBezTo>
                    <a:pt x="24120" y="40665"/>
                    <a:pt x="24551" y="40429"/>
                    <a:pt x="24662" y="40151"/>
                  </a:cubicBezTo>
                  <a:cubicBezTo>
                    <a:pt x="24830" y="39730"/>
                    <a:pt x="24620" y="39255"/>
                    <a:pt x="24405" y="38854"/>
                  </a:cubicBezTo>
                  <a:cubicBezTo>
                    <a:pt x="22327" y="34990"/>
                    <a:pt x="19258" y="31754"/>
                    <a:pt x="16072" y="28735"/>
                  </a:cubicBezTo>
                  <a:cubicBezTo>
                    <a:pt x="12889" y="25714"/>
                    <a:pt x="9544" y="22840"/>
                    <a:pt x="6738" y="19465"/>
                  </a:cubicBezTo>
                  <a:cubicBezTo>
                    <a:pt x="3931" y="16089"/>
                    <a:pt x="1658" y="12128"/>
                    <a:pt x="1044" y="7784"/>
                  </a:cubicBezTo>
                  <a:cubicBezTo>
                    <a:pt x="678" y="5175"/>
                    <a:pt x="821" y="2623"/>
                    <a:pt x="10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59"/>
            <p:cNvSpPr/>
            <p:nvPr/>
          </p:nvSpPr>
          <p:spPr>
            <a:xfrm>
              <a:off x="1451750" y="1547675"/>
              <a:ext cx="615875" cy="1011200"/>
            </a:xfrm>
            <a:custGeom>
              <a:avLst/>
              <a:gdLst/>
              <a:ahLst/>
              <a:cxnLst/>
              <a:rect l="l" t="t" r="r" b="b"/>
              <a:pathLst>
                <a:path w="24635" h="40448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0" y="4442"/>
                    <a:pt x="168" y="9209"/>
                    <a:pt x="1908" y="13419"/>
                  </a:cubicBezTo>
                  <a:cubicBezTo>
                    <a:pt x="3429" y="17099"/>
                    <a:pt x="6054" y="20198"/>
                    <a:pt x="8702" y="23170"/>
                  </a:cubicBezTo>
                  <a:cubicBezTo>
                    <a:pt x="10626" y="25332"/>
                    <a:pt x="12591" y="27463"/>
                    <a:pt x="14700" y="29444"/>
                  </a:cubicBezTo>
                  <a:cubicBezTo>
                    <a:pt x="18125" y="32658"/>
                    <a:pt x="22118" y="35740"/>
                    <a:pt x="23462" y="40240"/>
                  </a:cubicBezTo>
                  <a:cubicBezTo>
                    <a:pt x="23506" y="40387"/>
                    <a:pt x="23635" y="40448"/>
                    <a:pt x="23795" y="40448"/>
                  </a:cubicBezTo>
                  <a:cubicBezTo>
                    <a:pt x="24096" y="40448"/>
                    <a:pt x="24503" y="40230"/>
                    <a:pt x="24634" y="39964"/>
                  </a:cubicBezTo>
                  <a:cubicBezTo>
                    <a:pt x="22860" y="36555"/>
                    <a:pt x="20371" y="34078"/>
                    <a:pt x="17766" y="31265"/>
                  </a:cubicBezTo>
                  <a:cubicBezTo>
                    <a:pt x="14005" y="27212"/>
                    <a:pt x="9840" y="23543"/>
                    <a:pt x="6255" y="19334"/>
                  </a:cubicBezTo>
                  <a:cubicBezTo>
                    <a:pt x="4478" y="17247"/>
                    <a:pt x="2832" y="14995"/>
                    <a:pt x="1847" y="12440"/>
                  </a:cubicBezTo>
                  <a:cubicBezTo>
                    <a:pt x="332" y="8512"/>
                    <a:pt x="480" y="4227"/>
                    <a:pt x="100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59"/>
            <p:cNvSpPr/>
            <p:nvPr/>
          </p:nvSpPr>
          <p:spPr>
            <a:xfrm>
              <a:off x="1464650" y="1962300"/>
              <a:ext cx="78700" cy="40300"/>
            </a:xfrm>
            <a:custGeom>
              <a:avLst/>
              <a:gdLst/>
              <a:ahLst/>
              <a:cxnLst/>
              <a:rect l="l" t="t" r="r" b="b"/>
              <a:pathLst>
                <a:path w="3148" h="1612" extrusionOk="0">
                  <a:moveTo>
                    <a:pt x="826" y="1"/>
                  </a:moveTo>
                  <a:cubicBezTo>
                    <a:pt x="542" y="1"/>
                    <a:pt x="261" y="60"/>
                    <a:pt x="0" y="190"/>
                  </a:cubicBezTo>
                  <a:cubicBezTo>
                    <a:pt x="218" y="776"/>
                    <a:pt x="720" y="1239"/>
                    <a:pt x="1306" y="1454"/>
                  </a:cubicBezTo>
                  <a:cubicBezTo>
                    <a:pt x="1592" y="1561"/>
                    <a:pt x="1896" y="1612"/>
                    <a:pt x="2200" y="1612"/>
                  </a:cubicBezTo>
                  <a:cubicBezTo>
                    <a:pt x="2520" y="1612"/>
                    <a:pt x="2842" y="1556"/>
                    <a:pt x="3147" y="1451"/>
                  </a:cubicBezTo>
                  <a:cubicBezTo>
                    <a:pt x="2762" y="958"/>
                    <a:pt x="2352" y="489"/>
                    <a:pt x="1783" y="221"/>
                  </a:cubicBezTo>
                  <a:cubicBezTo>
                    <a:pt x="1479" y="79"/>
                    <a:pt x="1151" y="1"/>
                    <a:pt x="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59"/>
            <p:cNvSpPr/>
            <p:nvPr/>
          </p:nvSpPr>
          <p:spPr>
            <a:xfrm>
              <a:off x="1494775" y="1964750"/>
              <a:ext cx="48575" cy="37850"/>
            </a:xfrm>
            <a:custGeom>
              <a:avLst/>
              <a:gdLst/>
              <a:ahLst/>
              <a:cxnLst/>
              <a:rect l="l" t="t" r="r" b="b"/>
              <a:pathLst>
                <a:path w="1943" h="1514" extrusionOk="0">
                  <a:moveTo>
                    <a:pt x="260" y="0"/>
                  </a:moveTo>
                  <a:lnTo>
                    <a:pt x="260" y="0"/>
                  </a:lnTo>
                  <a:cubicBezTo>
                    <a:pt x="411" y="84"/>
                    <a:pt x="553" y="193"/>
                    <a:pt x="642" y="343"/>
                  </a:cubicBezTo>
                  <a:cubicBezTo>
                    <a:pt x="662" y="377"/>
                    <a:pt x="678" y="419"/>
                    <a:pt x="673" y="461"/>
                  </a:cubicBezTo>
                  <a:cubicBezTo>
                    <a:pt x="656" y="541"/>
                    <a:pt x="558" y="569"/>
                    <a:pt x="475" y="581"/>
                  </a:cubicBezTo>
                  <a:cubicBezTo>
                    <a:pt x="331" y="596"/>
                    <a:pt x="203" y="618"/>
                    <a:pt x="65" y="618"/>
                  </a:cubicBezTo>
                  <a:cubicBezTo>
                    <a:pt x="50" y="618"/>
                    <a:pt x="35" y="617"/>
                    <a:pt x="20" y="617"/>
                  </a:cubicBezTo>
                  <a:lnTo>
                    <a:pt x="20" y="617"/>
                  </a:lnTo>
                  <a:cubicBezTo>
                    <a:pt x="176" y="737"/>
                    <a:pt x="310" y="890"/>
                    <a:pt x="411" y="1058"/>
                  </a:cubicBezTo>
                  <a:cubicBezTo>
                    <a:pt x="447" y="1113"/>
                    <a:pt x="475" y="1194"/>
                    <a:pt x="425" y="1239"/>
                  </a:cubicBezTo>
                  <a:cubicBezTo>
                    <a:pt x="408" y="1256"/>
                    <a:pt x="383" y="1264"/>
                    <a:pt x="358" y="1267"/>
                  </a:cubicBezTo>
                  <a:cubicBezTo>
                    <a:pt x="240" y="1295"/>
                    <a:pt x="120" y="1309"/>
                    <a:pt x="0" y="1314"/>
                  </a:cubicBezTo>
                  <a:lnTo>
                    <a:pt x="104" y="1356"/>
                  </a:lnTo>
                  <a:cubicBezTo>
                    <a:pt x="388" y="1463"/>
                    <a:pt x="690" y="1514"/>
                    <a:pt x="994" y="1514"/>
                  </a:cubicBezTo>
                  <a:cubicBezTo>
                    <a:pt x="1315" y="1514"/>
                    <a:pt x="1637" y="1458"/>
                    <a:pt x="1942" y="1353"/>
                  </a:cubicBezTo>
                  <a:cubicBezTo>
                    <a:pt x="1557" y="860"/>
                    <a:pt x="1147" y="391"/>
                    <a:pt x="578" y="123"/>
                  </a:cubicBezTo>
                  <a:cubicBezTo>
                    <a:pt x="475" y="73"/>
                    <a:pt x="369" y="31"/>
                    <a:pt x="2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59"/>
            <p:cNvSpPr/>
            <p:nvPr/>
          </p:nvSpPr>
          <p:spPr>
            <a:xfrm>
              <a:off x="1494775" y="1980150"/>
              <a:ext cx="47100" cy="22400"/>
            </a:xfrm>
            <a:custGeom>
              <a:avLst/>
              <a:gdLst/>
              <a:ahLst/>
              <a:cxnLst/>
              <a:rect l="l" t="t" r="r" b="b"/>
              <a:pathLst>
                <a:path w="1884" h="896" extrusionOk="0">
                  <a:moveTo>
                    <a:pt x="20" y="1"/>
                  </a:moveTo>
                  <a:cubicBezTo>
                    <a:pt x="176" y="121"/>
                    <a:pt x="310" y="274"/>
                    <a:pt x="411" y="442"/>
                  </a:cubicBezTo>
                  <a:cubicBezTo>
                    <a:pt x="444" y="497"/>
                    <a:pt x="472" y="578"/>
                    <a:pt x="425" y="623"/>
                  </a:cubicBezTo>
                  <a:cubicBezTo>
                    <a:pt x="408" y="640"/>
                    <a:pt x="383" y="648"/>
                    <a:pt x="358" y="651"/>
                  </a:cubicBezTo>
                  <a:cubicBezTo>
                    <a:pt x="240" y="679"/>
                    <a:pt x="120" y="693"/>
                    <a:pt x="0" y="698"/>
                  </a:cubicBezTo>
                  <a:lnTo>
                    <a:pt x="104" y="740"/>
                  </a:lnTo>
                  <a:cubicBezTo>
                    <a:pt x="389" y="845"/>
                    <a:pt x="692" y="896"/>
                    <a:pt x="996" y="896"/>
                  </a:cubicBezTo>
                  <a:cubicBezTo>
                    <a:pt x="1296" y="896"/>
                    <a:pt x="1597" y="847"/>
                    <a:pt x="1884" y="754"/>
                  </a:cubicBezTo>
                  <a:cubicBezTo>
                    <a:pt x="1259" y="550"/>
                    <a:pt x="648" y="299"/>
                    <a:pt x="5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59"/>
            <p:cNvSpPr/>
            <p:nvPr/>
          </p:nvSpPr>
          <p:spPr>
            <a:xfrm>
              <a:off x="1464650" y="1962250"/>
              <a:ext cx="47225" cy="18000"/>
            </a:xfrm>
            <a:custGeom>
              <a:avLst/>
              <a:gdLst/>
              <a:ahLst/>
              <a:cxnLst/>
              <a:rect l="l" t="t" r="r" b="b"/>
              <a:pathLst>
                <a:path w="1889" h="720" extrusionOk="0">
                  <a:moveTo>
                    <a:pt x="824" y="0"/>
                  </a:moveTo>
                  <a:cubicBezTo>
                    <a:pt x="541" y="0"/>
                    <a:pt x="260" y="61"/>
                    <a:pt x="0" y="192"/>
                  </a:cubicBezTo>
                  <a:cubicBezTo>
                    <a:pt x="3" y="201"/>
                    <a:pt x="9" y="209"/>
                    <a:pt x="11" y="220"/>
                  </a:cubicBezTo>
                  <a:cubicBezTo>
                    <a:pt x="422" y="390"/>
                    <a:pt x="834" y="552"/>
                    <a:pt x="1250" y="717"/>
                  </a:cubicBezTo>
                  <a:cubicBezTo>
                    <a:pt x="1251" y="719"/>
                    <a:pt x="1253" y="719"/>
                    <a:pt x="1254" y="719"/>
                  </a:cubicBezTo>
                  <a:cubicBezTo>
                    <a:pt x="1258" y="719"/>
                    <a:pt x="1262" y="717"/>
                    <a:pt x="1264" y="717"/>
                  </a:cubicBezTo>
                  <a:cubicBezTo>
                    <a:pt x="1406" y="717"/>
                    <a:pt x="1535" y="697"/>
                    <a:pt x="1680" y="681"/>
                  </a:cubicBezTo>
                  <a:cubicBezTo>
                    <a:pt x="1758" y="669"/>
                    <a:pt x="1861" y="641"/>
                    <a:pt x="1878" y="561"/>
                  </a:cubicBezTo>
                  <a:cubicBezTo>
                    <a:pt x="1889" y="519"/>
                    <a:pt x="1867" y="477"/>
                    <a:pt x="1847" y="443"/>
                  </a:cubicBezTo>
                  <a:cubicBezTo>
                    <a:pt x="1763" y="293"/>
                    <a:pt x="1618" y="187"/>
                    <a:pt x="1465" y="100"/>
                  </a:cubicBezTo>
                  <a:cubicBezTo>
                    <a:pt x="1255" y="35"/>
                    <a:pt x="1039" y="0"/>
                    <a:pt x="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59"/>
            <p:cNvSpPr/>
            <p:nvPr/>
          </p:nvSpPr>
          <p:spPr>
            <a:xfrm>
              <a:off x="1464850" y="1967825"/>
              <a:ext cx="41675" cy="29925"/>
            </a:xfrm>
            <a:custGeom>
              <a:avLst/>
              <a:gdLst/>
              <a:ahLst/>
              <a:cxnLst/>
              <a:rect l="l" t="t" r="r" b="b"/>
              <a:pathLst>
                <a:path w="1667" h="1197" extrusionOk="0">
                  <a:moveTo>
                    <a:pt x="1" y="0"/>
                  </a:moveTo>
                  <a:cubicBezTo>
                    <a:pt x="210" y="536"/>
                    <a:pt x="659" y="968"/>
                    <a:pt x="1192" y="1197"/>
                  </a:cubicBezTo>
                  <a:cubicBezTo>
                    <a:pt x="1312" y="1191"/>
                    <a:pt x="1435" y="1177"/>
                    <a:pt x="1552" y="1147"/>
                  </a:cubicBezTo>
                  <a:cubicBezTo>
                    <a:pt x="1577" y="1141"/>
                    <a:pt x="1602" y="1135"/>
                    <a:pt x="1619" y="1119"/>
                  </a:cubicBezTo>
                  <a:cubicBezTo>
                    <a:pt x="1666" y="1074"/>
                    <a:pt x="1638" y="996"/>
                    <a:pt x="1605" y="937"/>
                  </a:cubicBezTo>
                  <a:cubicBezTo>
                    <a:pt x="1502" y="770"/>
                    <a:pt x="1370" y="619"/>
                    <a:pt x="1214" y="499"/>
                  </a:cubicBezTo>
                  <a:lnTo>
                    <a:pt x="1239" y="499"/>
                  </a:lnTo>
                  <a:cubicBezTo>
                    <a:pt x="824" y="335"/>
                    <a:pt x="411" y="16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59"/>
            <p:cNvSpPr/>
            <p:nvPr/>
          </p:nvSpPr>
          <p:spPr>
            <a:xfrm>
              <a:off x="1815325" y="2052525"/>
              <a:ext cx="207225" cy="197225"/>
            </a:xfrm>
            <a:custGeom>
              <a:avLst/>
              <a:gdLst/>
              <a:ahLst/>
              <a:cxnLst/>
              <a:rect l="l" t="t" r="r" b="b"/>
              <a:pathLst>
                <a:path w="8289" h="7889" extrusionOk="0">
                  <a:moveTo>
                    <a:pt x="1924" y="0"/>
                  </a:moveTo>
                  <a:cubicBezTo>
                    <a:pt x="1485" y="0"/>
                    <a:pt x="1074" y="323"/>
                    <a:pt x="910" y="730"/>
                  </a:cubicBezTo>
                  <a:cubicBezTo>
                    <a:pt x="740" y="1151"/>
                    <a:pt x="804" y="1650"/>
                    <a:pt x="1007" y="2063"/>
                  </a:cubicBezTo>
                  <a:cubicBezTo>
                    <a:pt x="1130" y="2309"/>
                    <a:pt x="1303" y="2560"/>
                    <a:pt x="1275" y="2833"/>
                  </a:cubicBezTo>
                  <a:cubicBezTo>
                    <a:pt x="1272" y="2872"/>
                    <a:pt x="1261" y="2909"/>
                    <a:pt x="1256" y="2950"/>
                  </a:cubicBezTo>
                  <a:cubicBezTo>
                    <a:pt x="1233" y="3031"/>
                    <a:pt x="1206" y="3109"/>
                    <a:pt x="1189" y="3188"/>
                  </a:cubicBezTo>
                  <a:cubicBezTo>
                    <a:pt x="1189" y="3193"/>
                    <a:pt x="1189" y="3193"/>
                    <a:pt x="1186" y="3196"/>
                  </a:cubicBezTo>
                  <a:cubicBezTo>
                    <a:pt x="1180" y="3213"/>
                    <a:pt x="1178" y="3235"/>
                    <a:pt x="1175" y="3252"/>
                  </a:cubicBezTo>
                  <a:cubicBezTo>
                    <a:pt x="1175" y="3257"/>
                    <a:pt x="1172" y="3266"/>
                    <a:pt x="1172" y="3268"/>
                  </a:cubicBezTo>
                  <a:cubicBezTo>
                    <a:pt x="1169" y="3285"/>
                    <a:pt x="1169" y="3299"/>
                    <a:pt x="1169" y="3319"/>
                  </a:cubicBezTo>
                  <a:lnTo>
                    <a:pt x="1169" y="3338"/>
                  </a:lnTo>
                  <a:cubicBezTo>
                    <a:pt x="1172" y="3361"/>
                    <a:pt x="1172" y="3380"/>
                    <a:pt x="1175" y="3405"/>
                  </a:cubicBezTo>
                  <a:cubicBezTo>
                    <a:pt x="1228" y="3634"/>
                    <a:pt x="1482" y="3745"/>
                    <a:pt x="1708" y="3810"/>
                  </a:cubicBezTo>
                  <a:cubicBezTo>
                    <a:pt x="1764" y="3824"/>
                    <a:pt x="1825" y="3838"/>
                    <a:pt x="1886" y="3852"/>
                  </a:cubicBezTo>
                  <a:cubicBezTo>
                    <a:pt x="1485" y="3941"/>
                    <a:pt x="1105" y="4100"/>
                    <a:pt x="773" y="4351"/>
                  </a:cubicBezTo>
                  <a:cubicBezTo>
                    <a:pt x="742" y="4373"/>
                    <a:pt x="715" y="4398"/>
                    <a:pt x="684" y="4423"/>
                  </a:cubicBezTo>
                  <a:lnTo>
                    <a:pt x="681" y="4426"/>
                  </a:lnTo>
                  <a:cubicBezTo>
                    <a:pt x="653" y="4451"/>
                    <a:pt x="625" y="4479"/>
                    <a:pt x="595" y="4504"/>
                  </a:cubicBezTo>
                  <a:cubicBezTo>
                    <a:pt x="232" y="4859"/>
                    <a:pt x="0" y="5378"/>
                    <a:pt x="171" y="5846"/>
                  </a:cubicBezTo>
                  <a:cubicBezTo>
                    <a:pt x="265" y="6100"/>
                    <a:pt x="466" y="6307"/>
                    <a:pt x="684" y="6471"/>
                  </a:cubicBezTo>
                  <a:cubicBezTo>
                    <a:pt x="985" y="6700"/>
                    <a:pt x="1374" y="6871"/>
                    <a:pt x="1745" y="6871"/>
                  </a:cubicBezTo>
                  <a:cubicBezTo>
                    <a:pt x="1930" y="6871"/>
                    <a:pt x="2111" y="6828"/>
                    <a:pt x="2274" y="6728"/>
                  </a:cubicBezTo>
                  <a:cubicBezTo>
                    <a:pt x="2478" y="6602"/>
                    <a:pt x="2628" y="6396"/>
                    <a:pt x="2768" y="6198"/>
                  </a:cubicBezTo>
                  <a:lnTo>
                    <a:pt x="2768" y="6195"/>
                  </a:lnTo>
                  <a:cubicBezTo>
                    <a:pt x="2849" y="6083"/>
                    <a:pt x="2924" y="5972"/>
                    <a:pt x="3005" y="5863"/>
                  </a:cubicBezTo>
                  <a:cubicBezTo>
                    <a:pt x="3117" y="5707"/>
                    <a:pt x="3231" y="5545"/>
                    <a:pt x="3343" y="5389"/>
                  </a:cubicBezTo>
                  <a:cubicBezTo>
                    <a:pt x="3362" y="5364"/>
                    <a:pt x="3379" y="5341"/>
                    <a:pt x="3396" y="5319"/>
                  </a:cubicBezTo>
                  <a:lnTo>
                    <a:pt x="3396" y="5319"/>
                  </a:lnTo>
                  <a:lnTo>
                    <a:pt x="3365" y="5475"/>
                  </a:lnTo>
                  <a:cubicBezTo>
                    <a:pt x="3334" y="5643"/>
                    <a:pt x="3301" y="5810"/>
                    <a:pt x="3267" y="5975"/>
                  </a:cubicBezTo>
                  <a:cubicBezTo>
                    <a:pt x="3242" y="6100"/>
                    <a:pt x="3217" y="6228"/>
                    <a:pt x="3214" y="6360"/>
                  </a:cubicBezTo>
                  <a:cubicBezTo>
                    <a:pt x="3211" y="6421"/>
                    <a:pt x="3217" y="6485"/>
                    <a:pt x="3228" y="6546"/>
                  </a:cubicBezTo>
                  <a:cubicBezTo>
                    <a:pt x="3239" y="6611"/>
                    <a:pt x="3262" y="6669"/>
                    <a:pt x="3290" y="6725"/>
                  </a:cubicBezTo>
                  <a:lnTo>
                    <a:pt x="3320" y="6778"/>
                  </a:lnTo>
                  <a:cubicBezTo>
                    <a:pt x="3515" y="7079"/>
                    <a:pt x="3934" y="7169"/>
                    <a:pt x="4232" y="7381"/>
                  </a:cubicBezTo>
                  <a:cubicBezTo>
                    <a:pt x="4503" y="7568"/>
                    <a:pt x="4726" y="7883"/>
                    <a:pt x="5050" y="7888"/>
                  </a:cubicBezTo>
                  <a:cubicBezTo>
                    <a:pt x="5052" y="7888"/>
                    <a:pt x="5055" y="7888"/>
                    <a:pt x="5057" y="7888"/>
                  </a:cubicBezTo>
                  <a:cubicBezTo>
                    <a:pt x="5427" y="7888"/>
                    <a:pt x="5664" y="7481"/>
                    <a:pt x="5736" y="7118"/>
                  </a:cubicBezTo>
                  <a:cubicBezTo>
                    <a:pt x="5837" y="6641"/>
                    <a:pt x="5795" y="6136"/>
                    <a:pt x="5636" y="5670"/>
                  </a:cubicBezTo>
                  <a:cubicBezTo>
                    <a:pt x="5633" y="5665"/>
                    <a:pt x="5627" y="5657"/>
                    <a:pt x="5627" y="5651"/>
                  </a:cubicBezTo>
                  <a:cubicBezTo>
                    <a:pt x="5605" y="5581"/>
                    <a:pt x="5577" y="5514"/>
                    <a:pt x="5549" y="5447"/>
                  </a:cubicBezTo>
                  <a:cubicBezTo>
                    <a:pt x="5544" y="5442"/>
                    <a:pt x="5541" y="5433"/>
                    <a:pt x="5541" y="5431"/>
                  </a:cubicBezTo>
                  <a:cubicBezTo>
                    <a:pt x="5499" y="5336"/>
                    <a:pt x="5454" y="5249"/>
                    <a:pt x="5401" y="5160"/>
                  </a:cubicBezTo>
                  <a:lnTo>
                    <a:pt x="5401" y="5160"/>
                  </a:lnTo>
                  <a:cubicBezTo>
                    <a:pt x="5485" y="5210"/>
                    <a:pt x="5572" y="5258"/>
                    <a:pt x="5655" y="5302"/>
                  </a:cubicBezTo>
                  <a:cubicBezTo>
                    <a:pt x="5675" y="5313"/>
                    <a:pt x="5692" y="5322"/>
                    <a:pt x="5708" y="5330"/>
                  </a:cubicBezTo>
                  <a:cubicBezTo>
                    <a:pt x="5918" y="5439"/>
                    <a:pt x="6130" y="5537"/>
                    <a:pt x="6350" y="5623"/>
                  </a:cubicBezTo>
                  <a:cubicBezTo>
                    <a:pt x="6358" y="5626"/>
                    <a:pt x="6364" y="5629"/>
                    <a:pt x="6367" y="5629"/>
                  </a:cubicBezTo>
                  <a:lnTo>
                    <a:pt x="6372" y="5629"/>
                  </a:lnTo>
                  <a:cubicBezTo>
                    <a:pt x="6500" y="5679"/>
                    <a:pt x="6643" y="5723"/>
                    <a:pt x="6780" y="5723"/>
                  </a:cubicBezTo>
                  <a:cubicBezTo>
                    <a:pt x="6870" y="5723"/>
                    <a:pt x="6957" y="5704"/>
                    <a:pt x="7033" y="5654"/>
                  </a:cubicBezTo>
                  <a:cubicBezTo>
                    <a:pt x="7321" y="5467"/>
                    <a:pt x="7265" y="4984"/>
                    <a:pt x="7547" y="4789"/>
                  </a:cubicBezTo>
                  <a:cubicBezTo>
                    <a:pt x="7644" y="4719"/>
                    <a:pt x="7770" y="4702"/>
                    <a:pt x="7882" y="4658"/>
                  </a:cubicBezTo>
                  <a:cubicBezTo>
                    <a:pt x="8038" y="4594"/>
                    <a:pt x="8174" y="4468"/>
                    <a:pt x="8233" y="4309"/>
                  </a:cubicBezTo>
                  <a:cubicBezTo>
                    <a:pt x="8289" y="4147"/>
                    <a:pt x="8250" y="3952"/>
                    <a:pt x="8121" y="3840"/>
                  </a:cubicBezTo>
                  <a:cubicBezTo>
                    <a:pt x="7982" y="3723"/>
                    <a:pt x="7770" y="3718"/>
                    <a:pt x="7619" y="3612"/>
                  </a:cubicBezTo>
                  <a:cubicBezTo>
                    <a:pt x="7457" y="3494"/>
                    <a:pt x="7399" y="3282"/>
                    <a:pt x="7282" y="3126"/>
                  </a:cubicBezTo>
                  <a:cubicBezTo>
                    <a:pt x="7068" y="2848"/>
                    <a:pt x="6705" y="2783"/>
                    <a:pt x="6341" y="2783"/>
                  </a:cubicBezTo>
                  <a:cubicBezTo>
                    <a:pt x="6325" y="2783"/>
                    <a:pt x="6310" y="2783"/>
                    <a:pt x="6294" y="2783"/>
                  </a:cubicBezTo>
                  <a:lnTo>
                    <a:pt x="6283" y="2783"/>
                  </a:lnTo>
                  <a:cubicBezTo>
                    <a:pt x="6236" y="2783"/>
                    <a:pt x="6185" y="2789"/>
                    <a:pt x="6138" y="2791"/>
                  </a:cubicBezTo>
                  <a:cubicBezTo>
                    <a:pt x="6130" y="2791"/>
                    <a:pt x="6127" y="2791"/>
                    <a:pt x="6118" y="2794"/>
                  </a:cubicBezTo>
                  <a:cubicBezTo>
                    <a:pt x="6110" y="2794"/>
                    <a:pt x="6099" y="2797"/>
                    <a:pt x="6088" y="2797"/>
                  </a:cubicBezTo>
                  <a:cubicBezTo>
                    <a:pt x="6375" y="2482"/>
                    <a:pt x="6626" y="2136"/>
                    <a:pt x="6838" y="1770"/>
                  </a:cubicBezTo>
                  <a:cubicBezTo>
                    <a:pt x="7017" y="1463"/>
                    <a:pt x="7170" y="1123"/>
                    <a:pt x="7134" y="774"/>
                  </a:cubicBezTo>
                  <a:cubicBezTo>
                    <a:pt x="7115" y="433"/>
                    <a:pt x="6840" y="101"/>
                    <a:pt x="6502" y="101"/>
                  </a:cubicBezTo>
                  <a:cubicBezTo>
                    <a:pt x="6492" y="101"/>
                    <a:pt x="6482" y="102"/>
                    <a:pt x="6473" y="102"/>
                  </a:cubicBezTo>
                  <a:cubicBezTo>
                    <a:pt x="6316" y="113"/>
                    <a:pt x="6171" y="189"/>
                    <a:pt x="6026" y="250"/>
                  </a:cubicBezTo>
                  <a:cubicBezTo>
                    <a:pt x="5544" y="440"/>
                    <a:pt x="4986" y="434"/>
                    <a:pt x="4562" y="727"/>
                  </a:cubicBezTo>
                  <a:cubicBezTo>
                    <a:pt x="4188" y="984"/>
                    <a:pt x="3995" y="1436"/>
                    <a:pt x="3953" y="1890"/>
                  </a:cubicBezTo>
                  <a:cubicBezTo>
                    <a:pt x="3923" y="1790"/>
                    <a:pt x="3895" y="1703"/>
                    <a:pt x="3878" y="1625"/>
                  </a:cubicBezTo>
                  <a:cubicBezTo>
                    <a:pt x="3836" y="1469"/>
                    <a:pt x="3792" y="1313"/>
                    <a:pt x="3725" y="1162"/>
                  </a:cubicBezTo>
                  <a:cubicBezTo>
                    <a:pt x="3711" y="1134"/>
                    <a:pt x="3697" y="1104"/>
                    <a:pt x="3683" y="1076"/>
                  </a:cubicBezTo>
                  <a:cubicBezTo>
                    <a:pt x="3655" y="1017"/>
                    <a:pt x="3619" y="964"/>
                    <a:pt x="3580" y="911"/>
                  </a:cubicBezTo>
                  <a:lnTo>
                    <a:pt x="3580" y="908"/>
                  </a:lnTo>
                  <a:cubicBezTo>
                    <a:pt x="3557" y="878"/>
                    <a:pt x="3532" y="844"/>
                    <a:pt x="3504" y="813"/>
                  </a:cubicBezTo>
                  <a:cubicBezTo>
                    <a:pt x="3490" y="797"/>
                    <a:pt x="3476" y="783"/>
                    <a:pt x="3462" y="769"/>
                  </a:cubicBezTo>
                  <a:cubicBezTo>
                    <a:pt x="3449" y="755"/>
                    <a:pt x="3437" y="744"/>
                    <a:pt x="3426" y="730"/>
                  </a:cubicBezTo>
                  <a:cubicBezTo>
                    <a:pt x="3407" y="710"/>
                    <a:pt x="3384" y="691"/>
                    <a:pt x="3362" y="671"/>
                  </a:cubicBezTo>
                  <a:cubicBezTo>
                    <a:pt x="3354" y="663"/>
                    <a:pt x="3351" y="660"/>
                    <a:pt x="3343" y="657"/>
                  </a:cubicBezTo>
                  <a:cubicBezTo>
                    <a:pt x="3161" y="507"/>
                    <a:pt x="2952" y="392"/>
                    <a:pt x="2748" y="281"/>
                  </a:cubicBezTo>
                  <a:cubicBezTo>
                    <a:pt x="2503" y="147"/>
                    <a:pt x="2249" y="16"/>
                    <a:pt x="1973" y="2"/>
                  </a:cubicBezTo>
                  <a:cubicBezTo>
                    <a:pt x="1956" y="1"/>
                    <a:pt x="1940" y="0"/>
                    <a:pt x="1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9"/>
            <p:cNvSpPr/>
            <p:nvPr/>
          </p:nvSpPr>
          <p:spPr>
            <a:xfrm>
              <a:off x="1845600" y="2066825"/>
              <a:ext cx="80350" cy="84950"/>
            </a:xfrm>
            <a:custGeom>
              <a:avLst/>
              <a:gdLst/>
              <a:ahLst/>
              <a:cxnLst/>
              <a:rect l="l" t="t" r="r" b="b"/>
              <a:pathLst>
                <a:path w="3214" h="3398" extrusionOk="0">
                  <a:moveTo>
                    <a:pt x="1003" y="0"/>
                  </a:moveTo>
                  <a:cubicBezTo>
                    <a:pt x="631" y="0"/>
                    <a:pt x="288" y="272"/>
                    <a:pt x="145" y="621"/>
                  </a:cubicBezTo>
                  <a:cubicBezTo>
                    <a:pt x="0" y="984"/>
                    <a:pt x="56" y="1402"/>
                    <a:pt x="226" y="1751"/>
                  </a:cubicBezTo>
                  <a:cubicBezTo>
                    <a:pt x="329" y="1960"/>
                    <a:pt x="480" y="2175"/>
                    <a:pt x="455" y="2406"/>
                  </a:cubicBezTo>
                  <a:cubicBezTo>
                    <a:pt x="441" y="2571"/>
                    <a:pt x="340" y="2727"/>
                    <a:pt x="377" y="2889"/>
                  </a:cubicBezTo>
                  <a:cubicBezTo>
                    <a:pt x="421" y="3084"/>
                    <a:pt x="636" y="3179"/>
                    <a:pt x="829" y="3229"/>
                  </a:cubicBezTo>
                  <a:cubicBezTo>
                    <a:pt x="1114" y="3304"/>
                    <a:pt x="1575" y="3397"/>
                    <a:pt x="1996" y="3397"/>
                  </a:cubicBezTo>
                  <a:cubicBezTo>
                    <a:pt x="2286" y="3397"/>
                    <a:pt x="2558" y="3353"/>
                    <a:pt x="2740" y="3227"/>
                  </a:cubicBezTo>
                  <a:cubicBezTo>
                    <a:pt x="3214" y="2892"/>
                    <a:pt x="2779" y="1815"/>
                    <a:pt x="2664" y="1374"/>
                  </a:cubicBezTo>
                  <a:cubicBezTo>
                    <a:pt x="2609" y="1162"/>
                    <a:pt x="2542" y="947"/>
                    <a:pt x="2413" y="769"/>
                  </a:cubicBezTo>
                  <a:cubicBezTo>
                    <a:pt x="2238" y="529"/>
                    <a:pt x="1964" y="381"/>
                    <a:pt x="1702" y="239"/>
                  </a:cubicBezTo>
                  <a:cubicBezTo>
                    <a:pt x="1495" y="127"/>
                    <a:pt x="1278" y="15"/>
                    <a:pt x="1046" y="2"/>
                  </a:cubicBezTo>
                  <a:cubicBezTo>
                    <a:pt x="1032" y="1"/>
                    <a:pt x="1017" y="0"/>
                    <a:pt x="1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9"/>
            <p:cNvSpPr/>
            <p:nvPr/>
          </p:nvSpPr>
          <p:spPr>
            <a:xfrm>
              <a:off x="1870550" y="2116575"/>
              <a:ext cx="42225" cy="26550"/>
            </a:xfrm>
            <a:custGeom>
              <a:avLst/>
              <a:gdLst/>
              <a:ahLst/>
              <a:cxnLst/>
              <a:rect l="l" t="t" r="r" b="b"/>
              <a:pathLst>
                <a:path w="1689" h="1062" extrusionOk="0">
                  <a:moveTo>
                    <a:pt x="79" y="0"/>
                  </a:moveTo>
                  <a:cubicBezTo>
                    <a:pt x="63" y="0"/>
                    <a:pt x="47" y="6"/>
                    <a:pt x="34" y="17"/>
                  </a:cubicBezTo>
                  <a:cubicBezTo>
                    <a:pt x="6" y="40"/>
                    <a:pt x="1" y="82"/>
                    <a:pt x="26" y="109"/>
                  </a:cubicBezTo>
                  <a:cubicBezTo>
                    <a:pt x="442" y="570"/>
                    <a:pt x="1000" y="905"/>
                    <a:pt x="1599" y="1058"/>
                  </a:cubicBezTo>
                  <a:cubicBezTo>
                    <a:pt x="1606" y="1060"/>
                    <a:pt x="1612" y="1062"/>
                    <a:pt x="1618" y="1062"/>
                  </a:cubicBezTo>
                  <a:cubicBezTo>
                    <a:pt x="1626" y="1062"/>
                    <a:pt x="1634" y="1060"/>
                    <a:pt x="1641" y="1055"/>
                  </a:cubicBezTo>
                  <a:cubicBezTo>
                    <a:pt x="1661" y="1044"/>
                    <a:pt x="1672" y="1030"/>
                    <a:pt x="1683" y="1011"/>
                  </a:cubicBezTo>
                  <a:cubicBezTo>
                    <a:pt x="1689" y="974"/>
                    <a:pt x="1669" y="941"/>
                    <a:pt x="1633" y="930"/>
                  </a:cubicBezTo>
                  <a:cubicBezTo>
                    <a:pt x="1058" y="787"/>
                    <a:pt x="525" y="464"/>
                    <a:pt x="126" y="23"/>
                  </a:cubicBezTo>
                  <a:cubicBezTo>
                    <a:pt x="114" y="8"/>
                    <a:pt x="97" y="0"/>
                    <a:pt x="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9"/>
            <p:cNvSpPr/>
            <p:nvPr/>
          </p:nvSpPr>
          <p:spPr>
            <a:xfrm>
              <a:off x="1890925" y="2109650"/>
              <a:ext cx="18575" cy="33225"/>
            </a:xfrm>
            <a:custGeom>
              <a:avLst/>
              <a:gdLst/>
              <a:ahLst/>
              <a:cxnLst/>
              <a:rect l="l" t="t" r="r" b="b"/>
              <a:pathLst>
                <a:path w="743" h="1329" extrusionOk="0">
                  <a:moveTo>
                    <a:pt x="77" y="1"/>
                  </a:moveTo>
                  <a:cubicBezTo>
                    <a:pt x="62" y="1"/>
                    <a:pt x="46" y="5"/>
                    <a:pt x="34" y="15"/>
                  </a:cubicBezTo>
                  <a:cubicBezTo>
                    <a:pt x="6" y="38"/>
                    <a:pt x="0" y="80"/>
                    <a:pt x="23" y="107"/>
                  </a:cubicBezTo>
                  <a:cubicBezTo>
                    <a:pt x="302" y="442"/>
                    <a:pt x="500" y="852"/>
                    <a:pt x="603" y="1276"/>
                  </a:cubicBezTo>
                  <a:cubicBezTo>
                    <a:pt x="613" y="1307"/>
                    <a:pt x="639" y="1328"/>
                    <a:pt x="669" y="1328"/>
                  </a:cubicBezTo>
                  <a:cubicBezTo>
                    <a:pt x="674" y="1328"/>
                    <a:pt x="679" y="1328"/>
                    <a:pt x="684" y="1327"/>
                  </a:cubicBezTo>
                  <a:cubicBezTo>
                    <a:pt x="687" y="1321"/>
                    <a:pt x="692" y="1321"/>
                    <a:pt x="698" y="1318"/>
                  </a:cubicBezTo>
                  <a:cubicBezTo>
                    <a:pt x="726" y="1304"/>
                    <a:pt x="743" y="1274"/>
                    <a:pt x="731" y="1248"/>
                  </a:cubicBezTo>
                  <a:cubicBezTo>
                    <a:pt x="628" y="802"/>
                    <a:pt x="419" y="381"/>
                    <a:pt x="129" y="24"/>
                  </a:cubicBezTo>
                  <a:cubicBezTo>
                    <a:pt x="115" y="8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9"/>
            <p:cNvSpPr/>
            <p:nvPr/>
          </p:nvSpPr>
          <p:spPr>
            <a:xfrm>
              <a:off x="1863175" y="2088525"/>
              <a:ext cx="54275" cy="57200"/>
            </a:xfrm>
            <a:custGeom>
              <a:avLst/>
              <a:gdLst/>
              <a:ahLst/>
              <a:cxnLst/>
              <a:rect l="l" t="t" r="r" b="b"/>
              <a:pathLst>
                <a:path w="2171" h="2288" extrusionOk="0">
                  <a:moveTo>
                    <a:pt x="678" y="0"/>
                  </a:moveTo>
                  <a:cubicBezTo>
                    <a:pt x="426" y="0"/>
                    <a:pt x="192" y="180"/>
                    <a:pt x="98" y="417"/>
                  </a:cubicBezTo>
                  <a:cubicBezTo>
                    <a:pt x="0" y="660"/>
                    <a:pt x="39" y="944"/>
                    <a:pt x="154" y="1176"/>
                  </a:cubicBezTo>
                  <a:cubicBezTo>
                    <a:pt x="223" y="1321"/>
                    <a:pt x="324" y="1463"/>
                    <a:pt x="307" y="1619"/>
                  </a:cubicBezTo>
                  <a:cubicBezTo>
                    <a:pt x="293" y="1731"/>
                    <a:pt x="226" y="1837"/>
                    <a:pt x="251" y="1943"/>
                  </a:cubicBezTo>
                  <a:cubicBezTo>
                    <a:pt x="279" y="2074"/>
                    <a:pt x="427" y="2138"/>
                    <a:pt x="555" y="2174"/>
                  </a:cubicBezTo>
                  <a:cubicBezTo>
                    <a:pt x="748" y="2224"/>
                    <a:pt x="1060" y="2288"/>
                    <a:pt x="1347" y="2288"/>
                  </a:cubicBezTo>
                  <a:cubicBezTo>
                    <a:pt x="1542" y="2288"/>
                    <a:pt x="1725" y="2258"/>
                    <a:pt x="1850" y="2174"/>
                  </a:cubicBezTo>
                  <a:cubicBezTo>
                    <a:pt x="2171" y="1951"/>
                    <a:pt x="1872" y="1223"/>
                    <a:pt x="1797" y="930"/>
                  </a:cubicBezTo>
                  <a:cubicBezTo>
                    <a:pt x="1758" y="785"/>
                    <a:pt x="1713" y="640"/>
                    <a:pt x="1627" y="520"/>
                  </a:cubicBezTo>
                  <a:cubicBezTo>
                    <a:pt x="1507" y="355"/>
                    <a:pt x="1325" y="255"/>
                    <a:pt x="1147" y="163"/>
                  </a:cubicBezTo>
                  <a:cubicBezTo>
                    <a:pt x="1004" y="85"/>
                    <a:pt x="862" y="12"/>
                    <a:pt x="706" y="1"/>
                  </a:cubicBezTo>
                  <a:cubicBezTo>
                    <a:pt x="697" y="1"/>
                    <a:pt x="687" y="0"/>
                    <a:pt x="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9"/>
            <p:cNvSpPr/>
            <p:nvPr/>
          </p:nvSpPr>
          <p:spPr>
            <a:xfrm>
              <a:off x="1829550" y="2146125"/>
              <a:ext cx="86850" cy="66325"/>
            </a:xfrm>
            <a:custGeom>
              <a:avLst/>
              <a:gdLst/>
              <a:ahLst/>
              <a:cxnLst/>
              <a:rect l="l" t="t" r="r" b="b"/>
              <a:pathLst>
                <a:path w="3474" h="2653" extrusionOk="0">
                  <a:moveTo>
                    <a:pt x="2640" y="0"/>
                  </a:moveTo>
                  <a:cubicBezTo>
                    <a:pt x="2468" y="0"/>
                    <a:pt x="2311" y="12"/>
                    <a:pt x="2221" y="15"/>
                  </a:cubicBezTo>
                  <a:cubicBezTo>
                    <a:pt x="1669" y="41"/>
                    <a:pt x="1119" y="180"/>
                    <a:pt x="676" y="515"/>
                  </a:cubicBezTo>
                  <a:cubicBezTo>
                    <a:pt x="288" y="811"/>
                    <a:pt x="0" y="1324"/>
                    <a:pt x="168" y="1781"/>
                  </a:cubicBezTo>
                  <a:cubicBezTo>
                    <a:pt x="246" y="1996"/>
                    <a:pt x="419" y="2166"/>
                    <a:pt x="603" y="2311"/>
                  </a:cubicBezTo>
                  <a:cubicBezTo>
                    <a:pt x="858" y="2507"/>
                    <a:pt x="1189" y="2653"/>
                    <a:pt x="1502" y="2653"/>
                  </a:cubicBezTo>
                  <a:cubicBezTo>
                    <a:pt x="1659" y="2653"/>
                    <a:pt x="1811" y="2616"/>
                    <a:pt x="1948" y="2532"/>
                  </a:cubicBezTo>
                  <a:cubicBezTo>
                    <a:pt x="2126" y="2423"/>
                    <a:pt x="2249" y="2247"/>
                    <a:pt x="2372" y="2080"/>
                  </a:cubicBezTo>
                  <a:cubicBezTo>
                    <a:pt x="2534" y="1851"/>
                    <a:pt x="2698" y="1625"/>
                    <a:pt x="2860" y="1396"/>
                  </a:cubicBezTo>
                  <a:lnTo>
                    <a:pt x="3256" y="841"/>
                  </a:lnTo>
                  <a:cubicBezTo>
                    <a:pt x="3365" y="693"/>
                    <a:pt x="3474" y="526"/>
                    <a:pt x="3463" y="345"/>
                  </a:cubicBezTo>
                  <a:cubicBezTo>
                    <a:pt x="3442" y="53"/>
                    <a:pt x="3006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9"/>
            <p:cNvSpPr/>
            <p:nvPr/>
          </p:nvSpPr>
          <p:spPr>
            <a:xfrm>
              <a:off x="1863225" y="2149500"/>
              <a:ext cx="46200" cy="19125"/>
            </a:xfrm>
            <a:custGeom>
              <a:avLst/>
              <a:gdLst/>
              <a:ahLst/>
              <a:cxnLst/>
              <a:rect l="l" t="t" r="r" b="b"/>
              <a:pathLst>
                <a:path w="1848" h="765" extrusionOk="0">
                  <a:moveTo>
                    <a:pt x="1778" y="0"/>
                  </a:moveTo>
                  <a:cubicBezTo>
                    <a:pt x="1142" y="12"/>
                    <a:pt x="525" y="240"/>
                    <a:pt x="37" y="645"/>
                  </a:cubicBezTo>
                  <a:cubicBezTo>
                    <a:pt x="7" y="670"/>
                    <a:pt x="1" y="712"/>
                    <a:pt x="26" y="740"/>
                  </a:cubicBezTo>
                  <a:cubicBezTo>
                    <a:pt x="40" y="757"/>
                    <a:pt x="59" y="764"/>
                    <a:pt x="78" y="764"/>
                  </a:cubicBezTo>
                  <a:cubicBezTo>
                    <a:pt x="93" y="764"/>
                    <a:pt x="109" y="760"/>
                    <a:pt x="121" y="751"/>
                  </a:cubicBezTo>
                  <a:cubicBezTo>
                    <a:pt x="584" y="363"/>
                    <a:pt x="1178" y="145"/>
                    <a:pt x="1781" y="132"/>
                  </a:cubicBezTo>
                  <a:cubicBezTo>
                    <a:pt x="1792" y="132"/>
                    <a:pt x="1800" y="129"/>
                    <a:pt x="1809" y="126"/>
                  </a:cubicBezTo>
                  <a:cubicBezTo>
                    <a:pt x="1834" y="115"/>
                    <a:pt x="1848" y="95"/>
                    <a:pt x="1842" y="62"/>
                  </a:cubicBezTo>
                  <a:cubicBezTo>
                    <a:pt x="1842" y="28"/>
                    <a:pt x="1812" y="0"/>
                    <a:pt x="177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9"/>
            <p:cNvSpPr/>
            <p:nvPr/>
          </p:nvSpPr>
          <p:spPr>
            <a:xfrm>
              <a:off x="1879475" y="2156450"/>
              <a:ext cx="29750" cy="31875"/>
            </a:xfrm>
            <a:custGeom>
              <a:avLst/>
              <a:gdLst/>
              <a:ahLst/>
              <a:cxnLst/>
              <a:rect l="l" t="t" r="r" b="b"/>
              <a:pathLst>
                <a:path w="1190" h="1275" extrusionOk="0">
                  <a:moveTo>
                    <a:pt x="1112" y="1"/>
                  </a:moveTo>
                  <a:cubicBezTo>
                    <a:pt x="1090" y="1"/>
                    <a:pt x="1069" y="12"/>
                    <a:pt x="1058" y="32"/>
                  </a:cubicBezTo>
                  <a:cubicBezTo>
                    <a:pt x="799" y="467"/>
                    <a:pt x="447" y="855"/>
                    <a:pt x="34" y="1151"/>
                  </a:cubicBezTo>
                  <a:cubicBezTo>
                    <a:pt x="7" y="1176"/>
                    <a:pt x="1" y="1218"/>
                    <a:pt x="20" y="1246"/>
                  </a:cubicBezTo>
                  <a:cubicBezTo>
                    <a:pt x="34" y="1265"/>
                    <a:pt x="54" y="1275"/>
                    <a:pt x="74" y="1275"/>
                  </a:cubicBezTo>
                  <a:cubicBezTo>
                    <a:pt x="83" y="1275"/>
                    <a:pt x="93" y="1272"/>
                    <a:pt x="101" y="1268"/>
                  </a:cubicBezTo>
                  <a:cubicBezTo>
                    <a:pt x="104" y="1262"/>
                    <a:pt x="110" y="1262"/>
                    <a:pt x="113" y="1260"/>
                  </a:cubicBezTo>
                  <a:cubicBezTo>
                    <a:pt x="537" y="953"/>
                    <a:pt x="905" y="551"/>
                    <a:pt x="1173" y="102"/>
                  </a:cubicBezTo>
                  <a:cubicBezTo>
                    <a:pt x="1189" y="71"/>
                    <a:pt x="1178" y="29"/>
                    <a:pt x="1148" y="13"/>
                  </a:cubicBezTo>
                  <a:cubicBezTo>
                    <a:pt x="1137" y="5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9"/>
            <p:cNvSpPr/>
            <p:nvPr/>
          </p:nvSpPr>
          <p:spPr>
            <a:xfrm>
              <a:off x="1851300" y="2149425"/>
              <a:ext cx="57425" cy="43750"/>
            </a:xfrm>
            <a:custGeom>
              <a:avLst/>
              <a:gdLst/>
              <a:ahLst/>
              <a:cxnLst/>
              <a:rect l="l" t="t" r="r" b="b"/>
              <a:pathLst>
                <a:path w="2297" h="1750" extrusionOk="0">
                  <a:moveTo>
                    <a:pt x="1741" y="0"/>
                  </a:moveTo>
                  <a:cubicBezTo>
                    <a:pt x="1629" y="0"/>
                    <a:pt x="1528" y="7"/>
                    <a:pt x="1468" y="9"/>
                  </a:cubicBezTo>
                  <a:cubicBezTo>
                    <a:pt x="1106" y="23"/>
                    <a:pt x="740" y="115"/>
                    <a:pt x="447" y="338"/>
                  </a:cubicBezTo>
                  <a:cubicBezTo>
                    <a:pt x="193" y="533"/>
                    <a:pt x="1" y="871"/>
                    <a:pt x="112" y="1175"/>
                  </a:cubicBezTo>
                  <a:cubicBezTo>
                    <a:pt x="165" y="1317"/>
                    <a:pt x="277" y="1429"/>
                    <a:pt x="400" y="1524"/>
                  </a:cubicBezTo>
                  <a:cubicBezTo>
                    <a:pt x="569" y="1654"/>
                    <a:pt x="786" y="1749"/>
                    <a:pt x="992" y="1749"/>
                  </a:cubicBezTo>
                  <a:cubicBezTo>
                    <a:pt x="1095" y="1749"/>
                    <a:pt x="1196" y="1725"/>
                    <a:pt x="1287" y="1669"/>
                  </a:cubicBezTo>
                  <a:cubicBezTo>
                    <a:pt x="1404" y="1599"/>
                    <a:pt x="1488" y="1485"/>
                    <a:pt x="1566" y="1373"/>
                  </a:cubicBezTo>
                  <a:cubicBezTo>
                    <a:pt x="1675" y="1223"/>
                    <a:pt x="1784" y="1075"/>
                    <a:pt x="1892" y="921"/>
                  </a:cubicBezTo>
                  <a:lnTo>
                    <a:pt x="2152" y="553"/>
                  </a:lnTo>
                  <a:cubicBezTo>
                    <a:pt x="2222" y="455"/>
                    <a:pt x="2297" y="344"/>
                    <a:pt x="2289" y="227"/>
                  </a:cubicBezTo>
                  <a:cubicBezTo>
                    <a:pt x="2275" y="33"/>
                    <a:pt x="1984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9"/>
            <p:cNvSpPr/>
            <p:nvPr/>
          </p:nvSpPr>
          <p:spPr>
            <a:xfrm>
              <a:off x="1913325" y="2068925"/>
              <a:ext cx="69000" cy="76825"/>
            </a:xfrm>
            <a:custGeom>
              <a:avLst/>
              <a:gdLst/>
              <a:ahLst/>
              <a:cxnLst/>
              <a:rect l="l" t="t" r="r" b="b"/>
              <a:pathLst>
                <a:path w="2760" h="3073" extrusionOk="0">
                  <a:moveTo>
                    <a:pt x="2178" y="1"/>
                  </a:moveTo>
                  <a:cubicBezTo>
                    <a:pt x="2170" y="1"/>
                    <a:pt x="2162" y="1"/>
                    <a:pt x="2154" y="1"/>
                  </a:cubicBezTo>
                  <a:cubicBezTo>
                    <a:pt x="2023" y="7"/>
                    <a:pt x="1900" y="74"/>
                    <a:pt x="1777" y="124"/>
                  </a:cubicBezTo>
                  <a:cubicBezTo>
                    <a:pt x="1373" y="283"/>
                    <a:pt x="896" y="280"/>
                    <a:pt x="536" y="528"/>
                  </a:cubicBezTo>
                  <a:cubicBezTo>
                    <a:pt x="165" y="788"/>
                    <a:pt x="0" y="1276"/>
                    <a:pt x="17" y="1734"/>
                  </a:cubicBezTo>
                  <a:cubicBezTo>
                    <a:pt x="31" y="2071"/>
                    <a:pt x="137" y="2908"/>
                    <a:pt x="471" y="3042"/>
                  </a:cubicBezTo>
                  <a:cubicBezTo>
                    <a:pt x="526" y="3063"/>
                    <a:pt x="583" y="3073"/>
                    <a:pt x="642" y="3073"/>
                  </a:cubicBezTo>
                  <a:cubicBezTo>
                    <a:pt x="999" y="3073"/>
                    <a:pt x="1415" y="2721"/>
                    <a:pt x="1624" y="2515"/>
                  </a:cubicBezTo>
                  <a:cubicBezTo>
                    <a:pt x="1958" y="2191"/>
                    <a:pt x="2246" y="1817"/>
                    <a:pt x="2480" y="1416"/>
                  </a:cubicBezTo>
                  <a:cubicBezTo>
                    <a:pt x="2628" y="1159"/>
                    <a:pt x="2759" y="869"/>
                    <a:pt x="2731" y="573"/>
                  </a:cubicBezTo>
                  <a:cubicBezTo>
                    <a:pt x="2699" y="285"/>
                    <a:pt x="2466" y="1"/>
                    <a:pt x="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9"/>
            <p:cNvSpPr/>
            <p:nvPr/>
          </p:nvSpPr>
          <p:spPr>
            <a:xfrm>
              <a:off x="1914300" y="2101400"/>
              <a:ext cx="19750" cy="35925"/>
            </a:xfrm>
            <a:custGeom>
              <a:avLst/>
              <a:gdLst/>
              <a:ahLst/>
              <a:cxnLst/>
              <a:rect l="l" t="t" r="r" b="b"/>
              <a:pathLst>
                <a:path w="790" h="1437" extrusionOk="0">
                  <a:moveTo>
                    <a:pt x="717" y="0"/>
                  </a:moveTo>
                  <a:cubicBezTo>
                    <a:pt x="698" y="0"/>
                    <a:pt x="678" y="9"/>
                    <a:pt x="664" y="25"/>
                  </a:cubicBezTo>
                  <a:cubicBezTo>
                    <a:pt x="338" y="404"/>
                    <a:pt x="106" y="864"/>
                    <a:pt x="6" y="1358"/>
                  </a:cubicBezTo>
                  <a:cubicBezTo>
                    <a:pt x="0" y="1394"/>
                    <a:pt x="22" y="1428"/>
                    <a:pt x="59" y="1436"/>
                  </a:cubicBezTo>
                  <a:cubicBezTo>
                    <a:pt x="73" y="1436"/>
                    <a:pt x="87" y="1436"/>
                    <a:pt x="101" y="1428"/>
                  </a:cubicBezTo>
                  <a:cubicBezTo>
                    <a:pt x="117" y="1419"/>
                    <a:pt x="131" y="1406"/>
                    <a:pt x="134" y="1392"/>
                  </a:cubicBezTo>
                  <a:cubicBezTo>
                    <a:pt x="232" y="917"/>
                    <a:pt x="452" y="477"/>
                    <a:pt x="767" y="111"/>
                  </a:cubicBezTo>
                  <a:cubicBezTo>
                    <a:pt x="790" y="83"/>
                    <a:pt x="787" y="41"/>
                    <a:pt x="759" y="16"/>
                  </a:cubicBezTo>
                  <a:cubicBezTo>
                    <a:pt x="747" y="5"/>
                    <a:pt x="732" y="0"/>
                    <a:pt x="71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9"/>
            <p:cNvSpPr/>
            <p:nvPr/>
          </p:nvSpPr>
          <p:spPr>
            <a:xfrm>
              <a:off x="1919725" y="2113750"/>
              <a:ext cx="26450" cy="25750"/>
            </a:xfrm>
            <a:custGeom>
              <a:avLst/>
              <a:gdLst/>
              <a:ahLst/>
              <a:cxnLst/>
              <a:rect l="l" t="t" r="r" b="b"/>
              <a:pathLst>
                <a:path w="1058" h="1030" extrusionOk="0">
                  <a:moveTo>
                    <a:pt x="981" y="0"/>
                  </a:moveTo>
                  <a:cubicBezTo>
                    <a:pt x="959" y="0"/>
                    <a:pt x="938" y="11"/>
                    <a:pt x="927" y="33"/>
                  </a:cubicBezTo>
                  <a:cubicBezTo>
                    <a:pt x="709" y="390"/>
                    <a:pt x="405" y="691"/>
                    <a:pt x="43" y="903"/>
                  </a:cubicBezTo>
                  <a:cubicBezTo>
                    <a:pt x="12" y="920"/>
                    <a:pt x="1" y="962"/>
                    <a:pt x="20" y="995"/>
                  </a:cubicBezTo>
                  <a:cubicBezTo>
                    <a:pt x="32" y="1017"/>
                    <a:pt x="53" y="1029"/>
                    <a:pt x="75" y="1029"/>
                  </a:cubicBezTo>
                  <a:cubicBezTo>
                    <a:pt x="85" y="1029"/>
                    <a:pt x="94" y="1027"/>
                    <a:pt x="104" y="1023"/>
                  </a:cubicBezTo>
                  <a:cubicBezTo>
                    <a:pt x="107" y="1023"/>
                    <a:pt x="107" y="1023"/>
                    <a:pt x="109" y="1018"/>
                  </a:cubicBezTo>
                  <a:cubicBezTo>
                    <a:pt x="489" y="794"/>
                    <a:pt x="810" y="479"/>
                    <a:pt x="1036" y="102"/>
                  </a:cubicBezTo>
                  <a:cubicBezTo>
                    <a:pt x="1058" y="69"/>
                    <a:pt x="1047" y="27"/>
                    <a:pt x="1016" y="10"/>
                  </a:cubicBezTo>
                  <a:cubicBezTo>
                    <a:pt x="1005" y="3"/>
                    <a:pt x="993" y="0"/>
                    <a:pt x="98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9"/>
            <p:cNvSpPr/>
            <p:nvPr/>
          </p:nvSpPr>
          <p:spPr>
            <a:xfrm>
              <a:off x="1914975" y="2087425"/>
              <a:ext cx="51300" cy="59300"/>
            </a:xfrm>
            <a:custGeom>
              <a:avLst/>
              <a:gdLst/>
              <a:ahLst/>
              <a:cxnLst/>
              <a:rect l="l" t="t" r="r" b="b"/>
              <a:pathLst>
                <a:path w="2052" h="2372" extrusionOk="0">
                  <a:moveTo>
                    <a:pt x="1589" y="0"/>
                  </a:moveTo>
                  <a:cubicBezTo>
                    <a:pt x="1585" y="0"/>
                    <a:pt x="1581" y="0"/>
                    <a:pt x="1577" y="1"/>
                  </a:cubicBezTo>
                  <a:cubicBezTo>
                    <a:pt x="1480" y="3"/>
                    <a:pt x="1387" y="54"/>
                    <a:pt x="1298" y="87"/>
                  </a:cubicBezTo>
                  <a:cubicBezTo>
                    <a:pt x="1000" y="201"/>
                    <a:pt x="645" y="185"/>
                    <a:pt x="383" y="374"/>
                  </a:cubicBezTo>
                  <a:cubicBezTo>
                    <a:pt x="107" y="570"/>
                    <a:pt x="1" y="949"/>
                    <a:pt x="23" y="1309"/>
                  </a:cubicBezTo>
                  <a:cubicBezTo>
                    <a:pt x="43" y="1574"/>
                    <a:pt x="143" y="2232"/>
                    <a:pt x="400" y="2344"/>
                  </a:cubicBezTo>
                  <a:cubicBezTo>
                    <a:pt x="444" y="2363"/>
                    <a:pt x="491" y="2372"/>
                    <a:pt x="539" y="2372"/>
                  </a:cubicBezTo>
                  <a:cubicBezTo>
                    <a:pt x="802" y="2372"/>
                    <a:pt x="1096" y="2112"/>
                    <a:pt x="1245" y="1959"/>
                  </a:cubicBezTo>
                  <a:cubicBezTo>
                    <a:pt x="1482" y="1713"/>
                    <a:pt x="1689" y="1429"/>
                    <a:pt x="1851" y="1119"/>
                  </a:cubicBezTo>
                  <a:cubicBezTo>
                    <a:pt x="1957" y="921"/>
                    <a:pt x="2051" y="698"/>
                    <a:pt x="2018" y="464"/>
                  </a:cubicBezTo>
                  <a:cubicBezTo>
                    <a:pt x="1988" y="233"/>
                    <a:pt x="1807" y="0"/>
                    <a:pt x="1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9"/>
            <p:cNvSpPr/>
            <p:nvPr/>
          </p:nvSpPr>
          <p:spPr>
            <a:xfrm>
              <a:off x="1897400" y="2153325"/>
              <a:ext cx="59175" cy="80725"/>
            </a:xfrm>
            <a:custGeom>
              <a:avLst/>
              <a:gdLst/>
              <a:ahLst/>
              <a:cxnLst/>
              <a:rect l="l" t="t" r="r" b="b"/>
              <a:pathLst>
                <a:path w="2367" h="3229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252" y="2540"/>
                    <a:pt x="637" y="2612"/>
                    <a:pt x="905" y="2802"/>
                  </a:cubicBezTo>
                  <a:cubicBezTo>
                    <a:pt x="1131" y="2961"/>
                    <a:pt x="1321" y="3226"/>
                    <a:pt x="1599" y="3229"/>
                  </a:cubicBezTo>
                  <a:cubicBezTo>
                    <a:pt x="1602" y="3229"/>
                    <a:pt x="1605" y="3229"/>
                    <a:pt x="1607" y="3229"/>
                  </a:cubicBezTo>
                  <a:cubicBezTo>
                    <a:pt x="1918" y="3229"/>
                    <a:pt x="2116" y="2886"/>
                    <a:pt x="2183" y="2579"/>
                  </a:cubicBezTo>
                  <a:cubicBezTo>
                    <a:pt x="2367" y="1700"/>
                    <a:pt x="1990" y="726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9"/>
            <p:cNvSpPr/>
            <p:nvPr/>
          </p:nvSpPr>
          <p:spPr>
            <a:xfrm>
              <a:off x="1917625" y="2153350"/>
              <a:ext cx="27100" cy="52475"/>
            </a:xfrm>
            <a:custGeom>
              <a:avLst/>
              <a:gdLst/>
              <a:ahLst/>
              <a:cxnLst/>
              <a:rect l="l" t="t" r="r" b="b"/>
              <a:pathLst>
                <a:path w="1084" h="2099" extrusionOk="0">
                  <a:moveTo>
                    <a:pt x="76" y="1"/>
                  </a:moveTo>
                  <a:cubicBezTo>
                    <a:pt x="61" y="1"/>
                    <a:pt x="47" y="6"/>
                    <a:pt x="34" y="17"/>
                  </a:cubicBezTo>
                  <a:cubicBezTo>
                    <a:pt x="7" y="42"/>
                    <a:pt x="1" y="84"/>
                    <a:pt x="26" y="111"/>
                  </a:cubicBezTo>
                  <a:cubicBezTo>
                    <a:pt x="475" y="633"/>
                    <a:pt x="788" y="1261"/>
                    <a:pt x="927" y="1936"/>
                  </a:cubicBezTo>
                  <a:cubicBezTo>
                    <a:pt x="916" y="1950"/>
                    <a:pt x="916" y="1969"/>
                    <a:pt x="922" y="1986"/>
                  </a:cubicBezTo>
                  <a:lnTo>
                    <a:pt x="950" y="2056"/>
                  </a:lnTo>
                  <a:cubicBezTo>
                    <a:pt x="961" y="2081"/>
                    <a:pt x="987" y="2098"/>
                    <a:pt x="1012" y="2098"/>
                  </a:cubicBezTo>
                  <a:cubicBezTo>
                    <a:pt x="1018" y="2098"/>
                    <a:pt x="1024" y="2097"/>
                    <a:pt x="1030" y="2095"/>
                  </a:cubicBezTo>
                  <a:cubicBezTo>
                    <a:pt x="1033" y="2095"/>
                    <a:pt x="1039" y="2095"/>
                    <a:pt x="1042" y="2092"/>
                  </a:cubicBezTo>
                  <a:cubicBezTo>
                    <a:pt x="1069" y="2078"/>
                    <a:pt x="1083" y="2050"/>
                    <a:pt x="1081" y="2022"/>
                  </a:cubicBezTo>
                  <a:cubicBezTo>
                    <a:pt x="950" y="1283"/>
                    <a:pt x="620" y="588"/>
                    <a:pt x="127" y="25"/>
                  </a:cubicBezTo>
                  <a:cubicBezTo>
                    <a:pt x="114" y="9"/>
                    <a:pt x="95" y="1"/>
                    <a:pt x="7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9"/>
            <p:cNvSpPr/>
            <p:nvPr/>
          </p:nvSpPr>
          <p:spPr>
            <a:xfrm>
              <a:off x="1911575" y="2157300"/>
              <a:ext cx="12225" cy="43550"/>
            </a:xfrm>
            <a:custGeom>
              <a:avLst/>
              <a:gdLst/>
              <a:ahLst/>
              <a:cxnLst/>
              <a:rect l="l" t="t" r="r" b="b"/>
              <a:pathLst>
                <a:path w="489" h="1742" extrusionOk="0">
                  <a:moveTo>
                    <a:pt x="112" y="1"/>
                  </a:moveTo>
                  <a:cubicBezTo>
                    <a:pt x="76" y="1"/>
                    <a:pt x="45" y="29"/>
                    <a:pt x="42" y="65"/>
                  </a:cubicBezTo>
                  <a:cubicBezTo>
                    <a:pt x="0" y="629"/>
                    <a:pt x="109" y="1195"/>
                    <a:pt x="352" y="1703"/>
                  </a:cubicBezTo>
                  <a:cubicBezTo>
                    <a:pt x="362" y="1729"/>
                    <a:pt x="386" y="1742"/>
                    <a:pt x="411" y="1742"/>
                  </a:cubicBezTo>
                  <a:cubicBezTo>
                    <a:pt x="420" y="1742"/>
                    <a:pt x="430" y="1740"/>
                    <a:pt x="438" y="1736"/>
                  </a:cubicBezTo>
                  <a:cubicBezTo>
                    <a:pt x="475" y="1717"/>
                    <a:pt x="488" y="1680"/>
                    <a:pt x="469" y="1644"/>
                  </a:cubicBezTo>
                  <a:cubicBezTo>
                    <a:pt x="237" y="1156"/>
                    <a:pt x="137" y="612"/>
                    <a:pt x="173" y="71"/>
                  </a:cubicBezTo>
                  <a:cubicBezTo>
                    <a:pt x="173" y="37"/>
                    <a:pt x="145" y="4"/>
                    <a:pt x="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9"/>
            <p:cNvSpPr/>
            <p:nvPr/>
          </p:nvSpPr>
          <p:spPr>
            <a:xfrm>
              <a:off x="1903000" y="2156725"/>
              <a:ext cx="40475" cy="55350"/>
            </a:xfrm>
            <a:custGeom>
              <a:avLst/>
              <a:gdLst/>
              <a:ahLst/>
              <a:cxnLst/>
              <a:rect l="l" t="t" r="r" b="b"/>
              <a:pathLst>
                <a:path w="1619" h="2214" extrusionOk="0">
                  <a:moveTo>
                    <a:pt x="524" y="0"/>
                  </a:moveTo>
                  <a:cubicBezTo>
                    <a:pt x="420" y="0"/>
                    <a:pt x="331" y="58"/>
                    <a:pt x="274" y="205"/>
                  </a:cubicBezTo>
                  <a:cubicBezTo>
                    <a:pt x="162" y="490"/>
                    <a:pt x="112" y="811"/>
                    <a:pt x="56" y="1104"/>
                  </a:cubicBezTo>
                  <a:cubicBezTo>
                    <a:pt x="28" y="1249"/>
                    <a:pt x="0" y="1410"/>
                    <a:pt x="70" y="1542"/>
                  </a:cubicBezTo>
                  <a:cubicBezTo>
                    <a:pt x="176" y="1742"/>
                    <a:pt x="433" y="1790"/>
                    <a:pt x="619" y="1921"/>
                  </a:cubicBezTo>
                  <a:cubicBezTo>
                    <a:pt x="776" y="2030"/>
                    <a:pt x="904" y="2214"/>
                    <a:pt x="1094" y="2214"/>
                  </a:cubicBezTo>
                  <a:cubicBezTo>
                    <a:pt x="1096" y="2214"/>
                    <a:pt x="1099" y="2214"/>
                    <a:pt x="1101" y="2214"/>
                  </a:cubicBezTo>
                  <a:cubicBezTo>
                    <a:pt x="1312" y="2214"/>
                    <a:pt x="1449" y="1974"/>
                    <a:pt x="1493" y="1765"/>
                  </a:cubicBezTo>
                  <a:cubicBezTo>
                    <a:pt x="1618" y="1165"/>
                    <a:pt x="1362" y="498"/>
                    <a:pt x="862" y="141"/>
                  </a:cubicBezTo>
                  <a:cubicBezTo>
                    <a:pt x="745" y="58"/>
                    <a:pt x="627" y="0"/>
                    <a:pt x="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9"/>
            <p:cNvSpPr/>
            <p:nvPr/>
          </p:nvSpPr>
          <p:spPr>
            <a:xfrm>
              <a:off x="1912900" y="2125875"/>
              <a:ext cx="93125" cy="62375"/>
            </a:xfrm>
            <a:custGeom>
              <a:avLst/>
              <a:gdLst/>
              <a:ahLst/>
              <a:cxnLst/>
              <a:rect l="l" t="t" r="r" b="b"/>
              <a:pathLst>
                <a:path w="3725" h="2495" extrusionOk="0">
                  <a:moveTo>
                    <a:pt x="2063" y="0"/>
                  </a:moveTo>
                  <a:cubicBezTo>
                    <a:pt x="1963" y="0"/>
                    <a:pt x="1862" y="6"/>
                    <a:pt x="1766" y="14"/>
                  </a:cubicBezTo>
                  <a:cubicBezTo>
                    <a:pt x="1150" y="67"/>
                    <a:pt x="0" y="295"/>
                    <a:pt x="382" y="1183"/>
                  </a:cubicBezTo>
                  <a:cubicBezTo>
                    <a:pt x="505" y="1464"/>
                    <a:pt x="756" y="1674"/>
                    <a:pt x="1010" y="1844"/>
                  </a:cubicBezTo>
                  <a:cubicBezTo>
                    <a:pt x="1353" y="2075"/>
                    <a:pt x="1719" y="2268"/>
                    <a:pt x="2101" y="2416"/>
                  </a:cubicBezTo>
                  <a:cubicBezTo>
                    <a:pt x="2210" y="2458"/>
                    <a:pt x="2334" y="2495"/>
                    <a:pt x="2451" y="2495"/>
                  </a:cubicBezTo>
                  <a:cubicBezTo>
                    <a:pt x="2527" y="2495"/>
                    <a:pt x="2600" y="2479"/>
                    <a:pt x="2665" y="2438"/>
                  </a:cubicBezTo>
                  <a:cubicBezTo>
                    <a:pt x="2904" y="2276"/>
                    <a:pt x="2857" y="1869"/>
                    <a:pt x="3097" y="1704"/>
                  </a:cubicBezTo>
                  <a:cubicBezTo>
                    <a:pt x="3181" y="1646"/>
                    <a:pt x="3284" y="1632"/>
                    <a:pt x="3379" y="1593"/>
                  </a:cubicBezTo>
                  <a:cubicBezTo>
                    <a:pt x="3510" y="1537"/>
                    <a:pt x="3624" y="1434"/>
                    <a:pt x="3674" y="1297"/>
                  </a:cubicBezTo>
                  <a:cubicBezTo>
                    <a:pt x="3725" y="1160"/>
                    <a:pt x="3688" y="998"/>
                    <a:pt x="3580" y="901"/>
                  </a:cubicBezTo>
                  <a:cubicBezTo>
                    <a:pt x="3462" y="798"/>
                    <a:pt x="3284" y="795"/>
                    <a:pt x="3156" y="705"/>
                  </a:cubicBezTo>
                  <a:cubicBezTo>
                    <a:pt x="3019" y="608"/>
                    <a:pt x="2969" y="429"/>
                    <a:pt x="2868" y="293"/>
                  </a:cubicBezTo>
                  <a:cubicBezTo>
                    <a:pt x="2687" y="56"/>
                    <a:pt x="2375" y="0"/>
                    <a:pt x="20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9"/>
            <p:cNvSpPr/>
            <p:nvPr/>
          </p:nvSpPr>
          <p:spPr>
            <a:xfrm>
              <a:off x="1918125" y="2142725"/>
              <a:ext cx="38100" cy="21975"/>
            </a:xfrm>
            <a:custGeom>
              <a:avLst/>
              <a:gdLst/>
              <a:ahLst/>
              <a:cxnLst/>
              <a:rect l="l" t="t" r="r" b="b"/>
              <a:pathLst>
                <a:path w="1524" h="879" extrusionOk="0">
                  <a:moveTo>
                    <a:pt x="72" y="0"/>
                  </a:moveTo>
                  <a:cubicBezTo>
                    <a:pt x="61" y="0"/>
                    <a:pt x="51" y="3"/>
                    <a:pt x="42" y="9"/>
                  </a:cubicBezTo>
                  <a:cubicBezTo>
                    <a:pt x="9" y="31"/>
                    <a:pt x="1" y="68"/>
                    <a:pt x="17" y="101"/>
                  </a:cubicBezTo>
                  <a:cubicBezTo>
                    <a:pt x="295" y="572"/>
                    <a:pt x="838" y="879"/>
                    <a:pt x="1386" y="879"/>
                  </a:cubicBezTo>
                  <a:cubicBezTo>
                    <a:pt x="1409" y="879"/>
                    <a:pt x="1433" y="878"/>
                    <a:pt x="1457" y="877"/>
                  </a:cubicBezTo>
                  <a:cubicBezTo>
                    <a:pt x="1465" y="877"/>
                    <a:pt x="1474" y="874"/>
                    <a:pt x="1482" y="871"/>
                  </a:cubicBezTo>
                  <a:cubicBezTo>
                    <a:pt x="1507" y="860"/>
                    <a:pt x="1521" y="835"/>
                    <a:pt x="1524" y="813"/>
                  </a:cubicBezTo>
                  <a:cubicBezTo>
                    <a:pt x="1521" y="775"/>
                    <a:pt x="1490" y="748"/>
                    <a:pt x="1459" y="748"/>
                  </a:cubicBezTo>
                  <a:cubicBezTo>
                    <a:pt x="1457" y="748"/>
                    <a:pt x="1456" y="748"/>
                    <a:pt x="1454" y="748"/>
                  </a:cubicBezTo>
                  <a:cubicBezTo>
                    <a:pt x="1433" y="749"/>
                    <a:pt x="1411" y="750"/>
                    <a:pt x="1390" y="750"/>
                  </a:cubicBezTo>
                  <a:cubicBezTo>
                    <a:pt x="884" y="750"/>
                    <a:pt x="386" y="468"/>
                    <a:pt x="132" y="34"/>
                  </a:cubicBezTo>
                  <a:cubicBezTo>
                    <a:pt x="118" y="13"/>
                    <a:pt x="95" y="0"/>
                    <a:pt x="7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9"/>
            <p:cNvSpPr/>
            <p:nvPr/>
          </p:nvSpPr>
          <p:spPr>
            <a:xfrm>
              <a:off x="1923350" y="2141675"/>
              <a:ext cx="33300" cy="7500"/>
            </a:xfrm>
            <a:custGeom>
              <a:avLst/>
              <a:gdLst/>
              <a:ahLst/>
              <a:cxnLst/>
              <a:rect l="l" t="t" r="r" b="b"/>
              <a:pathLst>
                <a:path w="1332" h="300" extrusionOk="0">
                  <a:moveTo>
                    <a:pt x="65" y="1"/>
                  </a:moveTo>
                  <a:cubicBezTo>
                    <a:pt x="29" y="1"/>
                    <a:pt x="1" y="34"/>
                    <a:pt x="1" y="68"/>
                  </a:cubicBezTo>
                  <a:cubicBezTo>
                    <a:pt x="1" y="107"/>
                    <a:pt x="31" y="135"/>
                    <a:pt x="65" y="135"/>
                  </a:cubicBezTo>
                  <a:cubicBezTo>
                    <a:pt x="464" y="138"/>
                    <a:pt x="857" y="191"/>
                    <a:pt x="1242" y="297"/>
                  </a:cubicBezTo>
                  <a:cubicBezTo>
                    <a:pt x="1248" y="299"/>
                    <a:pt x="1254" y="300"/>
                    <a:pt x="1259" y="300"/>
                  </a:cubicBezTo>
                  <a:cubicBezTo>
                    <a:pt x="1269" y="300"/>
                    <a:pt x="1278" y="296"/>
                    <a:pt x="1287" y="291"/>
                  </a:cubicBezTo>
                  <a:cubicBezTo>
                    <a:pt x="1304" y="283"/>
                    <a:pt x="1318" y="269"/>
                    <a:pt x="1320" y="246"/>
                  </a:cubicBezTo>
                  <a:cubicBezTo>
                    <a:pt x="1331" y="210"/>
                    <a:pt x="1312" y="177"/>
                    <a:pt x="1276" y="166"/>
                  </a:cubicBezTo>
                  <a:cubicBezTo>
                    <a:pt x="880" y="57"/>
                    <a:pt x="475" y="7"/>
                    <a:pt x="6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9"/>
            <p:cNvSpPr/>
            <p:nvPr/>
          </p:nvSpPr>
          <p:spPr>
            <a:xfrm>
              <a:off x="1913600" y="2129675"/>
              <a:ext cx="68425" cy="45800"/>
            </a:xfrm>
            <a:custGeom>
              <a:avLst/>
              <a:gdLst/>
              <a:ahLst/>
              <a:cxnLst/>
              <a:rect l="l" t="t" r="r" b="b"/>
              <a:pathLst>
                <a:path w="2737" h="1832" extrusionOk="0">
                  <a:moveTo>
                    <a:pt x="1529" y="1"/>
                  </a:moveTo>
                  <a:cubicBezTo>
                    <a:pt x="1452" y="1"/>
                    <a:pt x="1374" y="6"/>
                    <a:pt x="1300" y="12"/>
                  </a:cubicBezTo>
                  <a:cubicBezTo>
                    <a:pt x="843" y="51"/>
                    <a:pt x="0" y="219"/>
                    <a:pt x="279" y="866"/>
                  </a:cubicBezTo>
                  <a:cubicBezTo>
                    <a:pt x="368" y="1075"/>
                    <a:pt x="553" y="1226"/>
                    <a:pt x="739" y="1354"/>
                  </a:cubicBezTo>
                  <a:cubicBezTo>
                    <a:pt x="991" y="1522"/>
                    <a:pt x="1258" y="1664"/>
                    <a:pt x="1540" y="1773"/>
                  </a:cubicBezTo>
                  <a:cubicBezTo>
                    <a:pt x="1622" y="1804"/>
                    <a:pt x="1710" y="1832"/>
                    <a:pt x="1794" y="1832"/>
                  </a:cubicBezTo>
                  <a:cubicBezTo>
                    <a:pt x="1851" y="1832"/>
                    <a:pt x="1906" y="1819"/>
                    <a:pt x="1956" y="1787"/>
                  </a:cubicBezTo>
                  <a:cubicBezTo>
                    <a:pt x="2134" y="1669"/>
                    <a:pt x="2098" y="1368"/>
                    <a:pt x="2277" y="1245"/>
                  </a:cubicBezTo>
                  <a:cubicBezTo>
                    <a:pt x="2338" y="1204"/>
                    <a:pt x="2416" y="1190"/>
                    <a:pt x="2483" y="1162"/>
                  </a:cubicBezTo>
                  <a:cubicBezTo>
                    <a:pt x="2581" y="1125"/>
                    <a:pt x="2667" y="1044"/>
                    <a:pt x="2701" y="947"/>
                  </a:cubicBezTo>
                  <a:cubicBezTo>
                    <a:pt x="2737" y="846"/>
                    <a:pt x="2712" y="724"/>
                    <a:pt x="2631" y="657"/>
                  </a:cubicBezTo>
                  <a:cubicBezTo>
                    <a:pt x="2544" y="584"/>
                    <a:pt x="2413" y="581"/>
                    <a:pt x="2318" y="514"/>
                  </a:cubicBezTo>
                  <a:cubicBezTo>
                    <a:pt x="2218" y="442"/>
                    <a:pt x="2182" y="311"/>
                    <a:pt x="2109" y="213"/>
                  </a:cubicBezTo>
                  <a:cubicBezTo>
                    <a:pt x="1976" y="43"/>
                    <a:pt x="1754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9"/>
            <p:cNvSpPr/>
            <p:nvPr/>
          </p:nvSpPr>
          <p:spPr>
            <a:xfrm>
              <a:off x="1854300" y="2079325"/>
              <a:ext cx="71875" cy="72350"/>
            </a:xfrm>
            <a:custGeom>
              <a:avLst/>
              <a:gdLst/>
              <a:ahLst/>
              <a:cxnLst/>
              <a:rect l="l" t="t" r="r" b="b"/>
              <a:pathLst>
                <a:path w="2875" h="2894" extrusionOk="0">
                  <a:moveTo>
                    <a:pt x="1792" y="1"/>
                  </a:moveTo>
                  <a:cubicBezTo>
                    <a:pt x="1965" y="534"/>
                    <a:pt x="1990" y="1111"/>
                    <a:pt x="1859" y="1652"/>
                  </a:cubicBezTo>
                  <a:cubicBezTo>
                    <a:pt x="1842" y="1722"/>
                    <a:pt x="1820" y="1795"/>
                    <a:pt x="1772" y="1848"/>
                  </a:cubicBezTo>
                  <a:cubicBezTo>
                    <a:pt x="1719" y="1904"/>
                    <a:pt x="1650" y="1929"/>
                    <a:pt x="1580" y="1954"/>
                  </a:cubicBezTo>
                  <a:cubicBezTo>
                    <a:pt x="1312" y="2039"/>
                    <a:pt x="1034" y="2080"/>
                    <a:pt x="755" y="2080"/>
                  </a:cubicBezTo>
                  <a:cubicBezTo>
                    <a:pt x="531" y="2080"/>
                    <a:pt x="308" y="2053"/>
                    <a:pt x="90" y="2001"/>
                  </a:cubicBezTo>
                  <a:cubicBezTo>
                    <a:pt x="59" y="2129"/>
                    <a:pt x="1" y="2255"/>
                    <a:pt x="29" y="2381"/>
                  </a:cubicBezTo>
                  <a:cubicBezTo>
                    <a:pt x="71" y="2576"/>
                    <a:pt x="285" y="2671"/>
                    <a:pt x="481" y="2724"/>
                  </a:cubicBezTo>
                  <a:cubicBezTo>
                    <a:pt x="766" y="2800"/>
                    <a:pt x="1226" y="2894"/>
                    <a:pt x="1647" y="2894"/>
                  </a:cubicBezTo>
                  <a:cubicBezTo>
                    <a:pt x="1938" y="2894"/>
                    <a:pt x="2211" y="2849"/>
                    <a:pt x="2394" y="2721"/>
                  </a:cubicBezTo>
                  <a:cubicBezTo>
                    <a:pt x="2874" y="2389"/>
                    <a:pt x="2434" y="1307"/>
                    <a:pt x="2319" y="869"/>
                  </a:cubicBezTo>
                  <a:cubicBezTo>
                    <a:pt x="2263" y="662"/>
                    <a:pt x="2196" y="447"/>
                    <a:pt x="2068" y="269"/>
                  </a:cubicBezTo>
                  <a:cubicBezTo>
                    <a:pt x="1990" y="163"/>
                    <a:pt x="1895" y="76"/>
                    <a:pt x="17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9"/>
            <p:cNvSpPr/>
            <p:nvPr/>
          </p:nvSpPr>
          <p:spPr>
            <a:xfrm>
              <a:off x="1897400" y="2153325"/>
              <a:ext cx="53750" cy="60025"/>
            </a:xfrm>
            <a:custGeom>
              <a:avLst/>
              <a:gdLst/>
              <a:ahLst/>
              <a:cxnLst/>
              <a:rect l="l" t="t" r="r" b="b"/>
              <a:pathLst>
                <a:path w="2150" h="2401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135" y="2305"/>
                    <a:pt x="177" y="2355"/>
                    <a:pt x="221" y="2400"/>
                  </a:cubicBezTo>
                  <a:cubicBezTo>
                    <a:pt x="252" y="2096"/>
                    <a:pt x="299" y="1792"/>
                    <a:pt x="369" y="1496"/>
                  </a:cubicBezTo>
                  <a:cubicBezTo>
                    <a:pt x="414" y="1301"/>
                    <a:pt x="475" y="1092"/>
                    <a:pt x="637" y="969"/>
                  </a:cubicBezTo>
                  <a:cubicBezTo>
                    <a:pt x="734" y="896"/>
                    <a:pt x="855" y="863"/>
                    <a:pt x="978" y="863"/>
                  </a:cubicBezTo>
                  <a:cubicBezTo>
                    <a:pt x="1028" y="863"/>
                    <a:pt x="1079" y="869"/>
                    <a:pt x="1128" y="880"/>
                  </a:cubicBezTo>
                  <a:cubicBezTo>
                    <a:pt x="1295" y="913"/>
                    <a:pt x="1449" y="1002"/>
                    <a:pt x="1591" y="1094"/>
                  </a:cubicBezTo>
                  <a:cubicBezTo>
                    <a:pt x="1792" y="1228"/>
                    <a:pt x="1979" y="1373"/>
                    <a:pt x="2149" y="1538"/>
                  </a:cubicBezTo>
                  <a:cubicBezTo>
                    <a:pt x="2012" y="1008"/>
                    <a:pt x="1700" y="523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9"/>
            <p:cNvSpPr/>
            <p:nvPr/>
          </p:nvSpPr>
          <p:spPr>
            <a:xfrm>
              <a:off x="1912900" y="2125875"/>
              <a:ext cx="68850" cy="60550"/>
            </a:xfrm>
            <a:custGeom>
              <a:avLst/>
              <a:gdLst/>
              <a:ahLst/>
              <a:cxnLst/>
              <a:rect l="l" t="t" r="r" b="b"/>
              <a:pathLst>
                <a:path w="2754" h="2422" extrusionOk="0">
                  <a:moveTo>
                    <a:pt x="2071" y="1"/>
                  </a:moveTo>
                  <a:cubicBezTo>
                    <a:pt x="1968" y="1"/>
                    <a:pt x="1865" y="8"/>
                    <a:pt x="1766" y="16"/>
                  </a:cubicBezTo>
                  <a:cubicBezTo>
                    <a:pt x="1150" y="69"/>
                    <a:pt x="0" y="301"/>
                    <a:pt x="380" y="1185"/>
                  </a:cubicBezTo>
                  <a:cubicBezTo>
                    <a:pt x="502" y="1467"/>
                    <a:pt x="754" y="1676"/>
                    <a:pt x="1007" y="1849"/>
                  </a:cubicBezTo>
                  <a:cubicBezTo>
                    <a:pt x="1345" y="2078"/>
                    <a:pt x="1716" y="2271"/>
                    <a:pt x="2095" y="2421"/>
                  </a:cubicBezTo>
                  <a:cubicBezTo>
                    <a:pt x="1920" y="2262"/>
                    <a:pt x="1766" y="2086"/>
                    <a:pt x="1638" y="1891"/>
                  </a:cubicBezTo>
                  <a:cubicBezTo>
                    <a:pt x="1451" y="1593"/>
                    <a:pt x="1314" y="1210"/>
                    <a:pt x="1473" y="901"/>
                  </a:cubicBezTo>
                  <a:cubicBezTo>
                    <a:pt x="1593" y="669"/>
                    <a:pt x="1844" y="546"/>
                    <a:pt x="2081" y="446"/>
                  </a:cubicBezTo>
                  <a:cubicBezTo>
                    <a:pt x="2305" y="351"/>
                    <a:pt x="2528" y="265"/>
                    <a:pt x="2754" y="181"/>
                  </a:cubicBezTo>
                  <a:cubicBezTo>
                    <a:pt x="2573" y="40"/>
                    <a:pt x="2323" y="1"/>
                    <a:pt x="207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9"/>
            <p:cNvSpPr/>
            <p:nvPr/>
          </p:nvSpPr>
          <p:spPr>
            <a:xfrm>
              <a:off x="1913450" y="2086525"/>
              <a:ext cx="54625" cy="59300"/>
            </a:xfrm>
            <a:custGeom>
              <a:avLst/>
              <a:gdLst/>
              <a:ahLst/>
              <a:cxnLst/>
              <a:rect l="l" t="t" r="r" b="b"/>
              <a:pathLst>
                <a:path w="2185" h="2372" extrusionOk="0">
                  <a:moveTo>
                    <a:pt x="347" y="0"/>
                  </a:moveTo>
                  <a:cubicBezTo>
                    <a:pt x="107" y="274"/>
                    <a:pt x="1" y="664"/>
                    <a:pt x="15" y="1032"/>
                  </a:cubicBezTo>
                  <a:cubicBezTo>
                    <a:pt x="28" y="1373"/>
                    <a:pt x="132" y="2210"/>
                    <a:pt x="472" y="2341"/>
                  </a:cubicBezTo>
                  <a:cubicBezTo>
                    <a:pt x="526" y="2362"/>
                    <a:pt x="584" y="2372"/>
                    <a:pt x="642" y="2372"/>
                  </a:cubicBezTo>
                  <a:cubicBezTo>
                    <a:pt x="998" y="2372"/>
                    <a:pt x="1416" y="2022"/>
                    <a:pt x="1627" y="1814"/>
                  </a:cubicBezTo>
                  <a:cubicBezTo>
                    <a:pt x="1828" y="1613"/>
                    <a:pt x="2012" y="1392"/>
                    <a:pt x="2185" y="1164"/>
                  </a:cubicBezTo>
                  <a:lnTo>
                    <a:pt x="2185" y="1164"/>
                  </a:lnTo>
                  <a:cubicBezTo>
                    <a:pt x="1967" y="1214"/>
                    <a:pt x="1744" y="1253"/>
                    <a:pt x="1524" y="1267"/>
                  </a:cubicBezTo>
                  <a:cubicBezTo>
                    <a:pt x="1475" y="1270"/>
                    <a:pt x="1425" y="1271"/>
                    <a:pt x="1375" y="1271"/>
                  </a:cubicBezTo>
                  <a:cubicBezTo>
                    <a:pt x="1120" y="1271"/>
                    <a:pt x="859" y="1227"/>
                    <a:pt x="684" y="1055"/>
                  </a:cubicBezTo>
                  <a:cubicBezTo>
                    <a:pt x="503" y="876"/>
                    <a:pt x="453" y="608"/>
                    <a:pt x="405" y="360"/>
                  </a:cubicBezTo>
                  <a:cubicBezTo>
                    <a:pt x="386" y="243"/>
                    <a:pt x="363" y="120"/>
                    <a:pt x="34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9"/>
            <p:cNvSpPr/>
            <p:nvPr/>
          </p:nvSpPr>
          <p:spPr>
            <a:xfrm>
              <a:off x="1842800" y="2146250"/>
              <a:ext cx="73675" cy="51950"/>
            </a:xfrm>
            <a:custGeom>
              <a:avLst/>
              <a:gdLst/>
              <a:ahLst/>
              <a:cxnLst/>
              <a:rect l="l" t="t" r="r" b="b"/>
              <a:pathLst>
                <a:path w="2947" h="2078" extrusionOk="0">
                  <a:moveTo>
                    <a:pt x="2119" y="0"/>
                  </a:moveTo>
                  <a:cubicBezTo>
                    <a:pt x="1943" y="0"/>
                    <a:pt x="1783" y="12"/>
                    <a:pt x="1691" y="16"/>
                  </a:cubicBezTo>
                  <a:cubicBezTo>
                    <a:pt x="1144" y="36"/>
                    <a:pt x="589" y="175"/>
                    <a:pt x="146" y="513"/>
                  </a:cubicBezTo>
                  <a:cubicBezTo>
                    <a:pt x="93" y="552"/>
                    <a:pt x="45" y="594"/>
                    <a:pt x="1" y="638"/>
                  </a:cubicBezTo>
                  <a:cubicBezTo>
                    <a:pt x="84" y="627"/>
                    <a:pt x="168" y="619"/>
                    <a:pt x="254" y="607"/>
                  </a:cubicBezTo>
                  <a:cubicBezTo>
                    <a:pt x="442" y="584"/>
                    <a:pt x="631" y="561"/>
                    <a:pt x="818" y="561"/>
                  </a:cubicBezTo>
                  <a:cubicBezTo>
                    <a:pt x="944" y="561"/>
                    <a:pt x="1069" y="571"/>
                    <a:pt x="1192" y="599"/>
                  </a:cubicBezTo>
                  <a:cubicBezTo>
                    <a:pt x="1499" y="669"/>
                    <a:pt x="1792" y="875"/>
                    <a:pt x="1884" y="1177"/>
                  </a:cubicBezTo>
                  <a:cubicBezTo>
                    <a:pt x="1937" y="1358"/>
                    <a:pt x="1912" y="1548"/>
                    <a:pt x="1889" y="1737"/>
                  </a:cubicBezTo>
                  <a:cubicBezTo>
                    <a:pt x="1875" y="1852"/>
                    <a:pt x="1859" y="1963"/>
                    <a:pt x="1845" y="2078"/>
                  </a:cubicBezTo>
                  <a:cubicBezTo>
                    <a:pt x="2009" y="1852"/>
                    <a:pt x="2168" y="1623"/>
                    <a:pt x="2333" y="1394"/>
                  </a:cubicBezTo>
                  <a:lnTo>
                    <a:pt x="2729" y="842"/>
                  </a:lnTo>
                  <a:cubicBezTo>
                    <a:pt x="2838" y="691"/>
                    <a:pt x="2947" y="524"/>
                    <a:pt x="2935" y="342"/>
                  </a:cubicBezTo>
                  <a:cubicBezTo>
                    <a:pt x="2913" y="53"/>
                    <a:pt x="2483" y="0"/>
                    <a:pt x="211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9"/>
            <p:cNvSpPr/>
            <p:nvPr/>
          </p:nvSpPr>
          <p:spPr>
            <a:xfrm>
              <a:off x="1894275" y="2131225"/>
              <a:ext cx="37975" cy="33300"/>
            </a:xfrm>
            <a:custGeom>
              <a:avLst/>
              <a:gdLst/>
              <a:ahLst/>
              <a:cxnLst/>
              <a:rect l="l" t="t" r="r" b="b"/>
              <a:pathLst>
                <a:path w="1519" h="1332" extrusionOk="0">
                  <a:moveTo>
                    <a:pt x="760" y="1"/>
                  </a:moveTo>
                  <a:cubicBezTo>
                    <a:pt x="664" y="1"/>
                    <a:pt x="567" y="21"/>
                    <a:pt x="475" y="65"/>
                  </a:cubicBezTo>
                  <a:cubicBezTo>
                    <a:pt x="145" y="221"/>
                    <a:pt x="0" y="620"/>
                    <a:pt x="159" y="952"/>
                  </a:cubicBezTo>
                  <a:cubicBezTo>
                    <a:pt x="272" y="1190"/>
                    <a:pt x="511" y="1332"/>
                    <a:pt x="760" y="1332"/>
                  </a:cubicBezTo>
                  <a:cubicBezTo>
                    <a:pt x="855" y="1332"/>
                    <a:pt x="952" y="1311"/>
                    <a:pt x="1044" y="1267"/>
                  </a:cubicBezTo>
                  <a:cubicBezTo>
                    <a:pt x="1376" y="1111"/>
                    <a:pt x="1518" y="715"/>
                    <a:pt x="1362" y="383"/>
                  </a:cubicBezTo>
                  <a:cubicBezTo>
                    <a:pt x="1249" y="141"/>
                    <a:pt x="1009" y="1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9"/>
            <p:cNvSpPr/>
            <p:nvPr/>
          </p:nvSpPr>
          <p:spPr>
            <a:xfrm>
              <a:off x="1902575" y="2138625"/>
              <a:ext cx="21150" cy="18475"/>
            </a:xfrm>
            <a:custGeom>
              <a:avLst/>
              <a:gdLst/>
              <a:ahLst/>
              <a:cxnLst/>
              <a:rect l="l" t="t" r="r" b="b"/>
              <a:pathLst>
                <a:path w="846" h="739" extrusionOk="0">
                  <a:moveTo>
                    <a:pt x="422" y="0"/>
                  </a:moveTo>
                  <a:cubicBezTo>
                    <a:pt x="370" y="0"/>
                    <a:pt x="317" y="11"/>
                    <a:pt x="265" y="34"/>
                  </a:cubicBezTo>
                  <a:cubicBezTo>
                    <a:pt x="81" y="120"/>
                    <a:pt x="0" y="341"/>
                    <a:pt x="87" y="525"/>
                  </a:cubicBezTo>
                  <a:cubicBezTo>
                    <a:pt x="152" y="660"/>
                    <a:pt x="284" y="738"/>
                    <a:pt x="422" y="738"/>
                  </a:cubicBezTo>
                  <a:cubicBezTo>
                    <a:pt x="475" y="738"/>
                    <a:pt x="529" y="727"/>
                    <a:pt x="581" y="703"/>
                  </a:cubicBezTo>
                  <a:cubicBezTo>
                    <a:pt x="765" y="617"/>
                    <a:pt x="846" y="396"/>
                    <a:pt x="756" y="212"/>
                  </a:cubicBezTo>
                  <a:cubicBezTo>
                    <a:pt x="693" y="78"/>
                    <a:pt x="562" y="0"/>
                    <a:pt x="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9"/>
            <p:cNvSpPr/>
            <p:nvPr/>
          </p:nvSpPr>
          <p:spPr>
            <a:xfrm>
              <a:off x="1581250" y="1871775"/>
              <a:ext cx="62100" cy="137675"/>
            </a:xfrm>
            <a:custGeom>
              <a:avLst/>
              <a:gdLst/>
              <a:ahLst/>
              <a:cxnLst/>
              <a:rect l="l" t="t" r="r" b="b"/>
              <a:pathLst>
                <a:path w="2484" h="5507" extrusionOk="0">
                  <a:moveTo>
                    <a:pt x="2368" y="0"/>
                  </a:moveTo>
                  <a:cubicBezTo>
                    <a:pt x="2361" y="0"/>
                    <a:pt x="2354" y="1"/>
                    <a:pt x="2347" y="3"/>
                  </a:cubicBezTo>
                  <a:cubicBezTo>
                    <a:pt x="2135" y="62"/>
                    <a:pt x="1608" y="1393"/>
                    <a:pt x="1485" y="1649"/>
                  </a:cubicBezTo>
                  <a:cubicBezTo>
                    <a:pt x="1203" y="2227"/>
                    <a:pt x="935" y="2815"/>
                    <a:pt x="684" y="3415"/>
                  </a:cubicBezTo>
                  <a:cubicBezTo>
                    <a:pt x="520" y="3806"/>
                    <a:pt x="1" y="4721"/>
                    <a:pt x="29" y="5145"/>
                  </a:cubicBezTo>
                  <a:cubicBezTo>
                    <a:pt x="43" y="5397"/>
                    <a:pt x="123" y="5506"/>
                    <a:pt x="224" y="5506"/>
                  </a:cubicBezTo>
                  <a:cubicBezTo>
                    <a:pt x="357" y="5506"/>
                    <a:pt x="527" y="5321"/>
                    <a:pt x="642" y="5025"/>
                  </a:cubicBezTo>
                  <a:cubicBezTo>
                    <a:pt x="1231" y="3477"/>
                    <a:pt x="1828" y="1928"/>
                    <a:pt x="2420" y="380"/>
                  </a:cubicBezTo>
                  <a:cubicBezTo>
                    <a:pt x="2450" y="302"/>
                    <a:pt x="2484" y="218"/>
                    <a:pt x="2475" y="137"/>
                  </a:cubicBezTo>
                  <a:cubicBezTo>
                    <a:pt x="2470" y="68"/>
                    <a:pt x="2426" y="0"/>
                    <a:pt x="2368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9"/>
            <p:cNvSpPr/>
            <p:nvPr/>
          </p:nvSpPr>
          <p:spPr>
            <a:xfrm>
              <a:off x="1584250" y="1872325"/>
              <a:ext cx="58975" cy="137025"/>
            </a:xfrm>
            <a:custGeom>
              <a:avLst/>
              <a:gdLst/>
              <a:ahLst/>
              <a:cxnLst/>
              <a:rect l="l" t="t" r="r" b="b"/>
              <a:pathLst>
                <a:path w="2359" h="5481" extrusionOk="0">
                  <a:moveTo>
                    <a:pt x="2302" y="1"/>
                  </a:moveTo>
                  <a:cubicBezTo>
                    <a:pt x="1479" y="1783"/>
                    <a:pt x="712" y="3597"/>
                    <a:pt x="1" y="5435"/>
                  </a:cubicBezTo>
                  <a:cubicBezTo>
                    <a:pt x="31" y="5466"/>
                    <a:pt x="66" y="5481"/>
                    <a:pt x="104" y="5481"/>
                  </a:cubicBezTo>
                  <a:cubicBezTo>
                    <a:pt x="237" y="5481"/>
                    <a:pt x="405" y="5299"/>
                    <a:pt x="522" y="5003"/>
                  </a:cubicBezTo>
                  <a:cubicBezTo>
                    <a:pt x="1114" y="3455"/>
                    <a:pt x="1711" y="1906"/>
                    <a:pt x="2300" y="358"/>
                  </a:cubicBezTo>
                  <a:cubicBezTo>
                    <a:pt x="2327" y="280"/>
                    <a:pt x="2358" y="196"/>
                    <a:pt x="2355" y="115"/>
                  </a:cubicBezTo>
                  <a:cubicBezTo>
                    <a:pt x="2353" y="71"/>
                    <a:pt x="2336" y="26"/>
                    <a:pt x="230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9"/>
            <p:cNvSpPr/>
            <p:nvPr/>
          </p:nvSpPr>
          <p:spPr>
            <a:xfrm>
              <a:off x="1574425" y="1786975"/>
              <a:ext cx="153800" cy="154450"/>
            </a:xfrm>
            <a:custGeom>
              <a:avLst/>
              <a:gdLst/>
              <a:ahLst/>
              <a:cxnLst/>
              <a:rect l="l" t="t" r="r" b="b"/>
              <a:pathLst>
                <a:path w="6152" h="6178" extrusionOk="0">
                  <a:moveTo>
                    <a:pt x="2068" y="0"/>
                  </a:moveTo>
                  <a:cubicBezTo>
                    <a:pt x="1798" y="0"/>
                    <a:pt x="1528" y="158"/>
                    <a:pt x="1376" y="388"/>
                  </a:cubicBezTo>
                  <a:cubicBezTo>
                    <a:pt x="1186" y="670"/>
                    <a:pt x="1158" y="1032"/>
                    <a:pt x="1239" y="1362"/>
                  </a:cubicBezTo>
                  <a:cubicBezTo>
                    <a:pt x="1287" y="1560"/>
                    <a:pt x="1379" y="1766"/>
                    <a:pt x="1312" y="1956"/>
                  </a:cubicBezTo>
                  <a:cubicBezTo>
                    <a:pt x="1300" y="1984"/>
                    <a:pt x="1292" y="2012"/>
                    <a:pt x="1278" y="2037"/>
                  </a:cubicBezTo>
                  <a:cubicBezTo>
                    <a:pt x="1250" y="2092"/>
                    <a:pt x="1217" y="2143"/>
                    <a:pt x="1194" y="2198"/>
                  </a:cubicBezTo>
                  <a:cubicBezTo>
                    <a:pt x="1194" y="2201"/>
                    <a:pt x="1189" y="2201"/>
                    <a:pt x="1189" y="2201"/>
                  </a:cubicBezTo>
                  <a:cubicBezTo>
                    <a:pt x="1183" y="2215"/>
                    <a:pt x="1180" y="2226"/>
                    <a:pt x="1172" y="2240"/>
                  </a:cubicBezTo>
                  <a:cubicBezTo>
                    <a:pt x="1169" y="2243"/>
                    <a:pt x="1169" y="2249"/>
                    <a:pt x="1169" y="2254"/>
                  </a:cubicBezTo>
                  <a:cubicBezTo>
                    <a:pt x="1167" y="2263"/>
                    <a:pt x="1161" y="2274"/>
                    <a:pt x="1158" y="2288"/>
                  </a:cubicBezTo>
                  <a:cubicBezTo>
                    <a:pt x="1155" y="2296"/>
                    <a:pt x="1155" y="2299"/>
                    <a:pt x="1155" y="2302"/>
                  </a:cubicBezTo>
                  <a:cubicBezTo>
                    <a:pt x="1153" y="2318"/>
                    <a:pt x="1153" y="2332"/>
                    <a:pt x="1153" y="2352"/>
                  </a:cubicBezTo>
                  <a:cubicBezTo>
                    <a:pt x="1155" y="2522"/>
                    <a:pt x="1320" y="2645"/>
                    <a:pt x="1473" y="2720"/>
                  </a:cubicBezTo>
                  <a:cubicBezTo>
                    <a:pt x="1507" y="2737"/>
                    <a:pt x="1549" y="2759"/>
                    <a:pt x="1593" y="2779"/>
                  </a:cubicBezTo>
                  <a:cubicBezTo>
                    <a:pt x="1295" y="2784"/>
                    <a:pt x="994" y="2835"/>
                    <a:pt x="715" y="2968"/>
                  </a:cubicBezTo>
                  <a:cubicBezTo>
                    <a:pt x="692" y="2982"/>
                    <a:pt x="667" y="2994"/>
                    <a:pt x="642" y="3007"/>
                  </a:cubicBezTo>
                  <a:lnTo>
                    <a:pt x="639" y="3007"/>
                  </a:lnTo>
                  <a:lnTo>
                    <a:pt x="567" y="3049"/>
                  </a:lnTo>
                  <a:cubicBezTo>
                    <a:pt x="249" y="3247"/>
                    <a:pt x="0" y="3585"/>
                    <a:pt x="53" y="3948"/>
                  </a:cubicBezTo>
                  <a:cubicBezTo>
                    <a:pt x="81" y="4146"/>
                    <a:pt x="196" y="4324"/>
                    <a:pt x="324" y="4475"/>
                  </a:cubicBezTo>
                  <a:cubicBezTo>
                    <a:pt x="546" y="4731"/>
                    <a:pt x="869" y="4945"/>
                    <a:pt x="1192" y="4945"/>
                  </a:cubicBezTo>
                  <a:cubicBezTo>
                    <a:pt x="1271" y="4945"/>
                    <a:pt x="1349" y="4932"/>
                    <a:pt x="1426" y="4905"/>
                  </a:cubicBezTo>
                  <a:cubicBezTo>
                    <a:pt x="1593" y="4843"/>
                    <a:pt x="1733" y="4718"/>
                    <a:pt x="1867" y="4598"/>
                  </a:cubicBezTo>
                  <a:cubicBezTo>
                    <a:pt x="1939" y="4531"/>
                    <a:pt x="2012" y="4461"/>
                    <a:pt x="2090" y="4394"/>
                  </a:cubicBezTo>
                  <a:cubicBezTo>
                    <a:pt x="2193" y="4296"/>
                    <a:pt x="2299" y="4202"/>
                    <a:pt x="2408" y="4104"/>
                  </a:cubicBezTo>
                  <a:cubicBezTo>
                    <a:pt x="2425" y="4090"/>
                    <a:pt x="2439" y="4076"/>
                    <a:pt x="2455" y="4062"/>
                  </a:cubicBezTo>
                  <a:lnTo>
                    <a:pt x="2455" y="4062"/>
                  </a:lnTo>
                  <a:cubicBezTo>
                    <a:pt x="2439" y="4098"/>
                    <a:pt x="2425" y="4137"/>
                    <a:pt x="2408" y="4171"/>
                  </a:cubicBezTo>
                  <a:cubicBezTo>
                    <a:pt x="2358" y="4285"/>
                    <a:pt x="2310" y="4405"/>
                    <a:pt x="2260" y="4514"/>
                  </a:cubicBezTo>
                  <a:cubicBezTo>
                    <a:pt x="2221" y="4600"/>
                    <a:pt x="2188" y="4690"/>
                    <a:pt x="2163" y="4782"/>
                  </a:cubicBezTo>
                  <a:cubicBezTo>
                    <a:pt x="2151" y="4826"/>
                    <a:pt x="2146" y="4877"/>
                    <a:pt x="2146" y="4921"/>
                  </a:cubicBezTo>
                  <a:cubicBezTo>
                    <a:pt x="2143" y="4966"/>
                    <a:pt x="2149" y="5016"/>
                    <a:pt x="2163" y="5061"/>
                  </a:cubicBezTo>
                  <a:cubicBezTo>
                    <a:pt x="2165" y="5075"/>
                    <a:pt x="2174" y="5089"/>
                    <a:pt x="2176" y="5103"/>
                  </a:cubicBezTo>
                  <a:cubicBezTo>
                    <a:pt x="2271" y="5351"/>
                    <a:pt x="2556" y="5476"/>
                    <a:pt x="2743" y="5677"/>
                  </a:cubicBezTo>
                  <a:cubicBezTo>
                    <a:pt x="2905" y="5856"/>
                    <a:pt x="3016" y="6118"/>
                    <a:pt x="3251" y="6168"/>
                  </a:cubicBezTo>
                  <a:cubicBezTo>
                    <a:pt x="3278" y="6175"/>
                    <a:pt x="3304" y="6177"/>
                    <a:pt x="3330" y="6177"/>
                  </a:cubicBezTo>
                  <a:cubicBezTo>
                    <a:pt x="3564" y="6177"/>
                    <a:pt x="3764" y="5945"/>
                    <a:pt x="3864" y="5719"/>
                  </a:cubicBezTo>
                  <a:cubicBezTo>
                    <a:pt x="4012" y="5387"/>
                    <a:pt x="4057" y="5022"/>
                    <a:pt x="4015" y="4662"/>
                  </a:cubicBezTo>
                  <a:cubicBezTo>
                    <a:pt x="4015" y="4656"/>
                    <a:pt x="4012" y="4653"/>
                    <a:pt x="4012" y="4645"/>
                  </a:cubicBezTo>
                  <a:cubicBezTo>
                    <a:pt x="4004" y="4592"/>
                    <a:pt x="3993" y="4542"/>
                    <a:pt x="3987" y="4489"/>
                  </a:cubicBezTo>
                  <a:cubicBezTo>
                    <a:pt x="3984" y="4481"/>
                    <a:pt x="3984" y="4478"/>
                    <a:pt x="3984" y="4475"/>
                  </a:cubicBezTo>
                  <a:cubicBezTo>
                    <a:pt x="3965" y="4402"/>
                    <a:pt x="3948" y="4327"/>
                    <a:pt x="3923" y="4263"/>
                  </a:cubicBezTo>
                  <a:lnTo>
                    <a:pt x="3923" y="4263"/>
                  </a:lnTo>
                  <a:cubicBezTo>
                    <a:pt x="3976" y="4310"/>
                    <a:pt x="4032" y="4361"/>
                    <a:pt x="4085" y="4405"/>
                  </a:cubicBezTo>
                  <a:cubicBezTo>
                    <a:pt x="4096" y="4416"/>
                    <a:pt x="4104" y="4425"/>
                    <a:pt x="4115" y="4433"/>
                  </a:cubicBezTo>
                  <a:cubicBezTo>
                    <a:pt x="4249" y="4545"/>
                    <a:pt x="4389" y="4645"/>
                    <a:pt x="4534" y="4743"/>
                  </a:cubicBezTo>
                  <a:cubicBezTo>
                    <a:pt x="4537" y="4746"/>
                    <a:pt x="4542" y="4751"/>
                    <a:pt x="4548" y="4754"/>
                  </a:cubicBezTo>
                  <a:cubicBezTo>
                    <a:pt x="4656" y="4826"/>
                    <a:pt x="4783" y="4893"/>
                    <a:pt x="4906" y="4893"/>
                  </a:cubicBezTo>
                  <a:cubicBezTo>
                    <a:pt x="4944" y="4893"/>
                    <a:pt x="4982" y="4886"/>
                    <a:pt x="5019" y="4871"/>
                  </a:cubicBezTo>
                  <a:cubicBezTo>
                    <a:pt x="5254" y="4782"/>
                    <a:pt x="5287" y="4425"/>
                    <a:pt x="5521" y="4327"/>
                  </a:cubicBezTo>
                  <a:cubicBezTo>
                    <a:pt x="5602" y="4294"/>
                    <a:pt x="5692" y="4299"/>
                    <a:pt x="5778" y="4282"/>
                  </a:cubicBezTo>
                  <a:cubicBezTo>
                    <a:pt x="5901" y="4263"/>
                    <a:pt x="6021" y="4193"/>
                    <a:pt x="6085" y="4087"/>
                  </a:cubicBezTo>
                  <a:cubicBezTo>
                    <a:pt x="6149" y="3978"/>
                    <a:pt x="6152" y="3836"/>
                    <a:pt x="6077" y="3736"/>
                  </a:cubicBezTo>
                  <a:cubicBezTo>
                    <a:pt x="5996" y="3627"/>
                    <a:pt x="5842" y="3593"/>
                    <a:pt x="5750" y="3490"/>
                  </a:cubicBezTo>
                  <a:cubicBezTo>
                    <a:pt x="5653" y="3384"/>
                    <a:pt x="5644" y="3222"/>
                    <a:pt x="5583" y="3091"/>
                  </a:cubicBezTo>
                  <a:cubicBezTo>
                    <a:pt x="5468" y="2848"/>
                    <a:pt x="5201" y="2748"/>
                    <a:pt x="4927" y="2692"/>
                  </a:cubicBezTo>
                  <a:cubicBezTo>
                    <a:pt x="4924" y="2692"/>
                    <a:pt x="4924" y="2692"/>
                    <a:pt x="4922" y="2689"/>
                  </a:cubicBezTo>
                  <a:cubicBezTo>
                    <a:pt x="4885" y="2681"/>
                    <a:pt x="4852" y="2676"/>
                    <a:pt x="4816" y="2673"/>
                  </a:cubicBezTo>
                  <a:cubicBezTo>
                    <a:pt x="4813" y="2673"/>
                    <a:pt x="4810" y="2670"/>
                    <a:pt x="4802" y="2670"/>
                  </a:cubicBezTo>
                  <a:cubicBezTo>
                    <a:pt x="4796" y="2664"/>
                    <a:pt x="4785" y="2664"/>
                    <a:pt x="4779" y="2664"/>
                  </a:cubicBezTo>
                  <a:cubicBezTo>
                    <a:pt x="5030" y="2480"/>
                    <a:pt x="5268" y="2271"/>
                    <a:pt x="5477" y="2042"/>
                  </a:cubicBezTo>
                  <a:cubicBezTo>
                    <a:pt x="5650" y="1850"/>
                    <a:pt x="5814" y="1629"/>
                    <a:pt x="5842" y="1373"/>
                  </a:cubicBezTo>
                  <a:cubicBezTo>
                    <a:pt x="5884" y="1122"/>
                    <a:pt x="5728" y="829"/>
                    <a:pt x="5471" y="790"/>
                  </a:cubicBezTo>
                  <a:cubicBezTo>
                    <a:pt x="5449" y="786"/>
                    <a:pt x="5428" y="785"/>
                    <a:pt x="5406" y="785"/>
                  </a:cubicBezTo>
                  <a:cubicBezTo>
                    <a:pt x="5313" y="785"/>
                    <a:pt x="5221" y="810"/>
                    <a:pt x="5131" y="823"/>
                  </a:cubicBezTo>
                  <a:cubicBezTo>
                    <a:pt x="4757" y="887"/>
                    <a:pt x="4355" y="801"/>
                    <a:pt x="4007" y="943"/>
                  </a:cubicBezTo>
                  <a:cubicBezTo>
                    <a:pt x="3700" y="1069"/>
                    <a:pt x="3490" y="1364"/>
                    <a:pt x="3390" y="1685"/>
                  </a:cubicBezTo>
                  <a:cubicBezTo>
                    <a:pt x="3384" y="1610"/>
                    <a:pt x="3376" y="1540"/>
                    <a:pt x="3373" y="1484"/>
                  </a:cubicBezTo>
                  <a:cubicBezTo>
                    <a:pt x="3365" y="1364"/>
                    <a:pt x="3359" y="1242"/>
                    <a:pt x="3334" y="1127"/>
                  </a:cubicBezTo>
                  <a:cubicBezTo>
                    <a:pt x="3329" y="1102"/>
                    <a:pt x="3323" y="1080"/>
                    <a:pt x="3317" y="1057"/>
                  </a:cubicBezTo>
                  <a:cubicBezTo>
                    <a:pt x="3304" y="1013"/>
                    <a:pt x="3290" y="968"/>
                    <a:pt x="3267" y="921"/>
                  </a:cubicBezTo>
                  <a:cubicBezTo>
                    <a:pt x="3253" y="893"/>
                    <a:pt x="3245" y="871"/>
                    <a:pt x="3231" y="845"/>
                  </a:cubicBezTo>
                  <a:cubicBezTo>
                    <a:pt x="3223" y="831"/>
                    <a:pt x="3211" y="818"/>
                    <a:pt x="3206" y="806"/>
                  </a:cubicBezTo>
                  <a:lnTo>
                    <a:pt x="3184" y="776"/>
                  </a:lnTo>
                  <a:cubicBezTo>
                    <a:pt x="3170" y="759"/>
                    <a:pt x="3161" y="739"/>
                    <a:pt x="3147" y="723"/>
                  </a:cubicBezTo>
                  <a:cubicBezTo>
                    <a:pt x="3142" y="720"/>
                    <a:pt x="3139" y="712"/>
                    <a:pt x="3136" y="709"/>
                  </a:cubicBezTo>
                  <a:cubicBezTo>
                    <a:pt x="3030" y="572"/>
                    <a:pt x="2896" y="458"/>
                    <a:pt x="2762" y="346"/>
                  </a:cubicBezTo>
                  <a:cubicBezTo>
                    <a:pt x="2609" y="212"/>
                    <a:pt x="2444" y="81"/>
                    <a:pt x="2249" y="25"/>
                  </a:cubicBezTo>
                  <a:cubicBezTo>
                    <a:pt x="2190" y="8"/>
                    <a:pt x="2129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9"/>
            <p:cNvSpPr/>
            <p:nvPr/>
          </p:nvSpPr>
          <p:spPr>
            <a:xfrm>
              <a:off x="1610625" y="1798700"/>
              <a:ext cx="51075" cy="66000"/>
            </a:xfrm>
            <a:custGeom>
              <a:avLst/>
              <a:gdLst/>
              <a:ahLst/>
              <a:cxnLst/>
              <a:rect l="l" t="t" r="r" b="b"/>
              <a:pathLst>
                <a:path w="2043" h="2640" extrusionOk="0">
                  <a:moveTo>
                    <a:pt x="778" y="0"/>
                  </a:moveTo>
                  <a:cubicBezTo>
                    <a:pt x="548" y="0"/>
                    <a:pt x="315" y="131"/>
                    <a:pt x="184" y="326"/>
                  </a:cubicBezTo>
                  <a:cubicBezTo>
                    <a:pt x="25" y="563"/>
                    <a:pt x="0" y="870"/>
                    <a:pt x="70" y="1149"/>
                  </a:cubicBezTo>
                  <a:cubicBezTo>
                    <a:pt x="112" y="1317"/>
                    <a:pt x="184" y="1492"/>
                    <a:pt x="131" y="1657"/>
                  </a:cubicBezTo>
                  <a:cubicBezTo>
                    <a:pt x="98" y="1771"/>
                    <a:pt x="0" y="1869"/>
                    <a:pt x="0" y="1986"/>
                  </a:cubicBezTo>
                  <a:cubicBezTo>
                    <a:pt x="0" y="2134"/>
                    <a:pt x="140" y="2234"/>
                    <a:pt x="271" y="2301"/>
                  </a:cubicBezTo>
                  <a:cubicBezTo>
                    <a:pt x="534" y="2433"/>
                    <a:pt x="1020" y="2640"/>
                    <a:pt x="1395" y="2640"/>
                  </a:cubicBezTo>
                  <a:cubicBezTo>
                    <a:pt x="1488" y="2640"/>
                    <a:pt x="1575" y="2627"/>
                    <a:pt x="1649" y="2597"/>
                  </a:cubicBezTo>
                  <a:cubicBezTo>
                    <a:pt x="2042" y="2432"/>
                    <a:pt x="1897" y="1590"/>
                    <a:pt x="1878" y="1258"/>
                  </a:cubicBezTo>
                  <a:cubicBezTo>
                    <a:pt x="1869" y="1099"/>
                    <a:pt x="1856" y="932"/>
                    <a:pt x="1789" y="784"/>
                  </a:cubicBezTo>
                  <a:cubicBezTo>
                    <a:pt x="1699" y="583"/>
                    <a:pt x="1526" y="435"/>
                    <a:pt x="1359" y="293"/>
                  </a:cubicBezTo>
                  <a:cubicBezTo>
                    <a:pt x="1231" y="181"/>
                    <a:pt x="1091" y="67"/>
                    <a:pt x="927" y="19"/>
                  </a:cubicBezTo>
                  <a:cubicBezTo>
                    <a:pt x="878" y="6"/>
                    <a:pt x="828" y="0"/>
                    <a:pt x="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9"/>
            <p:cNvSpPr/>
            <p:nvPr/>
          </p:nvSpPr>
          <p:spPr>
            <a:xfrm>
              <a:off x="1625000" y="1834775"/>
              <a:ext cx="26875" cy="25075"/>
            </a:xfrm>
            <a:custGeom>
              <a:avLst/>
              <a:gdLst/>
              <a:ahLst/>
              <a:cxnLst/>
              <a:rect l="l" t="t" r="r" b="b"/>
              <a:pathLst>
                <a:path w="1075" h="1003" extrusionOk="0">
                  <a:moveTo>
                    <a:pt x="58" y="0"/>
                  </a:moveTo>
                  <a:cubicBezTo>
                    <a:pt x="49" y="0"/>
                    <a:pt x="40" y="3"/>
                    <a:pt x="31" y="7"/>
                  </a:cubicBezTo>
                  <a:cubicBezTo>
                    <a:pt x="6" y="21"/>
                    <a:pt x="0" y="49"/>
                    <a:pt x="14" y="74"/>
                  </a:cubicBezTo>
                  <a:cubicBezTo>
                    <a:pt x="240" y="468"/>
                    <a:pt x="589" y="794"/>
                    <a:pt x="999" y="998"/>
                  </a:cubicBezTo>
                  <a:cubicBezTo>
                    <a:pt x="1004" y="1001"/>
                    <a:pt x="1010" y="1002"/>
                    <a:pt x="1016" y="1002"/>
                  </a:cubicBezTo>
                  <a:cubicBezTo>
                    <a:pt x="1020" y="1002"/>
                    <a:pt x="1025" y="1002"/>
                    <a:pt x="1029" y="1001"/>
                  </a:cubicBezTo>
                  <a:cubicBezTo>
                    <a:pt x="1043" y="998"/>
                    <a:pt x="1055" y="989"/>
                    <a:pt x="1060" y="973"/>
                  </a:cubicBezTo>
                  <a:cubicBezTo>
                    <a:pt x="1074" y="945"/>
                    <a:pt x="1063" y="920"/>
                    <a:pt x="1041" y="906"/>
                  </a:cubicBezTo>
                  <a:cubicBezTo>
                    <a:pt x="650" y="716"/>
                    <a:pt x="315" y="401"/>
                    <a:pt x="98" y="24"/>
                  </a:cubicBezTo>
                  <a:cubicBezTo>
                    <a:pt x="89" y="8"/>
                    <a:pt x="74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9"/>
            <p:cNvSpPr/>
            <p:nvPr/>
          </p:nvSpPr>
          <p:spPr>
            <a:xfrm>
              <a:off x="1640675" y="1832875"/>
              <a:ext cx="8750" cy="26300"/>
            </a:xfrm>
            <a:custGeom>
              <a:avLst/>
              <a:gdLst/>
              <a:ahLst/>
              <a:cxnLst/>
              <a:rect l="l" t="t" r="r" b="b"/>
              <a:pathLst>
                <a:path w="350" h="1052" extrusionOk="0">
                  <a:moveTo>
                    <a:pt x="57" y="1"/>
                  </a:moveTo>
                  <a:cubicBezTo>
                    <a:pt x="50" y="1"/>
                    <a:pt x="43" y="2"/>
                    <a:pt x="37" y="5"/>
                  </a:cubicBezTo>
                  <a:cubicBezTo>
                    <a:pt x="12" y="19"/>
                    <a:pt x="1" y="47"/>
                    <a:pt x="15" y="72"/>
                  </a:cubicBezTo>
                  <a:cubicBezTo>
                    <a:pt x="163" y="362"/>
                    <a:pt x="246" y="683"/>
                    <a:pt x="252" y="1004"/>
                  </a:cubicBezTo>
                  <a:cubicBezTo>
                    <a:pt x="252" y="1032"/>
                    <a:pt x="274" y="1052"/>
                    <a:pt x="302" y="1052"/>
                  </a:cubicBezTo>
                  <a:cubicBezTo>
                    <a:pt x="305" y="1052"/>
                    <a:pt x="308" y="1049"/>
                    <a:pt x="310" y="1049"/>
                  </a:cubicBezTo>
                  <a:cubicBezTo>
                    <a:pt x="333" y="1043"/>
                    <a:pt x="349" y="1024"/>
                    <a:pt x="349" y="999"/>
                  </a:cubicBezTo>
                  <a:cubicBezTo>
                    <a:pt x="344" y="661"/>
                    <a:pt x="255" y="326"/>
                    <a:pt x="101" y="28"/>
                  </a:cubicBezTo>
                  <a:cubicBezTo>
                    <a:pt x="91" y="10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9"/>
            <p:cNvSpPr/>
            <p:nvPr/>
          </p:nvSpPr>
          <p:spPr>
            <a:xfrm>
              <a:off x="1621225" y="1815750"/>
              <a:ext cx="34475" cy="44450"/>
            </a:xfrm>
            <a:custGeom>
              <a:avLst/>
              <a:gdLst/>
              <a:ahLst/>
              <a:cxnLst/>
              <a:rect l="l" t="t" r="r" b="b"/>
              <a:pathLst>
                <a:path w="1379" h="1778" extrusionOk="0">
                  <a:moveTo>
                    <a:pt x="523" y="1"/>
                  </a:moveTo>
                  <a:cubicBezTo>
                    <a:pt x="369" y="1"/>
                    <a:pt x="215" y="92"/>
                    <a:pt x="126" y="222"/>
                  </a:cubicBezTo>
                  <a:cubicBezTo>
                    <a:pt x="17" y="378"/>
                    <a:pt x="0" y="587"/>
                    <a:pt x="51" y="774"/>
                  </a:cubicBezTo>
                  <a:cubicBezTo>
                    <a:pt x="78" y="886"/>
                    <a:pt x="126" y="1003"/>
                    <a:pt x="92" y="1114"/>
                  </a:cubicBezTo>
                  <a:cubicBezTo>
                    <a:pt x="67" y="1190"/>
                    <a:pt x="0" y="1257"/>
                    <a:pt x="0" y="1338"/>
                  </a:cubicBezTo>
                  <a:cubicBezTo>
                    <a:pt x="0" y="1438"/>
                    <a:pt x="98" y="1505"/>
                    <a:pt x="187" y="1550"/>
                  </a:cubicBezTo>
                  <a:cubicBezTo>
                    <a:pt x="362" y="1639"/>
                    <a:pt x="692" y="1778"/>
                    <a:pt x="946" y="1778"/>
                  </a:cubicBezTo>
                  <a:cubicBezTo>
                    <a:pt x="1007" y="1778"/>
                    <a:pt x="1064" y="1770"/>
                    <a:pt x="1113" y="1750"/>
                  </a:cubicBezTo>
                  <a:cubicBezTo>
                    <a:pt x="1379" y="1639"/>
                    <a:pt x="1278" y="1073"/>
                    <a:pt x="1267" y="849"/>
                  </a:cubicBezTo>
                  <a:cubicBezTo>
                    <a:pt x="1264" y="735"/>
                    <a:pt x="1250" y="629"/>
                    <a:pt x="1208" y="526"/>
                  </a:cubicBezTo>
                  <a:cubicBezTo>
                    <a:pt x="1150" y="392"/>
                    <a:pt x="1030" y="291"/>
                    <a:pt x="918" y="197"/>
                  </a:cubicBezTo>
                  <a:cubicBezTo>
                    <a:pt x="826" y="121"/>
                    <a:pt x="737" y="46"/>
                    <a:pt x="625" y="15"/>
                  </a:cubicBezTo>
                  <a:cubicBezTo>
                    <a:pt x="592" y="6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9"/>
            <p:cNvSpPr/>
            <p:nvPr/>
          </p:nvSpPr>
          <p:spPr>
            <a:xfrm>
              <a:off x="1586200" y="1857375"/>
              <a:ext cx="67125" cy="46000"/>
            </a:xfrm>
            <a:custGeom>
              <a:avLst/>
              <a:gdLst/>
              <a:ahLst/>
              <a:cxnLst/>
              <a:rect l="l" t="t" r="r" b="b"/>
              <a:pathLst>
                <a:path w="2685" h="1840" extrusionOk="0">
                  <a:moveTo>
                    <a:pt x="1372" y="1"/>
                  </a:moveTo>
                  <a:cubicBezTo>
                    <a:pt x="1109" y="1"/>
                    <a:pt x="849" y="47"/>
                    <a:pt x="612" y="161"/>
                  </a:cubicBezTo>
                  <a:cubicBezTo>
                    <a:pt x="285" y="314"/>
                    <a:pt x="1" y="638"/>
                    <a:pt x="54" y="992"/>
                  </a:cubicBezTo>
                  <a:cubicBezTo>
                    <a:pt x="76" y="1160"/>
                    <a:pt x="171" y="1310"/>
                    <a:pt x="285" y="1439"/>
                  </a:cubicBezTo>
                  <a:cubicBezTo>
                    <a:pt x="475" y="1659"/>
                    <a:pt x="749" y="1840"/>
                    <a:pt x="1024" y="1840"/>
                  </a:cubicBezTo>
                  <a:cubicBezTo>
                    <a:pt x="1090" y="1840"/>
                    <a:pt x="1155" y="1829"/>
                    <a:pt x="1220" y="1807"/>
                  </a:cubicBezTo>
                  <a:cubicBezTo>
                    <a:pt x="1365" y="1754"/>
                    <a:pt x="1479" y="1648"/>
                    <a:pt x="1594" y="1547"/>
                  </a:cubicBezTo>
                  <a:cubicBezTo>
                    <a:pt x="1747" y="1408"/>
                    <a:pt x="1901" y="1268"/>
                    <a:pt x="2051" y="1129"/>
                  </a:cubicBezTo>
                  <a:cubicBezTo>
                    <a:pt x="2174" y="1017"/>
                    <a:pt x="2297" y="903"/>
                    <a:pt x="2420" y="791"/>
                  </a:cubicBezTo>
                  <a:cubicBezTo>
                    <a:pt x="2523" y="699"/>
                    <a:pt x="2626" y="599"/>
                    <a:pt x="2643" y="462"/>
                  </a:cubicBezTo>
                  <a:cubicBezTo>
                    <a:pt x="2685" y="150"/>
                    <a:pt x="2007" y="72"/>
                    <a:pt x="1800" y="38"/>
                  </a:cubicBezTo>
                  <a:cubicBezTo>
                    <a:pt x="1659" y="15"/>
                    <a:pt x="1515" y="1"/>
                    <a:pt x="1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59"/>
            <p:cNvSpPr/>
            <p:nvPr/>
          </p:nvSpPr>
          <p:spPr>
            <a:xfrm>
              <a:off x="1612150" y="1863000"/>
              <a:ext cx="35750" cy="8200"/>
            </a:xfrm>
            <a:custGeom>
              <a:avLst/>
              <a:gdLst/>
              <a:ahLst/>
              <a:cxnLst/>
              <a:rect l="l" t="t" r="r" b="b"/>
              <a:pathLst>
                <a:path w="1430" h="328" extrusionOk="0">
                  <a:moveTo>
                    <a:pt x="1000" y="0"/>
                  </a:moveTo>
                  <a:cubicBezTo>
                    <a:pt x="665" y="0"/>
                    <a:pt x="332" y="80"/>
                    <a:pt x="37" y="234"/>
                  </a:cubicBezTo>
                  <a:cubicBezTo>
                    <a:pt x="12" y="248"/>
                    <a:pt x="1" y="276"/>
                    <a:pt x="15" y="301"/>
                  </a:cubicBezTo>
                  <a:cubicBezTo>
                    <a:pt x="24" y="318"/>
                    <a:pt x="40" y="328"/>
                    <a:pt x="57" y="328"/>
                  </a:cubicBezTo>
                  <a:cubicBezTo>
                    <a:pt x="65" y="328"/>
                    <a:pt x="73" y="325"/>
                    <a:pt x="82" y="321"/>
                  </a:cubicBezTo>
                  <a:cubicBezTo>
                    <a:pt x="364" y="174"/>
                    <a:pt x="680" y="99"/>
                    <a:pt x="997" y="99"/>
                  </a:cubicBezTo>
                  <a:cubicBezTo>
                    <a:pt x="1121" y="99"/>
                    <a:pt x="1245" y="110"/>
                    <a:pt x="1368" y="134"/>
                  </a:cubicBezTo>
                  <a:cubicBezTo>
                    <a:pt x="1372" y="135"/>
                    <a:pt x="1375" y="136"/>
                    <a:pt x="1379" y="136"/>
                  </a:cubicBezTo>
                  <a:cubicBezTo>
                    <a:pt x="1382" y="136"/>
                    <a:pt x="1386" y="135"/>
                    <a:pt x="1390" y="134"/>
                  </a:cubicBezTo>
                  <a:cubicBezTo>
                    <a:pt x="1410" y="131"/>
                    <a:pt x="1423" y="112"/>
                    <a:pt x="1423" y="92"/>
                  </a:cubicBezTo>
                  <a:cubicBezTo>
                    <a:pt x="1429" y="67"/>
                    <a:pt x="1410" y="42"/>
                    <a:pt x="1387" y="36"/>
                  </a:cubicBezTo>
                  <a:cubicBezTo>
                    <a:pt x="1259" y="12"/>
                    <a:pt x="1129" y="0"/>
                    <a:pt x="100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59"/>
            <p:cNvSpPr/>
            <p:nvPr/>
          </p:nvSpPr>
          <p:spPr>
            <a:xfrm>
              <a:off x="1620800" y="1868975"/>
              <a:ext cx="25825" cy="18850"/>
            </a:xfrm>
            <a:custGeom>
              <a:avLst/>
              <a:gdLst/>
              <a:ahLst/>
              <a:cxnLst/>
              <a:rect l="l" t="t" r="r" b="b"/>
              <a:pathLst>
                <a:path w="1033" h="754" extrusionOk="0">
                  <a:moveTo>
                    <a:pt x="979" y="0"/>
                  </a:moveTo>
                  <a:cubicBezTo>
                    <a:pt x="966" y="0"/>
                    <a:pt x="953" y="6"/>
                    <a:pt x="944" y="18"/>
                  </a:cubicBezTo>
                  <a:cubicBezTo>
                    <a:pt x="692" y="288"/>
                    <a:pt x="374" y="511"/>
                    <a:pt x="37" y="662"/>
                  </a:cubicBezTo>
                  <a:cubicBezTo>
                    <a:pt x="12" y="673"/>
                    <a:pt x="1" y="701"/>
                    <a:pt x="12" y="723"/>
                  </a:cubicBezTo>
                  <a:cubicBezTo>
                    <a:pt x="21" y="741"/>
                    <a:pt x="37" y="754"/>
                    <a:pt x="54" y="754"/>
                  </a:cubicBezTo>
                  <a:cubicBezTo>
                    <a:pt x="59" y="754"/>
                    <a:pt x="63" y="753"/>
                    <a:pt x="68" y="751"/>
                  </a:cubicBezTo>
                  <a:cubicBezTo>
                    <a:pt x="69" y="751"/>
                    <a:pt x="71" y="750"/>
                    <a:pt x="74" y="750"/>
                  </a:cubicBezTo>
                  <a:cubicBezTo>
                    <a:pt x="75" y="750"/>
                    <a:pt x="77" y="750"/>
                    <a:pt x="79" y="751"/>
                  </a:cubicBezTo>
                  <a:cubicBezTo>
                    <a:pt x="430" y="595"/>
                    <a:pt x="754" y="366"/>
                    <a:pt x="1016" y="82"/>
                  </a:cubicBezTo>
                  <a:cubicBezTo>
                    <a:pt x="1033" y="62"/>
                    <a:pt x="1033" y="32"/>
                    <a:pt x="1013" y="12"/>
                  </a:cubicBezTo>
                  <a:cubicBezTo>
                    <a:pt x="1003" y="4"/>
                    <a:pt x="991" y="0"/>
                    <a:pt x="9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59"/>
            <p:cNvSpPr/>
            <p:nvPr/>
          </p:nvSpPr>
          <p:spPr>
            <a:xfrm>
              <a:off x="1603025" y="18603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923" y="0"/>
                  </a:moveTo>
                  <a:cubicBezTo>
                    <a:pt x="746" y="0"/>
                    <a:pt x="569" y="30"/>
                    <a:pt x="405" y="107"/>
                  </a:cubicBezTo>
                  <a:cubicBezTo>
                    <a:pt x="193" y="210"/>
                    <a:pt x="0" y="425"/>
                    <a:pt x="36" y="657"/>
                  </a:cubicBezTo>
                  <a:cubicBezTo>
                    <a:pt x="53" y="768"/>
                    <a:pt x="115" y="866"/>
                    <a:pt x="190" y="949"/>
                  </a:cubicBezTo>
                  <a:cubicBezTo>
                    <a:pt x="313" y="1091"/>
                    <a:pt x="495" y="1212"/>
                    <a:pt x="675" y="1212"/>
                  </a:cubicBezTo>
                  <a:cubicBezTo>
                    <a:pt x="719" y="1212"/>
                    <a:pt x="763" y="1205"/>
                    <a:pt x="806" y="1189"/>
                  </a:cubicBezTo>
                  <a:cubicBezTo>
                    <a:pt x="901" y="1153"/>
                    <a:pt x="977" y="1083"/>
                    <a:pt x="1049" y="1019"/>
                  </a:cubicBezTo>
                  <a:cubicBezTo>
                    <a:pt x="1152" y="927"/>
                    <a:pt x="1253" y="832"/>
                    <a:pt x="1350" y="743"/>
                  </a:cubicBezTo>
                  <a:cubicBezTo>
                    <a:pt x="1431" y="671"/>
                    <a:pt x="1515" y="592"/>
                    <a:pt x="1593" y="520"/>
                  </a:cubicBezTo>
                  <a:cubicBezTo>
                    <a:pt x="1660" y="461"/>
                    <a:pt x="1730" y="394"/>
                    <a:pt x="1741" y="302"/>
                  </a:cubicBezTo>
                  <a:cubicBezTo>
                    <a:pt x="1769" y="96"/>
                    <a:pt x="1320" y="46"/>
                    <a:pt x="1186" y="20"/>
                  </a:cubicBezTo>
                  <a:cubicBezTo>
                    <a:pt x="1099" y="8"/>
                    <a:pt x="1011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59"/>
            <p:cNvSpPr/>
            <p:nvPr/>
          </p:nvSpPr>
          <p:spPr>
            <a:xfrm>
              <a:off x="1654550" y="1814975"/>
              <a:ext cx="56175" cy="49750"/>
            </a:xfrm>
            <a:custGeom>
              <a:avLst/>
              <a:gdLst/>
              <a:ahLst/>
              <a:cxnLst/>
              <a:rect l="l" t="t" r="r" b="b"/>
              <a:pathLst>
                <a:path w="2247" h="1990" extrusionOk="0">
                  <a:moveTo>
                    <a:pt x="1844" y="1"/>
                  </a:moveTo>
                  <a:cubicBezTo>
                    <a:pt x="1766" y="1"/>
                    <a:pt x="1687" y="22"/>
                    <a:pt x="1608" y="35"/>
                  </a:cubicBezTo>
                  <a:cubicBezTo>
                    <a:pt x="1295" y="88"/>
                    <a:pt x="952" y="16"/>
                    <a:pt x="656" y="136"/>
                  </a:cubicBezTo>
                  <a:cubicBezTo>
                    <a:pt x="347" y="267"/>
                    <a:pt x="157" y="593"/>
                    <a:pt x="99" y="925"/>
                  </a:cubicBezTo>
                  <a:cubicBezTo>
                    <a:pt x="54" y="1173"/>
                    <a:pt x="1" y="1790"/>
                    <a:pt x="224" y="1932"/>
                  </a:cubicBezTo>
                  <a:cubicBezTo>
                    <a:pt x="286" y="1972"/>
                    <a:pt x="359" y="1989"/>
                    <a:pt x="438" y="1989"/>
                  </a:cubicBezTo>
                  <a:cubicBezTo>
                    <a:pt x="680" y="1989"/>
                    <a:pt x="973" y="1832"/>
                    <a:pt x="1131" y="1731"/>
                  </a:cubicBezTo>
                  <a:cubicBezTo>
                    <a:pt x="1415" y="1544"/>
                    <a:pt x="1680" y="1321"/>
                    <a:pt x="1912" y="1070"/>
                  </a:cubicBezTo>
                  <a:cubicBezTo>
                    <a:pt x="2057" y="905"/>
                    <a:pt x="2196" y="719"/>
                    <a:pt x="2222" y="504"/>
                  </a:cubicBezTo>
                  <a:cubicBezTo>
                    <a:pt x="2247" y="286"/>
                    <a:pt x="2113" y="35"/>
                    <a:pt x="1898" y="4"/>
                  </a:cubicBezTo>
                  <a:cubicBezTo>
                    <a:pt x="1880" y="2"/>
                    <a:pt x="1862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59"/>
            <p:cNvSpPr/>
            <p:nvPr/>
          </p:nvSpPr>
          <p:spPr>
            <a:xfrm>
              <a:off x="1653650" y="1832950"/>
              <a:ext cx="19350" cy="23525"/>
            </a:xfrm>
            <a:custGeom>
              <a:avLst/>
              <a:gdLst/>
              <a:ahLst/>
              <a:cxnLst/>
              <a:rect l="l" t="t" r="r" b="b"/>
              <a:pathLst>
                <a:path w="774" h="941" extrusionOk="0">
                  <a:moveTo>
                    <a:pt x="721" y="0"/>
                  </a:moveTo>
                  <a:cubicBezTo>
                    <a:pt x="711" y="0"/>
                    <a:pt x="701" y="4"/>
                    <a:pt x="692" y="11"/>
                  </a:cubicBezTo>
                  <a:cubicBezTo>
                    <a:pt x="394" y="237"/>
                    <a:pt x="162" y="532"/>
                    <a:pt x="12" y="873"/>
                  </a:cubicBezTo>
                  <a:cubicBezTo>
                    <a:pt x="1" y="895"/>
                    <a:pt x="12" y="923"/>
                    <a:pt x="37" y="934"/>
                  </a:cubicBezTo>
                  <a:cubicBezTo>
                    <a:pt x="43" y="939"/>
                    <a:pt x="48" y="941"/>
                    <a:pt x="54" y="941"/>
                  </a:cubicBezTo>
                  <a:cubicBezTo>
                    <a:pt x="58" y="941"/>
                    <a:pt x="63" y="939"/>
                    <a:pt x="68" y="937"/>
                  </a:cubicBezTo>
                  <a:cubicBezTo>
                    <a:pt x="79" y="934"/>
                    <a:pt x="93" y="923"/>
                    <a:pt x="98" y="909"/>
                  </a:cubicBezTo>
                  <a:cubicBezTo>
                    <a:pt x="243" y="585"/>
                    <a:pt x="467" y="301"/>
                    <a:pt x="748" y="86"/>
                  </a:cubicBezTo>
                  <a:cubicBezTo>
                    <a:pt x="773" y="72"/>
                    <a:pt x="773" y="44"/>
                    <a:pt x="759" y="22"/>
                  </a:cubicBezTo>
                  <a:cubicBezTo>
                    <a:pt x="750" y="7"/>
                    <a:pt x="735" y="0"/>
                    <a:pt x="72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59"/>
            <p:cNvSpPr/>
            <p:nvPr/>
          </p:nvSpPr>
          <p:spPr>
            <a:xfrm>
              <a:off x="1657275" y="1843850"/>
              <a:ext cx="22475" cy="15150"/>
            </a:xfrm>
            <a:custGeom>
              <a:avLst/>
              <a:gdLst/>
              <a:ahLst/>
              <a:cxnLst/>
              <a:rect l="l" t="t" r="r" b="b"/>
              <a:pathLst>
                <a:path w="899" h="606" extrusionOk="0">
                  <a:moveTo>
                    <a:pt x="845" y="1"/>
                  </a:moveTo>
                  <a:cubicBezTo>
                    <a:pt x="832" y="1"/>
                    <a:pt x="819" y="6"/>
                    <a:pt x="810" y="18"/>
                  </a:cubicBezTo>
                  <a:cubicBezTo>
                    <a:pt x="600" y="239"/>
                    <a:pt x="335" y="412"/>
                    <a:pt x="43" y="509"/>
                  </a:cubicBezTo>
                  <a:cubicBezTo>
                    <a:pt x="17" y="518"/>
                    <a:pt x="1" y="546"/>
                    <a:pt x="9" y="571"/>
                  </a:cubicBezTo>
                  <a:cubicBezTo>
                    <a:pt x="16" y="592"/>
                    <a:pt x="35" y="605"/>
                    <a:pt x="55" y="605"/>
                  </a:cubicBezTo>
                  <a:cubicBezTo>
                    <a:pt x="58" y="605"/>
                    <a:pt x="62" y="605"/>
                    <a:pt x="65" y="604"/>
                  </a:cubicBezTo>
                  <a:cubicBezTo>
                    <a:pt x="65" y="599"/>
                    <a:pt x="70" y="599"/>
                    <a:pt x="73" y="599"/>
                  </a:cubicBezTo>
                  <a:cubicBezTo>
                    <a:pt x="383" y="498"/>
                    <a:pt x="659" y="320"/>
                    <a:pt x="882" y="82"/>
                  </a:cubicBezTo>
                  <a:cubicBezTo>
                    <a:pt x="899" y="63"/>
                    <a:pt x="899" y="32"/>
                    <a:pt x="879" y="13"/>
                  </a:cubicBezTo>
                  <a:cubicBezTo>
                    <a:pt x="869" y="5"/>
                    <a:pt x="857" y="1"/>
                    <a:pt x="84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59"/>
            <p:cNvSpPr/>
            <p:nvPr/>
          </p:nvSpPr>
          <p:spPr>
            <a:xfrm>
              <a:off x="1655600" y="1826300"/>
              <a:ext cx="40900" cy="39000"/>
            </a:xfrm>
            <a:custGeom>
              <a:avLst/>
              <a:gdLst/>
              <a:ahLst/>
              <a:cxnLst/>
              <a:rect l="l" t="t" r="r" b="b"/>
              <a:pathLst>
                <a:path w="1636" h="1560" extrusionOk="0">
                  <a:moveTo>
                    <a:pt x="1333" y="0"/>
                  </a:moveTo>
                  <a:cubicBezTo>
                    <a:pt x="1276" y="0"/>
                    <a:pt x="1218" y="17"/>
                    <a:pt x="1161" y="26"/>
                  </a:cubicBezTo>
                  <a:cubicBezTo>
                    <a:pt x="1093" y="37"/>
                    <a:pt x="1023" y="39"/>
                    <a:pt x="953" y="39"/>
                  </a:cubicBezTo>
                  <a:cubicBezTo>
                    <a:pt x="903" y="39"/>
                    <a:pt x="853" y="38"/>
                    <a:pt x="804" y="38"/>
                  </a:cubicBezTo>
                  <a:cubicBezTo>
                    <a:pt x="685" y="38"/>
                    <a:pt x="568" y="45"/>
                    <a:pt x="461" y="93"/>
                  </a:cubicBezTo>
                  <a:cubicBezTo>
                    <a:pt x="235" y="193"/>
                    <a:pt x="98" y="447"/>
                    <a:pt x="59" y="709"/>
                  </a:cubicBezTo>
                  <a:cubicBezTo>
                    <a:pt x="31" y="902"/>
                    <a:pt x="1" y="1393"/>
                    <a:pt x="168" y="1510"/>
                  </a:cubicBezTo>
                  <a:cubicBezTo>
                    <a:pt x="216" y="1545"/>
                    <a:pt x="274" y="1559"/>
                    <a:pt x="335" y="1559"/>
                  </a:cubicBezTo>
                  <a:cubicBezTo>
                    <a:pt x="511" y="1559"/>
                    <a:pt x="718" y="1441"/>
                    <a:pt x="832" y="1365"/>
                  </a:cubicBezTo>
                  <a:cubicBezTo>
                    <a:pt x="1041" y="1220"/>
                    <a:pt x="1234" y="1050"/>
                    <a:pt x="1398" y="851"/>
                  </a:cubicBezTo>
                  <a:cubicBezTo>
                    <a:pt x="1502" y="726"/>
                    <a:pt x="1605" y="575"/>
                    <a:pt x="1619" y="405"/>
                  </a:cubicBezTo>
                  <a:cubicBezTo>
                    <a:pt x="1636" y="232"/>
                    <a:pt x="1535" y="31"/>
                    <a:pt x="1373" y="3"/>
                  </a:cubicBezTo>
                  <a:cubicBezTo>
                    <a:pt x="1360" y="1"/>
                    <a:pt x="13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59"/>
            <p:cNvSpPr/>
            <p:nvPr/>
          </p:nvSpPr>
          <p:spPr>
            <a:xfrm>
              <a:off x="1631125" y="1867750"/>
              <a:ext cx="43825" cy="61650"/>
            </a:xfrm>
            <a:custGeom>
              <a:avLst/>
              <a:gdLst/>
              <a:ahLst/>
              <a:cxnLst/>
              <a:rect l="l" t="t" r="r" b="b"/>
              <a:pathLst>
                <a:path w="1753" h="2466" extrusionOk="0">
                  <a:moveTo>
                    <a:pt x="806" y="1"/>
                  </a:moveTo>
                  <a:cubicBezTo>
                    <a:pt x="715" y="1"/>
                    <a:pt x="627" y="49"/>
                    <a:pt x="550" y="167"/>
                  </a:cubicBezTo>
                  <a:cubicBezTo>
                    <a:pt x="372" y="443"/>
                    <a:pt x="252" y="770"/>
                    <a:pt x="126" y="1063"/>
                  </a:cubicBezTo>
                  <a:cubicBezTo>
                    <a:pt x="62" y="1210"/>
                    <a:pt x="1" y="1369"/>
                    <a:pt x="42" y="1523"/>
                  </a:cubicBezTo>
                  <a:cubicBezTo>
                    <a:pt x="104" y="1757"/>
                    <a:pt x="369" y="1866"/>
                    <a:pt x="533" y="2042"/>
                  </a:cubicBezTo>
                  <a:cubicBezTo>
                    <a:pt x="673" y="2192"/>
                    <a:pt x="768" y="2413"/>
                    <a:pt x="966" y="2457"/>
                  </a:cubicBezTo>
                  <a:cubicBezTo>
                    <a:pt x="989" y="2463"/>
                    <a:pt x="1012" y="2465"/>
                    <a:pt x="1034" y="2465"/>
                  </a:cubicBezTo>
                  <a:cubicBezTo>
                    <a:pt x="1231" y="2465"/>
                    <a:pt x="1400" y="2268"/>
                    <a:pt x="1485" y="2078"/>
                  </a:cubicBezTo>
                  <a:cubicBezTo>
                    <a:pt x="1753" y="1475"/>
                    <a:pt x="1633" y="717"/>
                    <a:pt x="1186" y="228"/>
                  </a:cubicBezTo>
                  <a:cubicBezTo>
                    <a:pt x="1066" y="95"/>
                    <a:pt x="932" y="1"/>
                    <a:pt x="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59"/>
            <p:cNvSpPr/>
            <p:nvPr/>
          </p:nvSpPr>
          <p:spPr>
            <a:xfrm>
              <a:off x="1653100" y="1868525"/>
              <a:ext cx="12375" cy="41350"/>
            </a:xfrm>
            <a:custGeom>
              <a:avLst/>
              <a:gdLst/>
              <a:ahLst/>
              <a:cxnLst/>
              <a:rect l="l" t="t" r="r" b="b"/>
              <a:pathLst>
                <a:path w="495" h="1654" extrusionOk="0">
                  <a:moveTo>
                    <a:pt x="56" y="1"/>
                  </a:moveTo>
                  <a:cubicBezTo>
                    <a:pt x="48" y="1"/>
                    <a:pt x="39" y="3"/>
                    <a:pt x="31" y="8"/>
                  </a:cubicBezTo>
                  <a:cubicBezTo>
                    <a:pt x="9" y="22"/>
                    <a:pt x="0" y="50"/>
                    <a:pt x="14" y="72"/>
                  </a:cubicBezTo>
                  <a:cubicBezTo>
                    <a:pt x="260" y="515"/>
                    <a:pt x="385" y="1015"/>
                    <a:pt x="383" y="1520"/>
                  </a:cubicBezTo>
                  <a:cubicBezTo>
                    <a:pt x="377" y="1531"/>
                    <a:pt x="369" y="1545"/>
                    <a:pt x="371" y="1559"/>
                  </a:cubicBezTo>
                  <a:lnTo>
                    <a:pt x="383" y="1615"/>
                  </a:lnTo>
                  <a:cubicBezTo>
                    <a:pt x="385" y="1633"/>
                    <a:pt x="408" y="1654"/>
                    <a:pt x="431" y="1654"/>
                  </a:cubicBezTo>
                  <a:cubicBezTo>
                    <a:pt x="433" y="1654"/>
                    <a:pt x="434" y="1654"/>
                    <a:pt x="436" y="1654"/>
                  </a:cubicBezTo>
                  <a:cubicBezTo>
                    <a:pt x="436" y="1654"/>
                    <a:pt x="438" y="1648"/>
                    <a:pt x="441" y="1648"/>
                  </a:cubicBezTo>
                  <a:cubicBezTo>
                    <a:pt x="463" y="1645"/>
                    <a:pt x="477" y="1629"/>
                    <a:pt x="475" y="1606"/>
                  </a:cubicBezTo>
                  <a:cubicBezTo>
                    <a:pt x="494" y="1054"/>
                    <a:pt x="366" y="510"/>
                    <a:pt x="98" y="24"/>
                  </a:cubicBezTo>
                  <a:cubicBezTo>
                    <a:pt x="89" y="10"/>
                    <a:pt x="73" y="1"/>
                    <a:pt x="5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59"/>
            <p:cNvSpPr/>
            <p:nvPr/>
          </p:nvSpPr>
          <p:spPr>
            <a:xfrm>
              <a:off x="1645850" y="1870625"/>
              <a:ext cx="5600" cy="32475"/>
            </a:xfrm>
            <a:custGeom>
              <a:avLst/>
              <a:gdLst/>
              <a:ahLst/>
              <a:cxnLst/>
              <a:rect l="l" t="t" r="r" b="b"/>
              <a:pathLst>
                <a:path w="224" h="1299" extrusionOk="0">
                  <a:moveTo>
                    <a:pt x="173" y="1"/>
                  </a:moveTo>
                  <a:cubicBezTo>
                    <a:pt x="151" y="1"/>
                    <a:pt x="130" y="14"/>
                    <a:pt x="126" y="35"/>
                  </a:cubicBezTo>
                  <a:cubicBezTo>
                    <a:pt x="11" y="434"/>
                    <a:pt x="0" y="858"/>
                    <a:pt x="98" y="1263"/>
                  </a:cubicBezTo>
                  <a:cubicBezTo>
                    <a:pt x="102" y="1282"/>
                    <a:pt x="123" y="1298"/>
                    <a:pt x="144" y="1298"/>
                  </a:cubicBezTo>
                  <a:cubicBezTo>
                    <a:pt x="148" y="1298"/>
                    <a:pt x="152" y="1298"/>
                    <a:pt x="156" y="1296"/>
                  </a:cubicBezTo>
                  <a:cubicBezTo>
                    <a:pt x="181" y="1285"/>
                    <a:pt x="198" y="1263"/>
                    <a:pt x="187" y="1238"/>
                  </a:cubicBezTo>
                  <a:cubicBezTo>
                    <a:pt x="98" y="850"/>
                    <a:pt x="103" y="443"/>
                    <a:pt x="215" y="63"/>
                  </a:cubicBezTo>
                  <a:cubicBezTo>
                    <a:pt x="223" y="38"/>
                    <a:pt x="209" y="10"/>
                    <a:pt x="184" y="2"/>
                  </a:cubicBezTo>
                  <a:cubicBezTo>
                    <a:pt x="181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59"/>
            <p:cNvSpPr/>
            <p:nvPr/>
          </p:nvSpPr>
          <p:spPr>
            <a:xfrm>
              <a:off x="1637050" y="1870450"/>
              <a:ext cx="29875" cy="42050"/>
            </a:xfrm>
            <a:custGeom>
              <a:avLst/>
              <a:gdLst/>
              <a:ahLst/>
              <a:cxnLst/>
              <a:rect l="l" t="t" r="r" b="b"/>
              <a:pathLst>
                <a:path w="1195" h="1682" extrusionOk="0">
                  <a:moveTo>
                    <a:pt x="545" y="0"/>
                  </a:moveTo>
                  <a:cubicBezTo>
                    <a:pt x="483" y="0"/>
                    <a:pt x="424" y="33"/>
                    <a:pt x="372" y="115"/>
                  </a:cubicBezTo>
                  <a:cubicBezTo>
                    <a:pt x="255" y="293"/>
                    <a:pt x="171" y="519"/>
                    <a:pt x="84" y="717"/>
                  </a:cubicBezTo>
                  <a:cubicBezTo>
                    <a:pt x="42" y="818"/>
                    <a:pt x="1" y="927"/>
                    <a:pt x="23" y="1035"/>
                  </a:cubicBezTo>
                  <a:cubicBezTo>
                    <a:pt x="65" y="1195"/>
                    <a:pt x="246" y="1270"/>
                    <a:pt x="358" y="1390"/>
                  </a:cubicBezTo>
                  <a:cubicBezTo>
                    <a:pt x="453" y="1493"/>
                    <a:pt x="520" y="1646"/>
                    <a:pt x="656" y="1677"/>
                  </a:cubicBezTo>
                  <a:cubicBezTo>
                    <a:pt x="671" y="1680"/>
                    <a:pt x="686" y="1682"/>
                    <a:pt x="701" y="1682"/>
                  </a:cubicBezTo>
                  <a:cubicBezTo>
                    <a:pt x="837" y="1682"/>
                    <a:pt x="950" y="1549"/>
                    <a:pt x="1011" y="1418"/>
                  </a:cubicBezTo>
                  <a:cubicBezTo>
                    <a:pt x="1195" y="1008"/>
                    <a:pt x="1108" y="489"/>
                    <a:pt x="804" y="157"/>
                  </a:cubicBezTo>
                  <a:cubicBezTo>
                    <a:pt x="721" y="66"/>
                    <a:pt x="631" y="0"/>
                    <a:pt x="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59"/>
            <p:cNvSpPr/>
            <p:nvPr/>
          </p:nvSpPr>
          <p:spPr>
            <a:xfrm>
              <a:off x="1653975" y="1854225"/>
              <a:ext cx="62750" cy="48050"/>
            </a:xfrm>
            <a:custGeom>
              <a:avLst/>
              <a:gdLst/>
              <a:ahLst/>
              <a:cxnLst/>
              <a:rect l="l" t="t" r="r" b="b"/>
              <a:pathLst>
                <a:path w="2510" h="1922" extrusionOk="0">
                  <a:moveTo>
                    <a:pt x="907" y="1"/>
                  </a:moveTo>
                  <a:cubicBezTo>
                    <a:pt x="476" y="1"/>
                    <a:pt x="1" y="121"/>
                    <a:pt x="105" y="652"/>
                  </a:cubicBezTo>
                  <a:cubicBezTo>
                    <a:pt x="147" y="875"/>
                    <a:pt x="294" y="1060"/>
                    <a:pt x="454" y="1224"/>
                  </a:cubicBezTo>
                  <a:cubicBezTo>
                    <a:pt x="663" y="1445"/>
                    <a:pt x="894" y="1634"/>
                    <a:pt x="1151" y="1802"/>
                  </a:cubicBezTo>
                  <a:cubicBezTo>
                    <a:pt x="1242" y="1862"/>
                    <a:pt x="1353" y="1921"/>
                    <a:pt x="1459" y="1921"/>
                  </a:cubicBezTo>
                  <a:cubicBezTo>
                    <a:pt x="1490" y="1921"/>
                    <a:pt x="1520" y="1916"/>
                    <a:pt x="1550" y="1905"/>
                  </a:cubicBezTo>
                  <a:cubicBezTo>
                    <a:pt x="1751" y="1827"/>
                    <a:pt x="1781" y="1528"/>
                    <a:pt x="1977" y="1445"/>
                  </a:cubicBezTo>
                  <a:cubicBezTo>
                    <a:pt x="2046" y="1417"/>
                    <a:pt x="2122" y="1419"/>
                    <a:pt x="2197" y="1406"/>
                  </a:cubicBezTo>
                  <a:cubicBezTo>
                    <a:pt x="2300" y="1389"/>
                    <a:pt x="2398" y="1327"/>
                    <a:pt x="2454" y="1238"/>
                  </a:cubicBezTo>
                  <a:cubicBezTo>
                    <a:pt x="2510" y="1146"/>
                    <a:pt x="2510" y="1026"/>
                    <a:pt x="2448" y="942"/>
                  </a:cubicBezTo>
                  <a:cubicBezTo>
                    <a:pt x="2378" y="848"/>
                    <a:pt x="2247" y="822"/>
                    <a:pt x="2172" y="736"/>
                  </a:cubicBezTo>
                  <a:cubicBezTo>
                    <a:pt x="2088" y="644"/>
                    <a:pt x="2080" y="510"/>
                    <a:pt x="2030" y="398"/>
                  </a:cubicBezTo>
                  <a:cubicBezTo>
                    <a:pt x="1904" y="136"/>
                    <a:pt x="1569" y="66"/>
                    <a:pt x="1279" y="27"/>
                  </a:cubicBezTo>
                  <a:cubicBezTo>
                    <a:pt x="1172" y="13"/>
                    <a:pt x="1042" y="1"/>
                    <a:pt x="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59"/>
            <p:cNvSpPr/>
            <p:nvPr/>
          </p:nvSpPr>
          <p:spPr>
            <a:xfrm>
              <a:off x="1655050" y="1860750"/>
              <a:ext cx="24700" cy="21275"/>
            </a:xfrm>
            <a:custGeom>
              <a:avLst/>
              <a:gdLst/>
              <a:ahLst/>
              <a:cxnLst/>
              <a:rect l="l" t="t" r="r" b="b"/>
              <a:pathLst>
                <a:path w="988" h="851" extrusionOk="0">
                  <a:moveTo>
                    <a:pt x="58" y="0"/>
                  </a:moveTo>
                  <a:cubicBezTo>
                    <a:pt x="52" y="0"/>
                    <a:pt x="47" y="1"/>
                    <a:pt x="42" y="3"/>
                  </a:cubicBezTo>
                  <a:cubicBezTo>
                    <a:pt x="20" y="15"/>
                    <a:pt x="0" y="43"/>
                    <a:pt x="12" y="68"/>
                  </a:cubicBezTo>
                  <a:cubicBezTo>
                    <a:pt x="148" y="467"/>
                    <a:pt x="514" y="782"/>
                    <a:pt x="929" y="849"/>
                  </a:cubicBezTo>
                  <a:cubicBezTo>
                    <a:pt x="931" y="850"/>
                    <a:pt x="934" y="851"/>
                    <a:pt x="937" y="851"/>
                  </a:cubicBezTo>
                  <a:cubicBezTo>
                    <a:pt x="940" y="851"/>
                    <a:pt x="943" y="850"/>
                    <a:pt x="946" y="849"/>
                  </a:cubicBezTo>
                  <a:cubicBezTo>
                    <a:pt x="963" y="843"/>
                    <a:pt x="977" y="829"/>
                    <a:pt x="985" y="807"/>
                  </a:cubicBezTo>
                  <a:cubicBezTo>
                    <a:pt x="988" y="779"/>
                    <a:pt x="974" y="754"/>
                    <a:pt x="946" y="751"/>
                  </a:cubicBezTo>
                  <a:cubicBezTo>
                    <a:pt x="564" y="690"/>
                    <a:pt x="229" y="402"/>
                    <a:pt x="106" y="34"/>
                  </a:cubicBezTo>
                  <a:cubicBezTo>
                    <a:pt x="97" y="16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59"/>
            <p:cNvSpPr/>
            <p:nvPr/>
          </p:nvSpPr>
          <p:spPr>
            <a:xfrm>
              <a:off x="1659025" y="1861050"/>
              <a:ext cx="23525" cy="9900"/>
            </a:xfrm>
            <a:custGeom>
              <a:avLst/>
              <a:gdLst/>
              <a:ahLst/>
              <a:cxnLst/>
              <a:rect l="l" t="t" r="r" b="b"/>
              <a:pathLst>
                <a:path w="941" h="396" extrusionOk="0">
                  <a:moveTo>
                    <a:pt x="52" y="1"/>
                  </a:moveTo>
                  <a:cubicBezTo>
                    <a:pt x="30" y="1"/>
                    <a:pt x="13" y="17"/>
                    <a:pt x="6" y="36"/>
                  </a:cubicBezTo>
                  <a:cubicBezTo>
                    <a:pt x="0" y="64"/>
                    <a:pt x="17" y="89"/>
                    <a:pt x="42" y="98"/>
                  </a:cubicBezTo>
                  <a:cubicBezTo>
                    <a:pt x="324" y="156"/>
                    <a:pt x="603" y="254"/>
                    <a:pt x="860" y="390"/>
                  </a:cubicBezTo>
                  <a:cubicBezTo>
                    <a:pt x="866" y="394"/>
                    <a:pt x="873" y="395"/>
                    <a:pt x="879" y="395"/>
                  </a:cubicBezTo>
                  <a:cubicBezTo>
                    <a:pt x="884" y="395"/>
                    <a:pt x="889" y="394"/>
                    <a:pt x="893" y="393"/>
                  </a:cubicBezTo>
                  <a:cubicBezTo>
                    <a:pt x="907" y="390"/>
                    <a:pt x="921" y="382"/>
                    <a:pt x="929" y="371"/>
                  </a:cubicBezTo>
                  <a:cubicBezTo>
                    <a:pt x="941" y="349"/>
                    <a:pt x="935" y="321"/>
                    <a:pt x="910" y="307"/>
                  </a:cubicBezTo>
                  <a:cubicBezTo>
                    <a:pt x="642" y="167"/>
                    <a:pt x="358" y="64"/>
                    <a:pt x="65" y="3"/>
                  </a:cubicBezTo>
                  <a:cubicBezTo>
                    <a:pt x="60" y="1"/>
                    <a:pt x="56" y="1"/>
                    <a:pt x="5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59"/>
            <p:cNvSpPr/>
            <p:nvPr/>
          </p:nvSpPr>
          <p:spPr>
            <a:xfrm>
              <a:off x="1653875" y="1855325"/>
              <a:ext cx="46175" cy="35325"/>
            </a:xfrm>
            <a:custGeom>
              <a:avLst/>
              <a:gdLst/>
              <a:ahLst/>
              <a:cxnLst/>
              <a:rect l="l" t="t" r="r" b="b"/>
              <a:pathLst>
                <a:path w="1847" h="1413" extrusionOk="0">
                  <a:moveTo>
                    <a:pt x="659" y="1"/>
                  </a:moveTo>
                  <a:cubicBezTo>
                    <a:pt x="344" y="1"/>
                    <a:pt x="1" y="92"/>
                    <a:pt x="81" y="480"/>
                  </a:cubicBezTo>
                  <a:cubicBezTo>
                    <a:pt x="112" y="642"/>
                    <a:pt x="223" y="778"/>
                    <a:pt x="335" y="901"/>
                  </a:cubicBezTo>
                  <a:cubicBezTo>
                    <a:pt x="488" y="1060"/>
                    <a:pt x="658" y="1205"/>
                    <a:pt x="848" y="1325"/>
                  </a:cubicBezTo>
                  <a:cubicBezTo>
                    <a:pt x="917" y="1372"/>
                    <a:pt x="995" y="1413"/>
                    <a:pt x="1072" y="1413"/>
                  </a:cubicBezTo>
                  <a:cubicBezTo>
                    <a:pt x="1095" y="1413"/>
                    <a:pt x="1118" y="1409"/>
                    <a:pt x="1141" y="1401"/>
                  </a:cubicBezTo>
                  <a:cubicBezTo>
                    <a:pt x="1286" y="1345"/>
                    <a:pt x="1308" y="1122"/>
                    <a:pt x="1453" y="1060"/>
                  </a:cubicBezTo>
                  <a:cubicBezTo>
                    <a:pt x="1506" y="1041"/>
                    <a:pt x="1562" y="1043"/>
                    <a:pt x="1615" y="1032"/>
                  </a:cubicBezTo>
                  <a:cubicBezTo>
                    <a:pt x="1691" y="1018"/>
                    <a:pt x="1763" y="977"/>
                    <a:pt x="1805" y="912"/>
                  </a:cubicBezTo>
                  <a:cubicBezTo>
                    <a:pt x="1844" y="845"/>
                    <a:pt x="1847" y="753"/>
                    <a:pt x="1799" y="692"/>
                  </a:cubicBezTo>
                  <a:cubicBezTo>
                    <a:pt x="1746" y="625"/>
                    <a:pt x="1652" y="600"/>
                    <a:pt x="1596" y="541"/>
                  </a:cubicBezTo>
                  <a:cubicBezTo>
                    <a:pt x="1537" y="474"/>
                    <a:pt x="1532" y="374"/>
                    <a:pt x="1493" y="293"/>
                  </a:cubicBezTo>
                  <a:cubicBezTo>
                    <a:pt x="1398" y="103"/>
                    <a:pt x="1155" y="50"/>
                    <a:pt x="940" y="22"/>
                  </a:cubicBezTo>
                  <a:cubicBezTo>
                    <a:pt x="860" y="10"/>
                    <a:pt x="761" y="1"/>
                    <a:pt x="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59"/>
            <p:cNvSpPr/>
            <p:nvPr/>
          </p:nvSpPr>
          <p:spPr>
            <a:xfrm>
              <a:off x="1610475" y="1812275"/>
              <a:ext cx="51150" cy="52225"/>
            </a:xfrm>
            <a:custGeom>
              <a:avLst/>
              <a:gdLst/>
              <a:ahLst/>
              <a:cxnLst/>
              <a:rect l="l" t="t" r="r" b="b"/>
              <a:pathLst>
                <a:path w="2046" h="2089" extrusionOk="0">
                  <a:moveTo>
                    <a:pt x="1638" y="1"/>
                  </a:moveTo>
                  <a:cubicBezTo>
                    <a:pt x="1680" y="408"/>
                    <a:pt x="1613" y="829"/>
                    <a:pt x="1432" y="1200"/>
                  </a:cubicBezTo>
                  <a:cubicBezTo>
                    <a:pt x="1407" y="1248"/>
                    <a:pt x="1382" y="1298"/>
                    <a:pt x="1337" y="1326"/>
                  </a:cubicBezTo>
                  <a:cubicBezTo>
                    <a:pt x="1295" y="1357"/>
                    <a:pt x="1237" y="1362"/>
                    <a:pt x="1184" y="1371"/>
                  </a:cubicBezTo>
                  <a:cubicBezTo>
                    <a:pt x="1118" y="1378"/>
                    <a:pt x="1052" y="1381"/>
                    <a:pt x="986" y="1381"/>
                  </a:cubicBezTo>
                  <a:cubicBezTo>
                    <a:pt x="683" y="1381"/>
                    <a:pt x="380" y="1308"/>
                    <a:pt x="107" y="1175"/>
                  </a:cubicBezTo>
                  <a:cubicBezTo>
                    <a:pt x="65" y="1262"/>
                    <a:pt x="1" y="1343"/>
                    <a:pt x="1" y="1440"/>
                  </a:cubicBezTo>
                  <a:cubicBezTo>
                    <a:pt x="1" y="1588"/>
                    <a:pt x="146" y="1689"/>
                    <a:pt x="274" y="1756"/>
                  </a:cubicBezTo>
                  <a:cubicBezTo>
                    <a:pt x="534" y="1884"/>
                    <a:pt x="1017" y="2089"/>
                    <a:pt x="1391" y="2089"/>
                  </a:cubicBezTo>
                  <a:cubicBezTo>
                    <a:pt x="1487" y="2089"/>
                    <a:pt x="1576" y="2075"/>
                    <a:pt x="1652" y="2043"/>
                  </a:cubicBezTo>
                  <a:cubicBezTo>
                    <a:pt x="2046" y="1878"/>
                    <a:pt x="1895" y="1036"/>
                    <a:pt x="1881" y="704"/>
                  </a:cubicBezTo>
                  <a:cubicBezTo>
                    <a:pt x="1875" y="545"/>
                    <a:pt x="1862" y="380"/>
                    <a:pt x="1795" y="235"/>
                  </a:cubicBezTo>
                  <a:cubicBezTo>
                    <a:pt x="1756" y="146"/>
                    <a:pt x="1700" y="71"/>
                    <a:pt x="163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59"/>
            <p:cNvSpPr/>
            <p:nvPr/>
          </p:nvSpPr>
          <p:spPr>
            <a:xfrm>
              <a:off x="1630975" y="1867900"/>
              <a:ext cx="40700" cy="41075"/>
            </a:xfrm>
            <a:custGeom>
              <a:avLst/>
              <a:gdLst/>
              <a:ahLst/>
              <a:cxnLst/>
              <a:rect l="l" t="t" r="r" b="b"/>
              <a:pathLst>
                <a:path w="1628" h="1643" extrusionOk="0">
                  <a:moveTo>
                    <a:pt x="807" y="1"/>
                  </a:moveTo>
                  <a:cubicBezTo>
                    <a:pt x="717" y="1"/>
                    <a:pt x="630" y="49"/>
                    <a:pt x="553" y="167"/>
                  </a:cubicBezTo>
                  <a:cubicBezTo>
                    <a:pt x="375" y="437"/>
                    <a:pt x="255" y="764"/>
                    <a:pt x="126" y="1057"/>
                  </a:cubicBezTo>
                  <a:cubicBezTo>
                    <a:pt x="65" y="1204"/>
                    <a:pt x="1" y="1363"/>
                    <a:pt x="43" y="1517"/>
                  </a:cubicBezTo>
                  <a:cubicBezTo>
                    <a:pt x="57" y="1567"/>
                    <a:pt x="79" y="1606"/>
                    <a:pt x="107" y="1642"/>
                  </a:cubicBezTo>
                  <a:cubicBezTo>
                    <a:pt x="177" y="1430"/>
                    <a:pt x="255" y="1221"/>
                    <a:pt x="350" y="1015"/>
                  </a:cubicBezTo>
                  <a:cubicBezTo>
                    <a:pt x="414" y="886"/>
                    <a:pt x="495" y="747"/>
                    <a:pt x="626" y="683"/>
                  </a:cubicBezTo>
                  <a:cubicBezTo>
                    <a:pt x="675" y="659"/>
                    <a:pt x="728" y="649"/>
                    <a:pt x="781" y="649"/>
                  </a:cubicBezTo>
                  <a:cubicBezTo>
                    <a:pt x="853" y="649"/>
                    <a:pt x="926" y="667"/>
                    <a:pt x="991" y="694"/>
                  </a:cubicBezTo>
                  <a:cubicBezTo>
                    <a:pt x="1108" y="747"/>
                    <a:pt x="1203" y="831"/>
                    <a:pt x="1293" y="920"/>
                  </a:cubicBezTo>
                  <a:cubicBezTo>
                    <a:pt x="1413" y="1043"/>
                    <a:pt x="1527" y="1179"/>
                    <a:pt x="1627" y="1324"/>
                  </a:cubicBezTo>
                  <a:cubicBezTo>
                    <a:pt x="1608" y="925"/>
                    <a:pt x="1460" y="527"/>
                    <a:pt x="1187" y="231"/>
                  </a:cubicBezTo>
                  <a:cubicBezTo>
                    <a:pt x="1066" y="96"/>
                    <a:pt x="933" y="1"/>
                    <a:pt x="8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59"/>
            <p:cNvSpPr/>
            <p:nvPr/>
          </p:nvSpPr>
          <p:spPr>
            <a:xfrm>
              <a:off x="1654000" y="1854175"/>
              <a:ext cx="49125" cy="45100"/>
            </a:xfrm>
            <a:custGeom>
              <a:avLst/>
              <a:gdLst/>
              <a:ahLst/>
              <a:cxnLst/>
              <a:rect l="l" t="t" r="r" b="b"/>
              <a:pathLst>
                <a:path w="1965" h="1804" extrusionOk="0">
                  <a:moveTo>
                    <a:pt x="911" y="1"/>
                  </a:moveTo>
                  <a:cubicBezTo>
                    <a:pt x="478" y="1"/>
                    <a:pt x="0" y="121"/>
                    <a:pt x="107" y="654"/>
                  </a:cubicBezTo>
                  <a:cubicBezTo>
                    <a:pt x="148" y="877"/>
                    <a:pt x="299" y="1062"/>
                    <a:pt x="455" y="1226"/>
                  </a:cubicBezTo>
                  <a:cubicBezTo>
                    <a:pt x="665" y="1447"/>
                    <a:pt x="899" y="1636"/>
                    <a:pt x="1150" y="1804"/>
                  </a:cubicBezTo>
                  <a:cubicBezTo>
                    <a:pt x="1047" y="1664"/>
                    <a:pt x="963" y="1516"/>
                    <a:pt x="902" y="1355"/>
                  </a:cubicBezTo>
                  <a:cubicBezTo>
                    <a:pt x="807" y="1112"/>
                    <a:pt x="765" y="811"/>
                    <a:pt x="932" y="615"/>
                  </a:cubicBezTo>
                  <a:cubicBezTo>
                    <a:pt x="1055" y="470"/>
                    <a:pt x="1253" y="420"/>
                    <a:pt x="1437" y="381"/>
                  </a:cubicBezTo>
                  <a:cubicBezTo>
                    <a:pt x="1613" y="347"/>
                    <a:pt x="1786" y="319"/>
                    <a:pt x="1965" y="297"/>
                  </a:cubicBezTo>
                  <a:cubicBezTo>
                    <a:pt x="1811" y="113"/>
                    <a:pt x="1529" y="57"/>
                    <a:pt x="1281" y="27"/>
                  </a:cubicBezTo>
                  <a:cubicBezTo>
                    <a:pt x="1174" y="12"/>
                    <a:pt x="1045" y="1"/>
                    <a:pt x="91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59"/>
            <p:cNvSpPr/>
            <p:nvPr/>
          </p:nvSpPr>
          <p:spPr>
            <a:xfrm>
              <a:off x="1654500" y="1820800"/>
              <a:ext cx="40825" cy="44000"/>
            </a:xfrm>
            <a:custGeom>
              <a:avLst/>
              <a:gdLst/>
              <a:ahLst/>
              <a:cxnLst/>
              <a:rect l="l" t="t" r="r" b="b"/>
              <a:pathLst>
                <a:path w="1633" h="1760" extrusionOk="0">
                  <a:moveTo>
                    <a:pt x="494" y="0"/>
                  </a:moveTo>
                  <a:cubicBezTo>
                    <a:pt x="282" y="162"/>
                    <a:pt x="142" y="424"/>
                    <a:pt x="98" y="692"/>
                  </a:cubicBezTo>
                  <a:cubicBezTo>
                    <a:pt x="53" y="935"/>
                    <a:pt x="0" y="1554"/>
                    <a:pt x="220" y="1702"/>
                  </a:cubicBezTo>
                  <a:cubicBezTo>
                    <a:pt x="282" y="1743"/>
                    <a:pt x="356" y="1759"/>
                    <a:pt x="436" y="1759"/>
                  </a:cubicBezTo>
                  <a:cubicBezTo>
                    <a:pt x="677" y="1759"/>
                    <a:pt x="970" y="1604"/>
                    <a:pt x="1127" y="1501"/>
                  </a:cubicBezTo>
                  <a:cubicBezTo>
                    <a:pt x="1306" y="1389"/>
                    <a:pt x="1473" y="1256"/>
                    <a:pt x="1632" y="1116"/>
                  </a:cubicBezTo>
                  <a:lnTo>
                    <a:pt x="1632" y="1116"/>
                  </a:lnTo>
                  <a:cubicBezTo>
                    <a:pt x="1594" y="1118"/>
                    <a:pt x="1557" y="1119"/>
                    <a:pt x="1519" y="1119"/>
                  </a:cubicBezTo>
                  <a:cubicBezTo>
                    <a:pt x="1392" y="1119"/>
                    <a:pt x="1265" y="1109"/>
                    <a:pt x="1138" y="1094"/>
                  </a:cubicBezTo>
                  <a:cubicBezTo>
                    <a:pt x="929" y="1060"/>
                    <a:pt x="698" y="996"/>
                    <a:pt x="578" y="815"/>
                  </a:cubicBezTo>
                  <a:cubicBezTo>
                    <a:pt x="474" y="656"/>
                    <a:pt x="477" y="458"/>
                    <a:pt x="483" y="271"/>
                  </a:cubicBezTo>
                  <a:cubicBezTo>
                    <a:pt x="488" y="179"/>
                    <a:pt x="491" y="92"/>
                    <a:pt x="49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59"/>
            <p:cNvSpPr/>
            <p:nvPr/>
          </p:nvSpPr>
          <p:spPr>
            <a:xfrm>
              <a:off x="1598350" y="1857400"/>
              <a:ext cx="54850" cy="38750"/>
            </a:xfrm>
            <a:custGeom>
              <a:avLst/>
              <a:gdLst/>
              <a:ahLst/>
              <a:cxnLst/>
              <a:rect l="l" t="t" r="r" b="b"/>
              <a:pathLst>
                <a:path w="2194" h="1550" extrusionOk="0">
                  <a:moveTo>
                    <a:pt x="882" y="1"/>
                  </a:moveTo>
                  <a:cubicBezTo>
                    <a:pt x="621" y="1"/>
                    <a:pt x="363" y="48"/>
                    <a:pt x="126" y="163"/>
                  </a:cubicBezTo>
                  <a:cubicBezTo>
                    <a:pt x="84" y="182"/>
                    <a:pt x="42" y="204"/>
                    <a:pt x="0" y="232"/>
                  </a:cubicBezTo>
                  <a:cubicBezTo>
                    <a:pt x="62" y="238"/>
                    <a:pt x="126" y="244"/>
                    <a:pt x="187" y="249"/>
                  </a:cubicBezTo>
                  <a:cubicBezTo>
                    <a:pt x="419" y="271"/>
                    <a:pt x="650" y="291"/>
                    <a:pt x="865" y="389"/>
                  </a:cubicBezTo>
                  <a:cubicBezTo>
                    <a:pt x="1074" y="486"/>
                    <a:pt x="1256" y="679"/>
                    <a:pt x="1272" y="907"/>
                  </a:cubicBezTo>
                  <a:cubicBezTo>
                    <a:pt x="1284" y="1047"/>
                    <a:pt x="1236" y="1184"/>
                    <a:pt x="1192" y="1312"/>
                  </a:cubicBezTo>
                  <a:cubicBezTo>
                    <a:pt x="1164" y="1393"/>
                    <a:pt x="1136" y="1471"/>
                    <a:pt x="1108" y="1549"/>
                  </a:cubicBezTo>
                  <a:cubicBezTo>
                    <a:pt x="1261" y="1410"/>
                    <a:pt x="1412" y="1270"/>
                    <a:pt x="1565" y="1136"/>
                  </a:cubicBezTo>
                  <a:cubicBezTo>
                    <a:pt x="1688" y="1022"/>
                    <a:pt x="1814" y="907"/>
                    <a:pt x="1934" y="796"/>
                  </a:cubicBezTo>
                  <a:cubicBezTo>
                    <a:pt x="2037" y="707"/>
                    <a:pt x="2140" y="603"/>
                    <a:pt x="2157" y="469"/>
                  </a:cubicBezTo>
                  <a:cubicBezTo>
                    <a:pt x="2193" y="151"/>
                    <a:pt x="1515" y="76"/>
                    <a:pt x="1312" y="40"/>
                  </a:cubicBezTo>
                  <a:cubicBezTo>
                    <a:pt x="1170" y="15"/>
                    <a:pt x="1025" y="1"/>
                    <a:pt x="88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59"/>
            <p:cNvSpPr/>
            <p:nvPr/>
          </p:nvSpPr>
          <p:spPr>
            <a:xfrm>
              <a:off x="1637550" y="1851350"/>
              <a:ext cx="27075" cy="24575"/>
            </a:xfrm>
            <a:custGeom>
              <a:avLst/>
              <a:gdLst/>
              <a:ahLst/>
              <a:cxnLst/>
              <a:rect l="l" t="t" r="r" b="b"/>
              <a:pathLst>
                <a:path w="1083" h="983" extrusionOk="0">
                  <a:moveTo>
                    <a:pt x="545" y="0"/>
                  </a:moveTo>
                  <a:cubicBezTo>
                    <a:pt x="507" y="0"/>
                    <a:pt x="469" y="5"/>
                    <a:pt x="430" y="14"/>
                  </a:cubicBezTo>
                  <a:cubicBezTo>
                    <a:pt x="165" y="75"/>
                    <a:pt x="0" y="338"/>
                    <a:pt x="64" y="603"/>
                  </a:cubicBezTo>
                  <a:cubicBezTo>
                    <a:pt x="117" y="829"/>
                    <a:pt x="316" y="982"/>
                    <a:pt x="538" y="982"/>
                  </a:cubicBezTo>
                  <a:cubicBezTo>
                    <a:pt x="576" y="982"/>
                    <a:pt x="614" y="978"/>
                    <a:pt x="653" y="968"/>
                  </a:cubicBezTo>
                  <a:cubicBezTo>
                    <a:pt x="918" y="907"/>
                    <a:pt x="1083" y="645"/>
                    <a:pt x="1018" y="379"/>
                  </a:cubicBezTo>
                  <a:cubicBezTo>
                    <a:pt x="966" y="153"/>
                    <a:pt x="767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59"/>
            <p:cNvSpPr/>
            <p:nvPr/>
          </p:nvSpPr>
          <p:spPr>
            <a:xfrm>
              <a:off x="1643675" y="1856850"/>
              <a:ext cx="14875" cy="13525"/>
            </a:xfrm>
            <a:custGeom>
              <a:avLst/>
              <a:gdLst/>
              <a:ahLst/>
              <a:cxnLst/>
              <a:rect l="l" t="t" r="r" b="b"/>
              <a:pathLst>
                <a:path w="595" h="541" extrusionOk="0">
                  <a:moveTo>
                    <a:pt x="294" y="0"/>
                  </a:moveTo>
                  <a:cubicBezTo>
                    <a:pt x="276" y="0"/>
                    <a:pt x="257" y="2"/>
                    <a:pt x="238" y="6"/>
                  </a:cubicBezTo>
                  <a:cubicBezTo>
                    <a:pt x="90" y="42"/>
                    <a:pt x="1" y="185"/>
                    <a:pt x="34" y="330"/>
                  </a:cubicBezTo>
                  <a:cubicBezTo>
                    <a:pt x="65" y="457"/>
                    <a:pt x="175" y="540"/>
                    <a:pt x="297" y="540"/>
                  </a:cubicBezTo>
                  <a:cubicBezTo>
                    <a:pt x="317" y="540"/>
                    <a:pt x="337" y="538"/>
                    <a:pt x="358" y="533"/>
                  </a:cubicBezTo>
                  <a:cubicBezTo>
                    <a:pt x="506" y="497"/>
                    <a:pt x="595" y="355"/>
                    <a:pt x="561" y="210"/>
                  </a:cubicBezTo>
                  <a:cubicBezTo>
                    <a:pt x="530" y="84"/>
                    <a:pt x="417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59"/>
            <p:cNvSpPr/>
            <p:nvPr/>
          </p:nvSpPr>
          <p:spPr>
            <a:xfrm>
              <a:off x="1567375" y="2190025"/>
              <a:ext cx="215675" cy="205700"/>
            </a:xfrm>
            <a:custGeom>
              <a:avLst/>
              <a:gdLst/>
              <a:ahLst/>
              <a:cxnLst/>
              <a:rect l="l" t="t" r="r" b="b"/>
              <a:pathLst>
                <a:path w="8627" h="8228" extrusionOk="0">
                  <a:moveTo>
                    <a:pt x="4291" y="1"/>
                  </a:moveTo>
                  <a:cubicBezTo>
                    <a:pt x="4087" y="1"/>
                    <a:pt x="3880" y="54"/>
                    <a:pt x="3703" y="157"/>
                  </a:cubicBezTo>
                  <a:cubicBezTo>
                    <a:pt x="3320" y="380"/>
                    <a:pt x="3072" y="795"/>
                    <a:pt x="2977" y="1231"/>
                  </a:cubicBezTo>
                  <a:cubicBezTo>
                    <a:pt x="2922" y="1496"/>
                    <a:pt x="2908" y="1789"/>
                    <a:pt x="2723" y="1984"/>
                  </a:cubicBezTo>
                  <a:cubicBezTo>
                    <a:pt x="2696" y="2012"/>
                    <a:pt x="2668" y="2037"/>
                    <a:pt x="2637" y="2062"/>
                  </a:cubicBezTo>
                  <a:cubicBezTo>
                    <a:pt x="2573" y="2109"/>
                    <a:pt x="2503" y="2151"/>
                    <a:pt x="2445" y="2204"/>
                  </a:cubicBezTo>
                  <a:lnTo>
                    <a:pt x="2442" y="2207"/>
                  </a:lnTo>
                  <a:cubicBezTo>
                    <a:pt x="2428" y="2221"/>
                    <a:pt x="2414" y="2232"/>
                    <a:pt x="2400" y="2246"/>
                  </a:cubicBezTo>
                  <a:lnTo>
                    <a:pt x="2386" y="2260"/>
                  </a:lnTo>
                  <a:cubicBezTo>
                    <a:pt x="2375" y="2271"/>
                    <a:pt x="2364" y="2285"/>
                    <a:pt x="2355" y="2293"/>
                  </a:cubicBezTo>
                  <a:cubicBezTo>
                    <a:pt x="2350" y="2302"/>
                    <a:pt x="2347" y="2305"/>
                    <a:pt x="2344" y="2307"/>
                  </a:cubicBezTo>
                  <a:cubicBezTo>
                    <a:pt x="2330" y="2327"/>
                    <a:pt x="2319" y="2344"/>
                    <a:pt x="2313" y="2363"/>
                  </a:cubicBezTo>
                  <a:cubicBezTo>
                    <a:pt x="2216" y="2570"/>
                    <a:pt x="2341" y="2810"/>
                    <a:pt x="2475" y="2991"/>
                  </a:cubicBezTo>
                  <a:cubicBezTo>
                    <a:pt x="2509" y="3033"/>
                    <a:pt x="2545" y="3083"/>
                    <a:pt x="2584" y="3130"/>
                  </a:cubicBezTo>
                  <a:cubicBezTo>
                    <a:pt x="2224" y="2960"/>
                    <a:pt x="1839" y="2849"/>
                    <a:pt x="1437" y="2846"/>
                  </a:cubicBezTo>
                  <a:cubicBezTo>
                    <a:pt x="1401" y="2846"/>
                    <a:pt x="1365" y="2846"/>
                    <a:pt x="1326" y="2849"/>
                  </a:cubicBezTo>
                  <a:lnTo>
                    <a:pt x="1323" y="2849"/>
                  </a:lnTo>
                  <a:cubicBezTo>
                    <a:pt x="1287" y="2851"/>
                    <a:pt x="1248" y="2857"/>
                    <a:pt x="1211" y="2860"/>
                  </a:cubicBezTo>
                  <a:cubicBezTo>
                    <a:pt x="718" y="2916"/>
                    <a:pt x="229" y="3169"/>
                    <a:pt x="79" y="3630"/>
                  </a:cubicBezTo>
                  <a:cubicBezTo>
                    <a:pt x="1" y="3881"/>
                    <a:pt x="31" y="4160"/>
                    <a:pt x="98" y="4414"/>
                  </a:cubicBezTo>
                  <a:cubicBezTo>
                    <a:pt x="238" y="4952"/>
                    <a:pt x="603" y="5502"/>
                    <a:pt x="1158" y="5566"/>
                  </a:cubicBezTo>
                  <a:cubicBezTo>
                    <a:pt x="1196" y="5570"/>
                    <a:pt x="1233" y="5572"/>
                    <a:pt x="1270" y="5572"/>
                  </a:cubicBezTo>
                  <a:cubicBezTo>
                    <a:pt x="1466" y="5572"/>
                    <a:pt x="1661" y="5516"/>
                    <a:pt x="1853" y="5457"/>
                  </a:cubicBezTo>
                  <a:lnTo>
                    <a:pt x="1856" y="5457"/>
                  </a:lnTo>
                  <a:cubicBezTo>
                    <a:pt x="1981" y="5424"/>
                    <a:pt x="2110" y="5385"/>
                    <a:pt x="2235" y="5345"/>
                  </a:cubicBezTo>
                  <a:cubicBezTo>
                    <a:pt x="2417" y="5292"/>
                    <a:pt x="2598" y="5242"/>
                    <a:pt x="2776" y="5186"/>
                  </a:cubicBezTo>
                  <a:cubicBezTo>
                    <a:pt x="2804" y="5178"/>
                    <a:pt x="2832" y="5167"/>
                    <a:pt x="2857" y="5161"/>
                  </a:cubicBezTo>
                  <a:lnTo>
                    <a:pt x="2857" y="5161"/>
                  </a:lnTo>
                  <a:cubicBezTo>
                    <a:pt x="2818" y="5195"/>
                    <a:pt x="2776" y="5228"/>
                    <a:pt x="2737" y="5262"/>
                  </a:cubicBezTo>
                  <a:cubicBezTo>
                    <a:pt x="2612" y="5371"/>
                    <a:pt x="2486" y="5479"/>
                    <a:pt x="2364" y="5588"/>
                  </a:cubicBezTo>
                  <a:cubicBezTo>
                    <a:pt x="2269" y="5666"/>
                    <a:pt x="2171" y="5756"/>
                    <a:pt x="2096" y="5850"/>
                  </a:cubicBezTo>
                  <a:cubicBezTo>
                    <a:pt x="2057" y="5901"/>
                    <a:pt x="2023" y="5954"/>
                    <a:pt x="1995" y="6007"/>
                  </a:cubicBezTo>
                  <a:cubicBezTo>
                    <a:pt x="1967" y="6060"/>
                    <a:pt x="1945" y="6115"/>
                    <a:pt x="1931" y="6177"/>
                  </a:cubicBezTo>
                  <a:cubicBezTo>
                    <a:pt x="1928" y="6196"/>
                    <a:pt x="1926" y="6216"/>
                    <a:pt x="1926" y="6235"/>
                  </a:cubicBezTo>
                  <a:cubicBezTo>
                    <a:pt x="1889" y="6584"/>
                    <a:pt x="2163" y="6902"/>
                    <a:pt x="2263" y="7243"/>
                  </a:cubicBezTo>
                  <a:cubicBezTo>
                    <a:pt x="2358" y="7549"/>
                    <a:pt x="2336" y="7920"/>
                    <a:pt x="2584" y="8121"/>
                  </a:cubicBezTo>
                  <a:cubicBezTo>
                    <a:pt x="2677" y="8196"/>
                    <a:pt x="2787" y="8228"/>
                    <a:pt x="2902" y="8228"/>
                  </a:cubicBezTo>
                  <a:cubicBezTo>
                    <a:pt x="3133" y="8228"/>
                    <a:pt x="3387" y="8100"/>
                    <a:pt x="3572" y="7943"/>
                  </a:cubicBezTo>
                  <a:cubicBezTo>
                    <a:pt x="3937" y="7636"/>
                    <a:pt x="4202" y="7226"/>
                    <a:pt x="4358" y="6779"/>
                  </a:cubicBezTo>
                  <a:cubicBezTo>
                    <a:pt x="4361" y="6774"/>
                    <a:pt x="4367" y="6765"/>
                    <a:pt x="4367" y="6757"/>
                  </a:cubicBezTo>
                  <a:cubicBezTo>
                    <a:pt x="4386" y="6693"/>
                    <a:pt x="4409" y="6626"/>
                    <a:pt x="4425" y="6556"/>
                  </a:cubicBezTo>
                  <a:cubicBezTo>
                    <a:pt x="4428" y="6548"/>
                    <a:pt x="4428" y="6542"/>
                    <a:pt x="4431" y="6534"/>
                  </a:cubicBezTo>
                  <a:cubicBezTo>
                    <a:pt x="4456" y="6442"/>
                    <a:pt x="4473" y="6344"/>
                    <a:pt x="4487" y="6247"/>
                  </a:cubicBezTo>
                  <a:cubicBezTo>
                    <a:pt x="4523" y="6336"/>
                    <a:pt x="4556" y="6422"/>
                    <a:pt x="4595" y="6512"/>
                  </a:cubicBezTo>
                  <a:lnTo>
                    <a:pt x="4618" y="6562"/>
                  </a:lnTo>
                  <a:cubicBezTo>
                    <a:pt x="4710" y="6771"/>
                    <a:pt x="4816" y="6975"/>
                    <a:pt x="4933" y="7170"/>
                  </a:cubicBezTo>
                  <a:cubicBezTo>
                    <a:pt x="4939" y="7176"/>
                    <a:pt x="4941" y="7181"/>
                    <a:pt x="4944" y="7187"/>
                  </a:cubicBezTo>
                  <a:lnTo>
                    <a:pt x="4944" y="7190"/>
                  </a:lnTo>
                  <a:cubicBezTo>
                    <a:pt x="5059" y="7382"/>
                    <a:pt x="5212" y="7588"/>
                    <a:pt x="5435" y="7605"/>
                  </a:cubicBezTo>
                  <a:cubicBezTo>
                    <a:pt x="5446" y="7606"/>
                    <a:pt x="5457" y="7607"/>
                    <a:pt x="5468" y="7607"/>
                  </a:cubicBezTo>
                  <a:cubicBezTo>
                    <a:pt x="5776" y="7607"/>
                    <a:pt x="6015" y="7250"/>
                    <a:pt x="6324" y="7250"/>
                  </a:cubicBezTo>
                  <a:cubicBezTo>
                    <a:pt x="6332" y="7250"/>
                    <a:pt x="6340" y="7250"/>
                    <a:pt x="6347" y="7251"/>
                  </a:cubicBezTo>
                  <a:cubicBezTo>
                    <a:pt x="6462" y="7257"/>
                    <a:pt x="6571" y="7315"/>
                    <a:pt x="6682" y="7349"/>
                  </a:cubicBezTo>
                  <a:cubicBezTo>
                    <a:pt x="6739" y="7365"/>
                    <a:pt x="6800" y="7373"/>
                    <a:pt x="6860" y="7373"/>
                  </a:cubicBezTo>
                  <a:cubicBezTo>
                    <a:pt x="6965" y="7373"/>
                    <a:pt x="7070" y="7348"/>
                    <a:pt x="7156" y="7293"/>
                  </a:cubicBezTo>
                  <a:cubicBezTo>
                    <a:pt x="7296" y="7201"/>
                    <a:pt x="7382" y="7031"/>
                    <a:pt x="7352" y="6872"/>
                  </a:cubicBezTo>
                  <a:cubicBezTo>
                    <a:pt x="7315" y="6693"/>
                    <a:pt x="7156" y="6565"/>
                    <a:pt x="7106" y="6392"/>
                  </a:cubicBezTo>
                  <a:cubicBezTo>
                    <a:pt x="7053" y="6208"/>
                    <a:pt x="7134" y="6012"/>
                    <a:pt x="7137" y="5820"/>
                  </a:cubicBezTo>
                  <a:cubicBezTo>
                    <a:pt x="7143" y="5465"/>
                    <a:pt x="6883" y="5189"/>
                    <a:pt x="6590" y="4966"/>
                  </a:cubicBezTo>
                  <a:lnTo>
                    <a:pt x="6585" y="4961"/>
                  </a:lnTo>
                  <a:lnTo>
                    <a:pt x="6467" y="4877"/>
                  </a:lnTo>
                  <a:cubicBezTo>
                    <a:pt x="6465" y="4871"/>
                    <a:pt x="6459" y="4868"/>
                    <a:pt x="6453" y="4866"/>
                  </a:cubicBezTo>
                  <a:cubicBezTo>
                    <a:pt x="6445" y="4857"/>
                    <a:pt x="6437" y="4852"/>
                    <a:pt x="6426" y="4849"/>
                  </a:cubicBezTo>
                  <a:cubicBezTo>
                    <a:pt x="6836" y="4779"/>
                    <a:pt x="7232" y="4662"/>
                    <a:pt x="7617" y="4514"/>
                  </a:cubicBezTo>
                  <a:cubicBezTo>
                    <a:pt x="7932" y="4389"/>
                    <a:pt x="8253" y="4221"/>
                    <a:pt x="8440" y="3931"/>
                  </a:cubicBezTo>
                  <a:cubicBezTo>
                    <a:pt x="8627" y="3641"/>
                    <a:pt x="8613" y="3200"/>
                    <a:pt x="8334" y="3010"/>
                  </a:cubicBezTo>
                  <a:cubicBezTo>
                    <a:pt x="8208" y="2921"/>
                    <a:pt x="8052" y="2899"/>
                    <a:pt x="7907" y="2851"/>
                  </a:cubicBezTo>
                  <a:cubicBezTo>
                    <a:pt x="7424" y="2712"/>
                    <a:pt x="7003" y="2372"/>
                    <a:pt x="6501" y="2344"/>
                  </a:cubicBezTo>
                  <a:cubicBezTo>
                    <a:pt x="6476" y="2342"/>
                    <a:pt x="6452" y="2341"/>
                    <a:pt x="6427" y="2341"/>
                  </a:cubicBezTo>
                  <a:cubicBezTo>
                    <a:pt x="6014" y="2341"/>
                    <a:pt x="5630" y="2560"/>
                    <a:pt x="5340" y="2871"/>
                  </a:cubicBezTo>
                  <a:cubicBezTo>
                    <a:pt x="5374" y="2776"/>
                    <a:pt x="5410" y="2690"/>
                    <a:pt x="5438" y="2623"/>
                  </a:cubicBezTo>
                  <a:cubicBezTo>
                    <a:pt x="5499" y="2478"/>
                    <a:pt x="5558" y="2330"/>
                    <a:pt x="5597" y="2176"/>
                  </a:cubicBezTo>
                  <a:lnTo>
                    <a:pt x="5619" y="2081"/>
                  </a:lnTo>
                  <a:cubicBezTo>
                    <a:pt x="5628" y="2020"/>
                    <a:pt x="5636" y="1961"/>
                    <a:pt x="5639" y="1895"/>
                  </a:cubicBezTo>
                  <a:lnTo>
                    <a:pt x="5639" y="1892"/>
                  </a:lnTo>
                  <a:cubicBezTo>
                    <a:pt x="5642" y="1853"/>
                    <a:pt x="5639" y="1814"/>
                    <a:pt x="5636" y="1775"/>
                  </a:cubicBezTo>
                  <a:cubicBezTo>
                    <a:pt x="5633" y="1755"/>
                    <a:pt x="5633" y="1736"/>
                    <a:pt x="5628" y="1713"/>
                  </a:cubicBezTo>
                  <a:cubicBezTo>
                    <a:pt x="5625" y="1694"/>
                    <a:pt x="5625" y="1677"/>
                    <a:pt x="5622" y="1660"/>
                  </a:cubicBezTo>
                  <a:cubicBezTo>
                    <a:pt x="5619" y="1632"/>
                    <a:pt x="5611" y="1604"/>
                    <a:pt x="5608" y="1577"/>
                  </a:cubicBezTo>
                  <a:cubicBezTo>
                    <a:pt x="5605" y="1568"/>
                    <a:pt x="5605" y="1563"/>
                    <a:pt x="5605" y="1554"/>
                  </a:cubicBezTo>
                  <a:cubicBezTo>
                    <a:pt x="5555" y="1331"/>
                    <a:pt x="5466" y="1119"/>
                    <a:pt x="5374" y="910"/>
                  </a:cubicBezTo>
                  <a:cubicBezTo>
                    <a:pt x="5265" y="667"/>
                    <a:pt x="5151" y="410"/>
                    <a:pt x="4953" y="235"/>
                  </a:cubicBezTo>
                  <a:cubicBezTo>
                    <a:pt x="4771" y="76"/>
                    <a:pt x="4533" y="1"/>
                    <a:pt x="4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59"/>
            <p:cNvSpPr/>
            <p:nvPr/>
          </p:nvSpPr>
          <p:spPr>
            <a:xfrm>
              <a:off x="1630150" y="2206250"/>
              <a:ext cx="73050" cy="91925"/>
            </a:xfrm>
            <a:custGeom>
              <a:avLst/>
              <a:gdLst/>
              <a:ahLst/>
              <a:cxnLst/>
              <a:rect l="l" t="t" r="r" b="b"/>
              <a:pathLst>
                <a:path w="2922" h="3677" extrusionOk="0">
                  <a:moveTo>
                    <a:pt x="1766" y="1"/>
                  </a:moveTo>
                  <a:cubicBezTo>
                    <a:pt x="1592" y="1"/>
                    <a:pt x="1416" y="46"/>
                    <a:pt x="1264" y="132"/>
                  </a:cubicBezTo>
                  <a:cubicBezTo>
                    <a:pt x="938" y="319"/>
                    <a:pt x="729" y="674"/>
                    <a:pt x="653" y="1042"/>
                  </a:cubicBezTo>
                  <a:cubicBezTo>
                    <a:pt x="606" y="1265"/>
                    <a:pt x="592" y="1516"/>
                    <a:pt x="436" y="1681"/>
                  </a:cubicBezTo>
                  <a:cubicBezTo>
                    <a:pt x="324" y="1795"/>
                    <a:pt x="154" y="1854"/>
                    <a:pt x="84" y="1999"/>
                  </a:cubicBezTo>
                  <a:cubicBezTo>
                    <a:pt x="0" y="2172"/>
                    <a:pt x="109" y="2378"/>
                    <a:pt x="224" y="2532"/>
                  </a:cubicBezTo>
                  <a:cubicBezTo>
                    <a:pt x="514" y="2919"/>
                    <a:pt x="1155" y="3645"/>
                    <a:pt x="1691" y="3675"/>
                  </a:cubicBezTo>
                  <a:cubicBezTo>
                    <a:pt x="1700" y="3676"/>
                    <a:pt x="1709" y="3676"/>
                    <a:pt x="1718" y="3676"/>
                  </a:cubicBezTo>
                  <a:cubicBezTo>
                    <a:pt x="2262" y="3676"/>
                    <a:pt x="2573" y="2614"/>
                    <a:pt x="2740" y="2219"/>
                  </a:cubicBezTo>
                  <a:cubicBezTo>
                    <a:pt x="2827" y="2024"/>
                    <a:pt x="2905" y="1817"/>
                    <a:pt x="2910" y="1605"/>
                  </a:cubicBezTo>
                  <a:cubicBezTo>
                    <a:pt x="2921" y="1315"/>
                    <a:pt x="2799" y="1039"/>
                    <a:pt x="2684" y="774"/>
                  </a:cubicBezTo>
                  <a:cubicBezTo>
                    <a:pt x="2595" y="565"/>
                    <a:pt x="2497" y="347"/>
                    <a:pt x="2327" y="199"/>
                  </a:cubicBezTo>
                  <a:cubicBezTo>
                    <a:pt x="2172" y="64"/>
                    <a:pt x="1970" y="1"/>
                    <a:pt x="1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59"/>
            <p:cNvSpPr/>
            <p:nvPr/>
          </p:nvSpPr>
          <p:spPr>
            <a:xfrm>
              <a:off x="1656225" y="2249100"/>
              <a:ext cx="19000" cy="44125"/>
            </a:xfrm>
            <a:custGeom>
              <a:avLst/>
              <a:gdLst/>
              <a:ahLst/>
              <a:cxnLst/>
              <a:rect l="l" t="t" r="r" b="b"/>
              <a:pathLst>
                <a:path w="760" h="1765" extrusionOk="0">
                  <a:moveTo>
                    <a:pt x="67" y="0"/>
                  </a:moveTo>
                  <a:cubicBezTo>
                    <a:pt x="66" y="0"/>
                    <a:pt x="64" y="0"/>
                    <a:pt x="62" y="0"/>
                  </a:cubicBezTo>
                  <a:cubicBezTo>
                    <a:pt x="29" y="6"/>
                    <a:pt x="1" y="36"/>
                    <a:pt x="4" y="70"/>
                  </a:cubicBezTo>
                  <a:cubicBezTo>
                    <a:pt x="45" y="673"/>
                    <a:pt x="271" y="1264"/>
                    <a:pt x="637" y="1738"/>
                  </a:cubicBezTo>
                  <a:cubicBezTo>
                    <a:pt x="645" y="1752"/>
                    <a:pt x="659" y="1761"/>
                    <a:pt x="673" y="1763"/>
                  </a:cubicBezTo>
                  <a:cubicBezTo>
                    <a:pt x="677" y="1764"/>
                    <a:pt x="681" y="1764"/>
                    <a:pt x="685" y="1764"/>
                  </a:cubicBezTo>
                  <a:cubicBezTo>
                    <a:pt x="701" y="1764"/>
                    <a:pt x="716" y="1759"/>
                    <a:pt x="729" y="1744"/>
                  </a:cubicBezTo>
                  <a:cubicBezTo>
                    <a:pt x="757" y="1722"/>
                    <a:pt x="760" y="1682"/>
                    <a:pt x="740" y="1655"/>
                  </a:cubicBezTo>
                  <a:cubicBezTo>
                    <a:pt x="386" y="1200"/>
                    <a:pt x="171" y="636"/>
                    <a:pt x="132" y="62"/>
                  </a:cubicBezTo>
                  <a:cubicBezTo>
                    <a:pt x="129" y="27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59"/>
            <p:cNvSpPr/>
            <p:nvPr/>
          </p:nvSpPr>
          <p:spPr>
            <a:xfrm>
              <a:off x="1669275" y="2256075"/>
              <a:ext cx="10350" cy="34950"/>
            </a:xfrm>
            <a:custGeom>
              <a:avLst/>
              <a:gdLst/>
              <a:ahLst/>
              <a:cxnLst/>
              <a:rect l="l" t="t" r="r" b="b"/>
              <a:pathLst>
                <a:path w="414" h="1398" extrusionOk="0">
                  <a:moveTo>
                    <a:pt x="335" y="0"/>
                  </a:moveTo>
                  <a:cubicBezTo>
                    <a:pt x="299" y="6"/>
                    <a:pt x="274" y="34"/>
                    <a:pt x="274" y="67"/>
                  </a:cubicBezTo>
                  <a:cubicBezTo>
                    <a:pt x="282" y="494"/>
                    <a:pt x="193" y="924"/>
                    <a:pt x="14" y="1309"/>
                  </a:cubicBezTo>
                  <a:cubicBezTo>
                    <a:pt x="1" y="1342"/>
                    <a:pt x="14" y="1378"/>
                    <a:pt x="45" y="1392"/>
                  </a:cubicBezTo>
                  <a:cubicBezTo>
                    <a:pt x="51" y="1392"/>
                    <a:pt x="56" y="1392"/>
                    <a:pt x="59" y="1395"/>
                  </a:cubicBezTo>
                  <a:cubicBezTo>
                    <a:pt x="65" y="1397"/>
                    <a:pt x="70" y="1398"/>
                    <a:pt x="76" y="1398"/>
                  </a:cubicBezTo>
                  <a:cubicBezTo>
                    <a:pt x="99" y="1398"/>
                    <a:pt x="122" y="1384"/>
                    <a:pt x="129" y="1362"/>
                  </a:cubicBezTo>
                  <a:cubicBezTo>
                    <a:pt x="319" y="957"/>
                    <a:pt x="413" y="511"/>
                    <a:pt x="402" y="64"/>
                  </a:cubicBezTo>
                  <a:cubicBezTo>
                    <a:pt x="402" y="31"/>
                    <a:pt x="369" y="0"/>
                    <a:pt x="33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59"/>
            <p:cNvSpPr/>
            <p:nvPr/>
          </p:nvSpPr>
          <p:spPr>
            <a:xfrm>
              <a:off x="1642975" y="2229750"/>
              <a:ext cx="49000" cy="61800"/>
            </a:xfrm>
            <a:custGeom>
              <a:avLst/>
              <a:gdLst/>
              <a:ahLst/>
              <a:cxnLst/>
              <a:rect l="l" t="t" r="r" b="b"/>
              <a:pathLst>
                <a:path w="1960" h="2472" extrusionOk="0">
                  <a:moveTo>
                    <a:pt x="1182" y="1"/>
                  </a:moveTo>
                  <a:cubicBezTo>
                    <a:pt x="1067" y="1"/>
                    <a:pt x="951" y="31"/>
                    <a:pt x="852" y="88"/>
                  </a:cubicBezTo>
                  <a:cubicBezTo>
                    <a:pt x="631" y="213"/>
                    <a:pt x="492" y="456"/>
                    <a:pt x="439" y="702"/>
                  </a:cubicBezTo>
                  <a:cubicBezTo>
                    <a:pt x="408" y="852"/>
                    <a:pt x="397" y="1020"/>
                    <a:pt x="294" y="1131"/>
                  </a:cubicBezTo>
                  <a:cubicBezTo>
                    <a:pt x="216" y="1209"/>
                    <a:pt x="104" y="1246"/>
                    <a:pt x="57" y="1343"/>
                  </a:cubicBezTo>
                  <a:cubicBezTo>
                    <a:pt x="1" y="1463"/>
                    <a:pt x="73" y="1600"/>
                    <a:pt x="149" y="1703"/>
                  </a:cubicBezTo>
                  <a:cubicBezTo>
                    <a:pt x="350" y="1965"/>
                    <a:pt x="782" y="2454"/>
                    <a:pt x="1131" y="2470"/>
                  </a:cubicBezTo>
                  <a:cubicBezTo>
                    <a:pt x="1137" y="2471"/>
                    <a:pt x="1143" y="2471"/>
                    <a:pt x="1150" y="2471"/>
                  </a:cubicBezTo>
                  <a:cubicBezTo>
                    <a:pt x="1517" y="2471"/>
                    <a:pt x="1724" y="1757"/>
                    <a:pt x="1836" y="1491"/>
                  </a:cubicBezTo>
                  <a:cubicBezTo>
                    <a:pt x="1892" y="1357"/>
                    <a:pt x="1945" y="1218"/>
                    <a:pt x="1954" y="1076"/>
                  </a:cubicBezTo>
                  <a:cubicBezTo>
                    <a:pt x="1959" y="883"/>
                    <a:pt x="1878" y="696"/>
                    <a:pt x="1803" y="518"/>
                  </a:cubicBezTo>
                  <a:cubicBezTo>
                    <a:pt x="1744" y="378"/>
                    <a:pt x="1677" y="236"/>
                    <a:pt x="1563" y="135"/>
                  </a:cubicBezTo>
                  <a:cubicBezTo>
                    <a:pt x="1458" y="44"/>
                    <a:pt x="1321" y="1"/>
                    <a:pt x="1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59"/>
            <p:cNvSpPr/>
            <p:nvPr/>
          </p:nvSpPr>
          <p:spPr>
            <a:xfrm>
              <a:off x="1583200" y="2266450"/>
              <a:ext cx="91950" cy="57775"/>
            </a:xfrm>
            <a:custGeom>
              <a:avLst/>
              <a:gdLst/>
              <a:ahLst/>
              <a:cxnLst/>
              <a:rect l="l" t="t" r="r" b="b"/>
              <a:pathLst>
                <a:path w="3678" h="2311" extrusionOk="0">
                  <a:moveTo>
                    <a:pt x="1202" y="1"/>
                  </a:moveTo>
                  <a:cubicBezTo>
                    <a:pt x="735" y="1"/>
                    <a:pt x="217" y="219"/>
                    <a:pt x="71" y="665"/>
                  </a:cubicBezTo>
                  <a:cubicBezTo>
                    <a:pt x="1" y="877"/>
                    <a:pt x="29" y="1111"/>
                    <a:pt x="90" y="1329"/>
                  </a:cubicBezTo>
                  <a:cubicBezTo>
                    <a:pt x="207" y="1784"/>
                    <a:pt x="517" y="2255"/>
                    <a:pt x="986" y="2305"/>
                  </a:cubicBezTo>
                  <a:cubicBezTo>
                    <a:pt x="1016" y="2309"/>
                    <a:pt x="1047" y="2310"/>
                    <a:pt x="1078" y="2310"/>
                  </a:cubicBezTo>
                  <a:cubicBezTo>
                    <a:pt x="1245" y="2310"/>
                    <a:pt x="1412" y="2263"/>
                    <a:pt x="1574" y="2216"/>
                  </a:cubicBezTo>
                  <a:cubicBezTo>
                    <a:pt x="1837" y="2141"/>
                    <a:pt x="2099" y="2063"/>
                    <a:pt x="2356" y="1987"/>
                  </a:cubicBezTo>
                  <a:cubicBezTo>
                    <a:pt x="2565" y="1923"/>
                    <a:pt x="2777" y="1864"/>
                    <a:pt x="2992" y="1800"/>
                  </a:cubicBezTo>
                  <a:cubicBezTo>
                    <a:pt x="3162" y="1747"/>
                    <a:pt x="3346" y="1689"/>
                    <a:pt x="3444" y="1544"/>
                  </a:cubicBezTo>
                  <a:cubicBezTo>
                    <a:pt x="3678" y="1195"/>
                    <a:pt x="2913" y="709"/>
                    <a:pt x="2690" y="548"/>
                  </a:cubicBezTo>
                  <a:cubicBezTo>
                    <a:pt x="2266" y="232"/>
                    <a:pt x="1758" y="9"/>
                    <a:pt x="1220" y="1"/>
                  </a:cubicBezTo>
                  <a:cubicBezTo>
                    <a:pt x="1214" y="1"/>
                    <a:pt x="1208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59"/>
            <p:cNvSpPr/>
            <p:nvPr/>
          </p:nvSpPr>
          <p:spPr>
            <a:xfrm>
              <a:off x="1621650" y="2282125"/>
              <a:ext cx="45350" cy="16675"/>
            </a:xfrm>
            <a:custGeom>
              <a:avLst/>
              <a:gdLst/>
              <a:ahLst/>
              <a:cxnLst/>
              <a:rect l="l" t="t" r="r" b="b"/>
              <a:pathLst>
                <a:path w="1814" h="667" extrusionOk="0">
                  <a:moveTo>
                    <a:pt x="138" y="1"/>
                  </a:moveTo>
                  <a:cubicBezTo>
                    <a:pt x="113" y="1"/>
                    <a:pt x="89" y="1"/>
                    <a:pt x="64" y="2"/>
                  </a:cubicBezTo>
                  <a:cubicBezTo>
                    <a:pt x="28" y="2"/>
                    <a:pt x="0" y="32"/>
                    <a:pt x="0" y="69"/>
                  </a:cubicBezTo>
                  <a:cubicBezTo>
                    <a:pt x="0" y="102"/>
                    <a:pt x="34" y="130"/>
                    <a:pt x="67" y="130"/>
                  </a:cubicBezTo>
                  <a:cubicBezTo>
                    <a:pt x="91" y="129"/>
                    <a:pt x="115" y="129"/>
                    <a:pt x="139" y="129"/>
                  </a:cubicBezTo>
                  <a:cubicBezTo>
                    <a:pt x="700" y="129"/>
                    <a:pt x="1255" y="317"/>
                    <a:pt x="1705" y="654"/>
                  </a:cubicBezTo>
                  <a:cubicBezTo>
                    <a:pt x="1710" y="657"/>
                    <a:pt x="1719" y="663"/>
                    <a:pt x="1727" y="666"/>
                  </a:cubicBezTo>
                  <a:cubicBezTo>
                    <a:pt x="1731" y="666"/>
                    <a:pt x="1735" y="666"/>
                    <a:pt x="1739" y="666"/>
                  </a:cubicBezTo>
                  <a:cubicBezTo>
                    <a:pt x="1760" y="666"/>
                    <a:pt x="1780" y="659"/>
                    <a:pt x="1794" y="640"/>
                  </a:cubicBezTo>
                  <a:cubicBezTo>
                    <a:pt x="1813" y="613"/>
                    <a:pt x="1808" y="571"/>
                    <a:pt x="1780" y="548"/>
                  </a:cubicBezTo>
                  <a:cubicBezTo>
                    <a:pt x="1311" y="195"/>
                    <a:pt x="729" y="1"/>
                    <a:pt x="138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59"/>
            <p:cNvSpPr/>
            <p:nvPr/>
          </p:nvSpPr>
          <p:spPr>
            <a:xfrm>
              <a:off x="1622125" y="2300500"/>
              <a:ext cx="40400" cy="9475"/>
            </a:xfrm>
            <a:custGeom>
              <a:avLst/>
              <a:gdLst/>
              <a:ahLst/>
              <a:cxnLst/>
              <a:rect l="l" t="t" r="r" b="b"/>
              <a:pathLst>
                <a:path w="1616" h="379" extrusionOk="0">
                  <a:moveTo>
                    <a:pt x="1544" y="1"/>
                  </a:moveTo>
                  <a:cubicBezTo>
                    <a:pt x="1536" y="1"/>
                    <a:pt x="1528" y="3"/>
                    <a:pt x="1521" y="6"/>
                  </a:cubicBezTo>
                  <a:cubicBezTo>
                    <a:pt x="1105" y="165"/>
                    <a:pt x="656" y="249"/>
                    <a:pt x="211" y="249"/>
                  </a:cubicBezTo>
                  <a:cubicBezTo>
                    <a:pt x="164" y="249"/>
                    <a:pt x="117" y="248"/>
                    <a:pt x="70" y="246"/>
                  </a:cubicBezTo>
                  <a:cubicBezTo>
                    <a:pt x="34" y="246"/>
                    <a:pt x="6" y="276"/>
                    <a:pt x="3" y="310"/>
                  </a:cubicBezTo>
                  <a:cubicBezTo>
                    <a:pt x="1" y="346"/>
                    <a:pt x="26" y="369"/>
                    <a:pt x="54" y="377"/>
                  </a:cubicBezTo>
                  <a:cubicBezTo>
                    <a:pt x="55" y="378"/>
                    <a:pt x="56" y="379"/>
                    <a:pt x="57" y="379"/>
                  </a:cubicBezTo>
                  <a:cubicBezTo>
                    <a:pt x="58" y="379"/>
                    <a:pt x="60" y="377"/>
                    <a:pt x="62" y="371"/>
                  </a:cubicBezTo>
                  <a:cubicBezTo>
                    <a:pt x="110" y="373"/>
                    <a:pt x="159" y="374"/>
                    <a:pt x="207" y="374"/>
                  </a:cubicBezTo>
                  <a:cubicBezTo>
                    <a:pt x="670" y="374"/>
                    <a:pt x="1136" y="290"/>
                    <a:pt x="1566" y="123"/>
                  </a:cubicBezTo>
                  <a:cubicBezTo>
                    <a:pt x="1596" y="112"/>
                    <a:pt x="1616" y="73"/>
                    <a:pt x="1602" y="42"/>
                  </a:cubicBezTo>
                  <a:cubicBezTo>
                    <a:pt x="1593" y="17"/>
                    <a:pt x="1569" y="1"/>
                    <a:pt x="154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59"/>
            <p:cNvSpPr/>
            <p:nvPr/>
          </p:nvSpPr>
          <p:spPr>
            <a:xfrm>
              <a:off x="1606575" y="2275175"/>
              <a:ext cx="60700" cy="38125"/>
            </a:xfrm>
            <a:custGeom>
              <a:avLst/>
              <a:gdLst/>
              <a:ahLst/>
              <a:cxnLst/>
              <a:rect l="l" t="t" r="r" b="b"/>
              <a:pathLst>
                <a:path w="2428" h="1525" extrusionOk="0">
                  <a:moveTo>
                    <a:pt x="795" y="1"/>
                  </a:moveTo>
                  <a:cubicBezTo>
                    <a:pt x="482" y="1"/>
                    <a:pt x="139" y="143"/>
                    <a:pt x="48" y="441"/>
                  </a:cubicBezTo>
                  <a:cubicBezTo>
                    <a:pt x="1" y="584"/>
                    <a:pt x="20" y="737"/>
                    <a:pt x="56" y="879"/>
                  </a:cubicBezTo>
                  <a:cubicBezTo>
                    <a:pt x="134" y="1181"/>
                    <a:pt x="341" y="1488"/>
                    <a:pt x="651" y="1521"/>
                  </a:cubicBezTo>
                  <a:cubicBezTo>
                    <a:pt x="670" y="1523"/>
                    <a:pt x="690" y="1524"/>
                    <a:pt x="710" y="1524"/>
                  </a:cubicBezTo>
                  <a:cubicBezTo>
                    <a:pt x="822" y="1524"/>
                    <a:pt x="934" y="1493"/>
                    <a:pt x="1041" y="1462"/>
                  </a:cubicBezTo>
                  <a:cubicBezTo>
                    <a:pt x="1211" y="1409"/>
                    <a:pt x="1387" y="1362"/>
                    <a:pt x="1557" y="1309"/>
                  </a:cubicBezTo>
                  <a:cubicBezTo>
                    <a:pt x="1697" y="1267"/>
                    <a:pt x="1836" y="1228"/>
                    <a:pt x="1976" y="1186"/>
                  </a:cubicBezTo>
                  <a:cubicBezTo>
                    <a:pt x="2087" y="1156"/>
                    <a:pt x="2210" y="1114"/>
                    <a:pt x="2274" y="1016"/>
                  </a:cubicBezTo>
                  <a:cubicBezTo>
                    <a:pt x="2428" y="787"/>
                    <a:pt x="1925" y="469"/>
                    <a:pt x="1778" y="360"/>
                  </a:cubicBezTo>
                  <a:cubicBezTo>
                    <a:pt x="1493" y="154"/>
                    <a:pt x="1158" y="3"/>
                    <a:pt x="804" y="1"/>
                  </a:cubicBezTo>
                  <a:cubicBezTo>
                    <a:pt x="801" y="1"/>
                    <a:pt x="798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59"/>
            <p:cNvSpPr/>
            <p:nvPr/>
          </p:nvSpPr>
          <p:spPr>
            <a:xfrm>
              <a:off x="1677725" y="2255800"/>
              <a:ext cx="88525" cy="54775"/>
            </a:xfrm>
            <a:custGeom>
              <a:avLst/>
              <a:gdLst/>
              <a:ahLst/>
              <a:cxnLst/>
              <a:rect l="l" t="t" r="r" b="b"/>
              <a:pathLst>
                <a:path w="3541" h="2191" extrusionOk="0">
                  <a:moveTo>
                    <a:pt x="1673" y="1"/>
                  </a:moveTo>
                  <a:cubicBezTo>
                    <a:pt x="1253" y="1"/>
                    <a:pt x="861" y="268"/>
                    <a:pt x="614" y="608"/>
                  </a:cubicBezTo>
                  <a:cubicBezTo>
                    <a:pt x="419" y="873"/>
                    <a:pt x="0" y="1576"/>
                    <a:pt x="181" y="1886"/>
                  </a:cubicBezTo>
                  <a:cubicBezTo>
                    <a:pt x="330" y="2131"/>
                    <a:pt x="714" y="2191"/>
                    <a:pt x="1040" y="2191"/>
                  </a:cubicBezTo>
                  <a:cubicBezTo>
                    <a:pt x="1168" y="2191"/>
                    <a:pt x="1286" y="2181"/>
                    <a:pt x="1378" y="2170"/>
                  </a:cubicBezTo>
                  <a:cubicBezTo>
                    <a:pt x="1827" y="2123"/>
                    <a:pt x="2271" y="2011"/>
                    <a:pt x="2689" y="1844"/>
                  </a:cubicBezTo>
                  <a:cubicBezTo>
                    <a:pt x="2957" y="1735"/>
                    <a:pt x="3231" y="1593"/>
                    <a:pt x="3387" y="1348"/>
                  </a:cubicBezTo>
                  <a:cubicBezTo>
                    <a:pt x="3540" y="1105"/>
                    <a:pt x="3526" y="731"/>
                    <a:pt x="3289" y="566"/>
                  </a:cubicBezTo>
                  <a:cubicBezTo>
                    <a:pt x="3180" y="494"/>
                    <a:pt x="3049" y="469"/>
                    <a:pt x="2927" y="435"/>
                  </a:cubicBezTo>
                  <a:cubicBezTo>
                    <a:pt x="2516" y="315"/>
                    <a:pt x="2157" y="28"/>
                    <a:pt x="1735" y="3"/>
                  </a:cubicBezTo>
                  <a:cubicBezTo>
                    <a:pt x="1715" y="2"/>
                    <a:pt x="1694" y="1"/>
                    <a:pt x="1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59"/>
            <p:cNvSpPr/>
            <p:nvPr/>
          </p:nvSpPr>
          <p:spPr>
            <a:xfrm>
              <a:off x="1679050" y="2273250"/>
              <a:ext cx="35450" cy="18575"/>
            </a:xfrm>
            <a:custGeom>
              <a:avLst/>
              <a:gdLst/>
              <a:ahLst/>
              <a:cxnLst/>
              <a:rect l="l" t="t" r="r" b="b"/>
              <a:pathLst>
                <a:path w="1418" h="743" extrusionOk="0">
                  <a:moveTo>
                    <a:pt x="1349" y="1"/>
                  </a:moveTo>
                  <a:cubicBezTo>
                    <a:pt x="1345" y="1"/>
                    <a:pt x="1341" y="1"/>
                    <a:pt x="1336" y="2"/>
                  </a:cubicBezTo>
                  <a:cubicBezTo>
                    <a:pt x="854" y="97"/>
                    <a:pt x="405" y="312"/>
                    <a:pt x="31" y="630"/>
                  </a:cubicBezTo>
                  <a:cubicBezTo>
                    <a:pt x="3" y="655"/>
                    <a:pt x="0" y="691"/>
                    <a:pt x="25" y="719"/>
                  </a:cubicBezTo>
                  <a:cubicBezTo>
                    <a:pt x="36" y="730"/>
                    <a:pt x="45" y="739"/>
                    <a:pt x="59" y="742"/>
                  </a:cubicBezTo>
                  <a:cubicBezTo>
                    <a:pt x="63" y="742"/>
                    <a:pt x="67" y="743"/>
                    <a:pt x="72" y="743"/>
                  </a:cubicBezTo>
                  <a:cubicBezTo>
                    <a:pt x="87" y="743"/>
                    <a:pt x="101" y="738"/>
                    <a:pt x="112" y="728"/>
                  </a:cubicBezTo>
                  <a:cubicBezTo>
                    <a:pt x="469" y="424"/>
                    <a:pt x="901" y="217"/>
                    <a:pt x="1356" y="128"/>
                  </a:cubicBezTo>
                  <a:cubicBezTo>
                    <a:pt x="1392" y="119"/>
                    <a:pt x="1417" y="89"/>
                    <a:pt x="1409" y="55"/>
                  </a:cubicBezTo>
                  <a:cubicBezTo>
                    <a:pt x="1404" y="24"/>
                    <a:pt x="1378" y="1"/>
                    <a:pt x="134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59"/>
            <p:cNvSpPr/>
            <p:nvPr/>
          </p:nvSpPr>
          <p:spPr>
            <a:xfrm>
              <a:off x="1682100" y="2290050"/>
              <a:ext cx="34200" cy="7275"/>
            </a:xfrm>
            <a:custGeom>
              <a:avLst/>
              <a:gdLst/>
              <a:ahLst/>
              <a:cxnLst/>
              <a:rect l="l" t="t" r="r" b="b"/>
              <a:pathLst>
                <a:path w="1368" h="291" extrusionOk="0">
                  <a:moveTo>
                    <a:pt x="1295" y="1"/>
                  </a:moveTo>
                  <a:cubicBezTo>
                    <a:pt x="1287" y="1"/>
                    <a:pt x="1280" y="2"/>
                    <a:pt x="1273" y="5"/>
                  </a:cubicBezTo>
                  <a:cubicBezTo>
                    <a:pt x="997" y="113"/>
                    <a:pt x="702" y="168"/>
                    <a:pt x="406" y="168"/>
                  </a:cubicBezTo>
                  <a:cubicBezTo>
                    <a:pt x="296" y="168"/>
                    <a:pt x="186" y="160"/>
                    <a:pt x="76" y="145"/>
                  </a:cubicBezTo>
                  <a:cubicBezTo>
                    <a:pt x="74" y="145"/>
                    <a:pt x="73" y="145"/>
                    <a:pt x="71" y="145"/>
                  </a:cubicBezTo>
                  <a:cubicBezTo>
                    <a:pt x="37" y="145"/>
                    <a:pt x="12" y="169"/>
                    <a:pt x="4" y="201"/>
                  </a:cubicBezTo>
                  <a:cubicBezTo>
                    <a:pt x="1" y="234"/>
                    <a:pt x="20" y="265"/>
                    <a:pt x="54" y="270"/>
                  </a:cubicBezTo>
                  <a:cubicBezTo>
                    <a:pt x="54" y="270"/>
                    <a:pt x="57" y="270"/>
                    <a:pt x="59" y="268"/>
                  </a:cubicBezTo>
                  <a:cubicBezTo>
                    <a:pt x="174" y="283"/>
                    <a:pt x="288" y="290"/>
                    <a:pt x="403" y="290"/>
                  </a:cubicBezTo>
                  <a:cubicBezTo>
                    <a:pt x="714" y="290"/>
                    <a:pt x="1024" y="235"/>
                    <a:pt x="1318" y="123"/>
                  </a:cubicBezTo>
                  <a:cubicBezTo>
                    <a:pt x="1348" y="111"/>
                    <a:pt x="1368" y="72"/>
                    <a:pt x="1354" y="42"/>
                  </a:cubicBezTo>
                  <a:cubicBezTo>
                    <a:pt x="1345" y="18"/>
                    <a:pt x="1320" y="1"/>
                    <a:pt x="129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59"/>
            <p:cNvSpPr/>
            <p:nvPr/>
          </p:nvSpPr>
          <p:spPr>
            <a:xfrm>
              <a:off x="1678200" y="2265600"/>
              <a:ext cx="65250" cy="43725"/>
            </a:xfrm>
            <a:custGeom>
              <a:avLst/>
              <a:gdLst/>
              <a:ahLst/>
              <a:cxnLst/>
              <a:rect l="l" t="t" r="r" b="b"/>
              <a:pathLst>
                <a:path w="2610" h="1749" extrusionOk="0">
                  <a:moveTo>
                    <a:pt x="1269" y="1"/>
                  </a:moveTo>
                  <a:cubicBezTo>
                    <a:pt x="950" y="1"/>
                    <a:pt x="653" y="219"/>
                    <a:pt x="464" y="501"/>
                  </a:cubicBezTo>
                  <a:cubicBezTo>
                    <a:pt x="316" y="713"/>
                    <a:pt x="1" y="1276"/>
                    <a:pt x="126" y="1513"/>
                  </a:cubicBezTo>
                  <a:cubicBezTo>
                    <a:pt x="226" y="1702"/>
                    <a:pt x="487" y="1748"/>
                    <a:pt x="719" y="1748"/>
                  </a:cubicBezTo>
                  <a:cubicBezTo>
                    <a:pt x="824" y="1748"/>
                    <a:pt x="924" y="1739"/>
                    <a:pt x="999" y="1728"/>
                  </a:cubicBezTo>
                  <a:cubicBezTo>
                    <a:pt x="1331" y="1681"/>
                    <a:pt x="1661" y="1589"/>
                    <a:pt x="1970" y="1449"/>
                  </a:cubicBezTo>
                  <a:cubicBezTo>
                    <a:pt x="2168" y="1360"/>
                    <a:pt x="2372" y="1243"/>
                    <a:pt x="2489" y="1048"/>
                  </a:cubicBezTo>
                  <a:cubicBezTo>
                    <a:pt x="2609" y="852"/>
                    <a:pt x="2601" y="557"/>
                    <a:pt x="2431" y="431"/>
                  </a:cubicBezTo>
                  <a:cubicBezTo>
                    <a:pt x="2352" y="370"/>
                    <a:pt x="2255" y="356"/>
                    <a:pt x="2166" y="328"/>
                  </a:cubicBezTo>
                  <a:cubicBezTo>
                    <a:pt x="1870" y="239"/>
                    <a:pt x="1608" y="15"/>
                    <a:pt x="1298" y="1"/>
                  </a:cubicBezTo>
                  <a:cubicBezTo>
                    <a:pt x="1288" y="1"/>
                    <a:pt x="1278" y="1"/>
                    <a:pt x="1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59"/>
            <p:cNvSpPr/>
            <p:nvPr/>
          </p:nvSpPr>
          <p:spPr>
            <a:xfrm>
              <a:off x="1622825" y="2302275"/>
              <a:ext cx="60350" cy="78275"/>
            </a:xfrm>
            <a:custGeom>
              <a:avLst/>
              <a:gdLst/>
              <a:ahLst/>
              <a:cxnLst/>
              <a:rect l="l" t="t" r="r" b="b"/>
              <a:pathLst>
                <a:path w="2414" h="3131" extrusionOk="0">
                  <a:moveTo>
                    <a:pt x="1708" y="1"/>
                  </a:moveTo>
                  <a:cubicBezTo>
                    <a:pt x="1632" y="1"/>
                    <a:pt x="1547" y="26"/>
                    <a:pt x="1451" y="83"/>
                  </a:cubicBezTo>
                  <a:cubicBezTo>
                    <a:pt x="1086" y="298"/>
                    <a:pt x="745" y="616"/>
                    <a:pt x="430" y="892"/>
                  </a:cubicBezTo>
                  <a:cubicBezTo>
                    <a:pt x="268" y="1028"/>
                    <a:pt x="101" y="1185"/>
                    <a:pt x="62" y="1391"/>
                  </a:cubicBezTo>
                  <a:cubicBezTo>
                    <a:pt x="1" y="1704"/>
                    <a:pt x="252" y="1985"/>
                    <a:pt x="344" y="2292"/>
                  </a:cubicBezTo>
                  <a:cubicBezTo>
                    <a:pt x="422" y="2552"/>
                    <a:pt x="408" y="2870"/>
                    <a:pt x="617" y="3040"/>
                  </a:cubicBezTo>
                  <a:cubicBezTo>
                    <a:pt x="697" y="3104"/>
                    <a:pt x="789" y="3130"/>
                    <a:pt x="886" y="3130"/>
                  </a:cubicBezTo>
                  <a:cubicBezTo>
                    <a:pt x="1082" y="3130"/>
                    <a:pt x="1295" y="3022"/>
                    <a:pt x="1454" y="2889"/>
                  </a:cubicBezTo>
                  <a:cubicBezTo>
                    <a:pt x="2121" y="2329"/>
                    <a:pt x="2414" y="1358"/>
                    <a:pt x="2168" y="524"/>
                  </a:cubicBezTo>
                  <a:cubicBezTo>
                    <a:pt x="2082" y="228"/>
                    <a:pt x="1937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59"/>
            <p:cNvSpPr/>
            <p:nvPr/>
          </p:nvSpPr>
          <p:spPr>
            <a:xfrm>
              <a:off x="1658675" y="2305525"/>
              <a:ext cx="15775" cy="54750"/>
            </a:xfrm>
            <a:custGeom>
              <a:avLst/>
              <a:gdLst/>
              <a:ahLst/>
              <a:cxnLst/>
              <a:rect l="l" t="t" r="r" b="b"/>
              <a:pathLst>
                <a:path w="631" h="2190" extrusionOk="0">
                  <a:moveTo>
                    <a:pt x="531" y="0"/>
                  </a:moveTo>
                  <a:cubicBezTo>
                    <a:pt x="494" y="0"/>
                    <a:pt x="466" y="34"/>
                    <a:pt x="469" y="67"/>
                  </a:cubicBezTo>
                  <a:cubicBezTo>
                    <a:pt x="503" y="734"/>
                    <a:pt x="363" y="1403"/>
                    <a:pt x="65" y="2000"/>
                  </a:cubicBezTo>
                  <a:cubicBezTo>
                    <a:pt x="48" y="2006"/>
                    <a:pt x="37" y="2020"/>
                    <a:pt x="31" y="2037"/>
                  </a:cubicBezTo>
                  <a:lnTo>
                    <a:pt x="9" y="2106"/>
                  </a:lnTo>
                  <a:cubicBezTo>
                    <a:pt x="0" y="2137"/>
                    <a:pt x="14" y="2171"/>
                    <a:pt x="45" y="2185"/>
                  </a:cubicBezTo>
                  <a:cubicBezTo>
                    <a:pt x="48" y="2185"/>
                    <a:pt x="51" y="2187"/>
                    <a:pt x="56" y="2187"/>
                  </a:cubicBezTo>
                  <a:cubicBezTo>
                    <a:pt x="62" y="2189"/>
                    <a:pt x="67" y="2190"/>
                    <a:pt x="73" y="2190"/>
                  </a:cubicBezTo>
                  <a:cubicBezTo>
                    <a:pt x="95" y="2190"/>
                    <a:pt x="115" y="2177"/>
                    <a:pt x="129" y="2157"/>
                  </a:cubicBezTo>
                  <a:cubicBezTo>
                    <a:pt x="469" y="1515"/>
                    <a:pt x="631" y="790"/>
                    <a:pt x="595" y="62"/>
                  </a:cubicBezTo>
                  <a:cubicBezTo>
                    <a:pt x="595" y="25"/>
                    <a:pt x="564" y="0"/>
                    <a:pt x="53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59"/>
            <p:cNvSpPr/>
            <p:nvPr/>
          </p:nvSpPr>
          <p:spPr>
            <a:xfrm>
              <a:off x="1645500" y="2305475"/>
              <a:ext cx="21775" cy="38400"/>
            </a:xfrm>
            <a:custGeom>
              <a:avLst/>
              <a:gdLst/>
              <a:ahLst/>
              <a:cxnLst/>
              <a:rect l="l" t="t" r="r" b="b"/>
              <a:pathLst>
                <a:path w="871" h="1536" extrusionOk="0">
                  <a:moveTo>
                    <a:pt x="801" y="1"/>
                  </a:moveTo>
                  <a:cubicBezTo>
                    <a:pt x="784" y="1"/>
                    <a:pt x="767" y="8"/>
                    <a:pt x="753" y="22"/>
                  </a:cubicBezTo>
                  <a:cubicBezTo>
                    <a:pt x="382" y="426"/>
                    <a:pt x="126" y="923"/>
                    <a:pt x="6" y="1458"/>
                  </a:cubicBezTo>
                  <a:cubicBezTo>
                    <a:pt x="0" y="1492"/>
                    <a:pt x="20" y="1528"/>
                    <a:pt x="56" y="1534"/>
                  </a:cubicBezTo>
                  <a:cubicBezTo>
                    <a:pt x="61" y="1535"/>
                    <a:pt x="66" y="1536"/>
                    <a:pt x="70" y="1536"/>
                  </a:cubicBezTo>
                  <a:cubicBezTo>
                    <a:pt x="99" y="1536"/>
                    <a:pt x="127" y="1515"/>
                    <a:pt x="131" y="1486"/>
                  </a:cubicBezTo>
                  <a:cubicBezTo>
                    <a:pt x="249" y="973"/>
                    <a:pt x="491" y="496"/>
                    <a:pt x="848" y="108"/>
                  </a:cubicBezTo>
                  <a:cubicBezTo>
                    <a:pt x="871" y="80"/>
                    <a:pt x="868" y="41"/>
                    <a:pt x="843" y="16"/>
                  </a:cubicBezTo>
                  <a:cubicBezTo>
                    <a:pt x="830" y="6"/>
                    <a:pt x="816" y="1"/>
                    <a:pt x="801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59"/>
            <p:cNvSpPr/>
            <p:nvPr/>
          </p:nvSpPr>
          <p:spPr>
            <a:xfrm>
              <a:off x="1635525" y="2305075"/>
              <a:ext cx="41175" cy="53575"/>
            </a:xfrm>
            <a:custGeom>
              <a:avLst/>
              <a:gdLst/>
              <a:ahLst/>
              <a:cxnLst/>
              <a:rect l="l" t="t" r="r" b="b"/>
              <a:pathLst>
                <a:path w="1647" h="2143" extrusionOk="0">
                  <a:moveTo>
                    <a:pt x="1168" y="0"/>
                  </a:moveTo>
                  <a:cubicBezTo>
                    <a:pt x="1116" y="0"/>
                    <a:pt x="1057" y="18"/>
                    <a:pt x="991" y="57"/>
                  </a:cubicBezTo>
                  <a:cubicBezTo>
                    <a:pt x="740" y="208"/>
                    <a:pt x="514" y="423"/>
                    <a:pt x="293" y="612"/>
                  </a:cubicBezTo>
                  <a:cubicBezTo>
                    <a:pt x="187" y="707"/>
                    <a:pt x="70" y="810"/>
                    <a:pt x="42" y="953"/>
                  </a:cubicBezTo>
                  <a:cubicBezTo>
                    <a:pt x="0" y="1170"/>
                    <a:pt x="173" y="1363"/>
                    <a:pt x="235" y="1572"/>
                  </a:cubicBezTo>
                  <a:cubicBezTo>
                    <a:pt x="288" y="1748"/>
                    <a:pt x="276" y="1965"/>
                    <a:pt x="419" y="2080"/>
                  </a:cubicBezTo>
                  <a:cubicBezTo>
                    <a:pt x="473" y="2124"/>
                    <a:pt x="536" y="2142"/>
                    <a:pt x="603" y="2142"/>
                  </a:cubicBezTo>
                  <a:cubicBezTo>
                    <a:pt x="737" y="2142"/>
                    <a:pt x="884" y="2066"/>
                    <a:pt x="991" y="1977"/>
                  </a:cubicBezTo>
                  <a:cubicBezTo>
                    <a:pt x="1448" y="1592"/>
                    <a:pt x="1646" y="930"/>
                    <a:pt x="1484" y="359"/>
                  </a:cubicBezTo>
                  <a:cubicBezTo>
                    <a:pt x="1426" y="156"/>
                    <a:pt x="1325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59"/>
            <p:cNvSpPr/>
            <p:nvPr/>
          </p:nvSpPr>
          <p:spPr>
            <a:xfrm>
              <a:off x="1671925" y="2296500"/>
              <a:ext cx="67950" cy="70925"/>
            </a:xfrm>
            <a:custGeom>
              <a:avLst/>
              <a:gdLst/>
              <a:ahLst/>
              <a:cxnLst/>
              <a:rect l="l" t="t" r="r" b="b"/>
              <a:pathLst>
                <a:path w="2718" h="2837" extrusionOk="0">
                  <a:moveTo>
                    <a:pt x="688" y="1"/>
                  </a:moveTo>
                  <a:cubicBezTo>
                    <a:pt x="411" y="1"/>
                    <a:pt x="176" y="132"/>
                    <a:pt x="76" y="509"/>
                  </a:cubicBezTo>
                  <a:cubicBezTo>
                    <a:pt x="1" y="799"/>
                    <a:pt x="65" y="1103"/>
                    <a:pt x="160" y="1391"/>
                  </a:cubicBezTo>
                  <a:cubicBezTo>
                    <a:pt x="282" y="1770"/>
                    <a:pt x="447" y="2138"/>
                    <a:pt x="651" y="2481"/>
                  </a:cubicBezTo>
                  <a:cubicBezTo>
                    <a:pt x="748" y="2646"/>
                    <a:pt x="882" y="2816"/>
                    <a:pt x="1069" y="2836"/>
                  </a:cubicBezTo>
                  <a:cubicBezTo>
                    <a:pt x="1078" y="2836"/>
                    <a:pt x="1087" y="2837"/>
                    <a:pt x="1095" y="2837"/>
                  </a:cubicBezTo>
                  <a:cubicBezTo>
                    <a:pt x="1355" y="2837"/>
                    <a:pt x="1561" y="2534"/>
                    <a:pt x="1822" y="2534"/>
                  </a:cubicBezTo>
                  <a:cubicBezTo>
                    <a:pt x="1828" y="2534"/>
                    <a:pt x="1835" y="2534"/>
                    <a:pt x="1842" y="2534"/>
                  </a:cubicBezTo>
                  <a:cubicBezTo>
                    <a:pt x="1937" y="2543"/>
                    <a:pt x="2029" y="2590"/>
                    <a:pt x="2124" y="2618"/>
                  </a:cubicBezTo>
                  <a:cubicBezTo>
                    <a:pt x="2174" y="2633"/>
                    <a:pt x="2226" y="2640"/>
                    <a:pt x="2278" y="2640"/>
                  </a:cubicBezTo>
                  <a:cubicBezTo>
                    <a:pt x="2366" y="2640"/>
                    <a:pt x="2453" y="2618"/>
                    <a:pt x="2528" y="2571"/>
                  </a:cubicBezTo>
                  <a:cubicBezTo>
                    <a:pt x="2642" y="2493"/>
                    <a:pt x="2718" y="2347"/>
                    <a:pt x="2690" y="2211"/>
                  </a:cubicBezTo>
                  <a:cubicBezTo>
                    <a:pt x="2662" y="2060"/>
                    <a:pt x="2528" y="1951"/>
                    <a:pt x="2486" y="1806"/>
                  </a:cubicBezTo>
                  <a:cubicBezTo>
                    <a:pt x="2439" y="1650"/>
                    <a:pt x="2509" y="1485"/>
                    <a:pt x="2509" y="1321"/>
                  </a:cubicBezTo>
                  <a:cubicBezTo>
                    <a:pt x="2514" y="939"/>
                    <a:pt x="2154" y="662"/>
                    <a:pt x="1833" y="450"/>
                  </a:cubicBezTo>
                  <a:cubicBezTo>
                    <a:pt x="1541" y="255"/>
                    <a:pt x="1074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59"/>
            <p:cNvSpPr/>
            <p:nvPr/>
          </p:nvSpPr>
          <p:spPr>
            <a:xfrm>
              <a:off x="1675125" y="2297550"/>
              <a:ext cx="20475" cy="38225"/>
            </a:xfrm>
            <a:custGeom>
              <a:avLst/>
              <a:gdLst/>
              <a:ahLst/>
              <a:cxnLst/>
              <a:rect l="l" t="t" r="r" b="b"/>
              <a:pathLst>
                <a:path w="819" h="1529" extrusionOk="0">
                  <a:moveTo>
                    <a:pt x="146" y="1"/>
                  </a:moveTo>
                  <a:cubicBezTo>
                    <a:pt x="110" y="1"/>
                    <a:pt x="84" y="25"/>
                    <a:pt x="76" y="57"/>
                  </a:cubicBezTo>
                  <a:cubicBezTo>
                    <a:pt x="1" y="609"/>
                    <a:pt x="255" y="1195"/>
                    <a:pt x="709" y="1516"/>
                  </a:cubicBezTo>
                  <a:cubicBezTo>
                    <a:pt x="715" y="1519"/>
                    <a:pt x="726" y="1524"/>
                    <a:pt x="732" y="1527"/>
                  </a:cubicBezTo>
                  <a:cubicBezTo>
                    <a:pt x="737" y="1528"/>
                    <a:pt x="742" y="1529"/>
                    <a:pt x="747" y="1529"/>
                  </a:cubicBezTo>
                  <a:cubicBezTo>
                    <a:pt x="768" y="1529"/>
                    <a:pt x="788" y="1520"/>
                    <a:pt x="799" y="1502"/>
                  </a:cubicBezTo>
                  <a:cubicBezTo>
                    <a:pt x="818" y="1471"/>
                    <a:pt x="813" y="1432"/>
                    <a:pt x="785" y="1410"/>
                  </a:cubicBezTo>
                  <a:cubicBezTo>
                    <a:pt x="369" y="1114"/>
                    <a:pt x="135" y="581"/>
                    <a:pt x="205" y="76"/>
                  </a:cubicBezTo>
                  <a:cubicBezTo>
                    <a:pt x="210" y="37"/>
                    <a:pt x="185" y="1"/>
                    <a:pt x="152" y="1"/>
                  </a:cubicBezTo>
                  <a:cubicBezTo>
                    <a:pt x="150" y="1"/>
                    <a:pt x="148" y="1"/>
                    <a:pt x="14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59"/>
            <p:cNvSpPr/>
            <p:nvPr/>
          </p:nvSpPr>
          <p:spPr>
            <a:xfrm>
              <a:off x="1681350" y="2299975"/>
              <a:ext cx="23875" cy="24075"/>
            </a:xfrm>
            <a:custGeom>
              <a:avLst/>
              <a:gdLst/>
              <a:ahLst/>
              <a:cxnLst/>
              <a:rect l="l" t="t" r="r" b="b"/>
              <a:pathLst>
                <a:path w="955" h="963" extrusionOk="0">
                  <a:moveTo>
                    <a:pt x="71" y="0"/>
                  </a:moveTo>
                  <a:cubicBezTo>
                    <a:pt x="52" y="0"/>
                    <a:pt x="33" y="8"/>
                    <a:pt x="20" y="24"/>
                  </a:cubicBezTo>
                  <a:cubicBezTo>
                    <a:pt x="0" y="52"/>
                    <a:pt x="3" y="94"/>
                    <a:pt x="31" y="116"/>
                  </a:cubicBezTo>
                  <a:cubicBezTo>
                    <a:pt x="335" y="353"/>
                    <a:pt x="603" y="627"/>
                    <a:pt x="832" y="939"/>
                  </a:cubicBezTo>
                  <a:cubicBezTo>
                    <a:pt x="840" y="950"/>
                    <a:pt x="854" y="959"/>
                    <a:pt x="868" y="961"/>
                  </a:cubicBezTo>
                  <a:cubicBezTo>
                    <a:pt x="872" y="962"/>
                    <a:pt x="876" y="962"/>
                    <a:pt x="880" y="962"/>
                  </a:cubicBezTo>
                  <a:cubicBezTo>
                    <a:pt x="893" y="962"/>
                    <a:pt x="905" y="959"/>
                    <a:pt x="918" y="953"/>
                  </a:cubicBezTo>
                  <a:cubicBezTo>
                    <a:pt x="949" y="931"/>
                    <a:pt x="954" y="889"/>
                    <a:pt x="932" y="861"/>
                  </a:cubicBezTo>
                  <a:cubicBezTo>
                    <a:pt x="700" y="543"/>
                    <a:pt x="421" y="258"/>
                    <a:pt x="112" y="13"/>
                  </a:cubicBezTo>
                  <a:cubicBezTo>
                    <a:pt x="100" y="5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59"/>
            <p:cNvSpPr/>
            <p:nvPr/>
          </p:nvSpPr>
          <p:spPr>
            <a:xfrm>
              <a:off x="1673450" y="2295600"/>
              <a:ext cx="49900" cy="52075"/>
            </a:xfrm>
            <a:custGeom>
              <a:avLst/>
              <a:gdLst/>
              <a:ahLst/>
              <a:cxnLst/>
              <a:rect l="l" t="t" r="r" b="b"/>
              <a:pathLst>
                <a:path w="1996" h="2083" extrusionOk="0">
                  <a:moveTo>
                    <a:pt x="503" y="0"/>
                  </a:moveTo>
                  <a:cubicBezTo>
                    <a:pt x="301" y="0"/>
                    <a:pt x="130" y="96"/>
                    <a:pt x="57" y="372"/>
                  </a:cubicBezTo>
                  <a:cubicBezTo>
                    <a:pt x="1" y="587"/>
                    <a:pt x="51" y="813"/>
                    <a:pt x="115" y="1022"/>
                  </a:cubicBezTo>
                  <a:cubicBezTo>
                    <a:pt x="207" y="1301"/>
                    <a:pt x="325" y="1569"/>
                    <a:pt x="478" y="1823"/>
                  </a:cubicBezTo>
                  <a:cubicBezTo>
                    <a:pt x="548" y="1943"/>
                    <a:pt x="645" y="2071"/>
                    <a:pt x="785" y="2082"/>
                  </a:cubicBezTo>
                  <a:cubicBezTo>
                    <a:pt x="792" y="2083"/>
                    <a:pt x="798" y="2083"/>
                    <a:pt x="805" y="2083"/>
                  </a:cubicBezTo>
                  <a:cubicBezTo>
                    <a:pt x="997" y="2083"/>
                    <a:pt x="1145" y="1859"/>
                    <a:pt x="1338" y="1859"/>
                  </a:cubicBezTo>
                  <a:cubicBezTo>
                    <a:pt x="1342" y="1859"/>
                    <a:pt x="1347" y="1859"/>
                    <a:pt x="1351" y="1859"/>
                  </a:cubicBezTo>
                  <a:cubicBezTo>
                    <a:pt x="1424" y="1862"/>
                    <a:pt x="1491" y="1901"/>
                    <a:pt x="1560" y="1923"/>
                  </a:cubicBezTo>
                  <a:cubicBezTo>
                    <a:pt x="1596" y="1933"/>
                    <a:pt x="1633" y="1939"/>
                    <a:pt x="1671" y="1939"/>
                  </a:cubicBezTo>
                  <a:cubicBezTo>
                    <a:pt x="1736" y="1939"/>
                    <a:pt x="1801" y="1922"/>
                    <a:pt x="1856" y="1887"/>
                  </a:cubicBezTo>
                  <a:cubicBezTo>
                    <a:pt x="1940" y="1831"/>
                    <a:pt x="1996" y="1722"/>
                    <a:pt x="1976" y="1622"/>
                  </a:cubicBezTo>
                  <a:cubicBezTo>
                    <a:pt x="1954" y="1513"/>
                    <a:pt x="1853" y="1435"/>
                    <a:pt x="1823" y="1326"/>
                  </a:cubicBezTo>
                  <a:cubicBezTo>
                    <a:pt x="1789" y="1209"/>
                    <a:pt x="1839" y="1089"/>
                    <a:pt x="1842" y="969"/>
                  </a:cubicBezTo>
                  <a:cubicBezTo>
                    <a:pt x="1845" y="687"/>
                    <a:pt x="1586" y="486"/>
                    <a:pt x="1348" y="333"/>
                  </a:cubicBezTo>
                  <a:cubicBezTo>
                    <a:pt x="1132" y="190"/>
                    <a:pt x="787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59"/>
            <p:cNvSpPr/>
            <p:nvPr/>
          </p:nvSpPr>
          <p:spPr>
            <a:xfrm>
              <a:off x="1630225" y="2237175"/>
              <a:ext cx="72825" cy="61200"/>
            </a:xfrm>
            <a:custGeom>
              <a:avLst/>
              <a:gdLst/>
              <a:ahLst/>
              <a:cxnLst/>
              <a:rect l="l" t="t" r="r" b="b"/>
              <a:pathLst>
                <a:path w="2913" h="2448" extrusionOk="0">
                  <a:moveTo>
                    <a:pt x="2857" y="0"/>
                  </a:moveTo>
                  <a:cubicBezTo>
                    <a:pt x="2673" y="511"/>
                    <a:pt x="2344" y="971"/>
                    <a:pt x="1917" y="1306"/>
                  </a:cubicBezTo>
                  <a:cubicBezTo>
                    <a:pt x="1861" y="1348"/>
                    <a:pt x="1802" y="1389"/>
                    <a:pt x="1733" y="1403"/>
                  </a:cubicBezTo>
                  <a:cubicBezTo>
                    <a:pt x="1720" y="1405"/>
                    <a:pt x="1707" y="1406"/>
                    <a:pt x="1694" y="1406"/>
                  </a:cubicBezTo>
                  <a:cubicBezTo>
                    <a:pt x="1637" y="1406"/>
                    <a:pt x="1578" y="1388"/>
                    <a:pt x="1523" y="1367"/>
                  </a:cubicBezTo>
                  <a:cubicBezTo>
                    <a:pt x="1069" y="1200"/>
                    <a:pt x="661" y="898"/>
                    <a:pt x="360" y="513"/>
                  </a:cubicBezTo>
                  <a:cubicBezTo>
                    <a:pt x="257" y="592"/>
                    <a:pt x="137" y="653"/>
                    <a:pt x="84" y="767"/>
                  </a:cubicBezTo>
                  <a:cubicBezTo>
                    <a:pt x="0" y="943"/>
                    <a:pt x="109" y="1144"/>
                    <a:pt x="223" y="1303"/>
                  </a:cubicBezTo>
                  <a:cubicBezTo>
                    <a:pt x="514" y="1688"/>
                    <a:pt x="1158" y="2413"/>
                    <a:pt x="1688" y="2447"/>
                  </a:cubicBezTo>
                  <a:cubicBezTo>
                    <a:pt x="1696" y="2447"/>
                    <a:pt x="1704" y="2447"/>
                    <a:pt x="1711" y="2447"/>
                  </a:cubicBezTo>
                  <a:cubicBezTo>
                    <a:pt x="2258" y="2447"/>
                    <a:pt x="2569" y="1387"/>
                    <a:pt x="2737" y="988"/>
                  </a:cubicBezTo>
                  <a:cubicBezTo>
                    <a:pt x="2818" y="787"/>
                    <a:pt x="2896" y="580"/>
                    <a:pt x="2904" y="368"/>
                  </a:cubicBezTo>
                  <a:cubicBezTo>
                    <a:pt x="2913" y="243"/>
                    <a:pt x="2888" y="120"/>
                    <a:pt x="285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59"/>
            <p:cNvSpPr/>
            <p:nvPr/>
          </p:nvSpPr>
          <p:spPr>
            <a:xfrm>
              <a:off x="1624000" y="2302275"/>
              <a:ext cx="56800" cy="51950"/>
            </a:xfrm>
            <a:custGeom>
              <a:avLst/>
              <a:gdLst/>
              <a:ahLst/>
              <a:cxnLst/>
              <a:rect l="l" t="t" r="r" b="b"/>
              <a:pathLst>
                <a:path w="2272" h="2078" extrusionOk="0">
                  <a:moveTo>
                    <a:pt x="1661" y="1"/>
                  </a:moveTo>
                  <a:cubicBezTo>
                    <a:pt x="1585" y="1"/>
                    <a:pt x="1500" y="26"/>
                    <a:pt x="1404" y="83"/>
                  </a:cubicBezTo>
                  <a:cubicBezTo>
                    <a:pt x="1042" y="298"/>
                    <a:pt x="704" y="616"/>
                    <a:pt x="383" y="892"/>
                  </a:cubicBezTo>
                  <a:cubicBezTo>
                    <a:pt x="221" y="1028"/>
                    <a:pt x="54" y="1185"/>
                    <a:pt x="15" y="1391"/>
                  </a:cubicBezTo>
                  <a:cubicBezTo>
                    <a:pt x="1" y="1453"/>
                    <a:pt x="7" y="1517"/>
                    <a:pt x="15" y="1578"/>
                  </a:cubicBezTo>
                  <a:cubicBezTo>
                    <a:pt x="221" y="1366"/>
                    <a:pt x="439" y="1162"/>
                    <a:pt x="671" y="975"/>
                  </a:cubicBezTo>
                  <a:cubicBezTo>
                    <a:pt x="817" y="854"/>
                    <a:pt x="985" y="733"/>
                    <a:pt x="1180" y="733"/>
                  </a:cubicBezTo>
                  <a:cubicBezTo>
                    <a:pt x="1182" y="733"/>
                    <a:pt x="1184" y="733"/>
                    <a:pt x="1187" y="733"/>
                  </a:cubicBezTo>
                  <a:cubicBezTo>
                    <a:pt x="1354" y="738"/>
                    <a:pt x="1507" y="833"/>
                    <a:pt x="1616" y="962"/>
                  </a:cubicBezTo>
                  <a:cubicBezTo>
                    <a:pt x="1725" y="1087"/>
                    <a:pt x="1786" y="1246"/>
                    <a:pt x="1842" y="1402"/>
                  </a:cubicBezTo>
                  <a:cubicBezTo>
                    <a:pt x="1918" y="1623"/>
                    <a:pt x="1968" y="1849"/>
                    <a:pt x="2007" y="2077"/>
                  </a:cubicBezTo>
                  <a:cubicBezTo>
                    <a:pt x="2219" y="1592"/>
                    <a:pt x="2272" y="1034"/>
                    <a:pt x="2121" y="524"/>
                  </a:cubicBezTo>
                  <a:cubicBezTo>
                    <a:pt x="2035" y="228"/>
                    <a:pt x="1890" y="1"/>
                    <a:pt x="166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59"/>
            <p:cNvSpPr/>
            <p:nvPr/>
          </p:nvSpPr>
          <p:spPr>
            <a:xfrm>
              <a:off x="1672000" y="2296475"/>
              <a:ext cx="62225" cy="62000"/>
            </a:xfrm>
            <a:custGeom>
              <a:avLst/>
              <a:gdLst/>
              <a:ahLst/>
              <a:cxnLst/>
              <a:rect l="l" t="t" r="r" b="b"/>
              <a:pathLst>
                <a:path w="2489" h="2480" extrusionOk="0">
                  <a:moveTo>
                    <a:pt x="690" y="0"/>
                  </a:moveTo>
                  <a:cubicBezTo>
                    <a:pt x="413" y="0"/>
                    <a:pt x="177" y="131"/>
                    <a:pt x="76" y="510"/>
                  </a:cubicBezTo>
                  <a:cubicBezTo>
                    <a:pt x="0" y="800"/>
                    <a:pt x="67" y="1107"/>
                    <a:pt x="159" y="1392"/>
                  </a:cubicBezTo>
                  <a:cubicBezTo>
                    <a:pt x="282" y="1771"/>
                    <a:pt x="447" y="2139"/>
                    <a:pt x="653" y="2480"/>
                  </a:cubicBezTo>
                  <a:cubicBezTo>
                    <a:pt x="614" y="2256"/>
                    <a:pt x="600" y="2028"/>
                    <a:pt x="620" y="1804"/>
                  </a:cubicBezTo>
                  <a:cubicBezTo>
                    <a:pt x="642" y="1461"/>
                    <a:pt x="770" y="1085"/>
                    <a:pt x="1080" y="945"/>
                  </a:cubicBezTo>
                  <a:cubicBezTo>
                    <a:pt x="1174" y="904"/>
                    <a:pt x="1274" y="888"/>
                    <a:pt x="1375" y="888"/>
                  </a:cubicBezTo>
                  <a:cubicBezTo>
                    <a:pt x="1523" y="888"/>
                    <a:pt x="1674" y="922"/>
                    <a:pt x="1816" y="962"/>
                  </a:cubicBezTo>
                  <a:cubicBezTo>
                    <a:pt x="2042" y="1021"/>
                    <a:pt x="2266" y="1090"/>
                    <a:pt x="2489" y="1166"/>
                  </a:cubicBezTo>
                  <a:cubicBezTo>
                    <a:pt x="2414" y="862"/>
                    <a:pt x="2109" y="627"/>
                    <a:pt x="1833" y="446"/>
                  </a:cubicBezTo>
                  <a:cubicBezTo>
                    <a:pt x="1541" y="254"/>
                    <a:pt x="1076" y="0"/>
                    <a:pt x="690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59"/>
            <p:cNvSpPr/>
            <p:nvPr/>
          </p:nvSpPr>
          <p:spPr>
            <a:xfrm>
              <a:off x="1677725" y="2256275"/>
              <a:ext cx="54900" cy="54225"/>
            </a:xfrm>
            <a:custGeom>
              <a:avLst/>
              <a:gdLst/>
              <a:ahLst/>
              <a:cxnLst/>
              <a:rect l="l" t="t" r="r" b="b"/>
              <a:pathLst>
                <a:path w="2196" h="2169" extrusionOk="0">
                  <a:moveTo>
                    <a:pt x="1487" y="1"/>
                  </a:moveTo>
                  <a:lnTo>
                    <a:pt x="1487" y="1"/>
                  </a:lnTo>
                  <a:cubicBezTo>
                    <a:pt x="1141" y="68"/>
                    <a:pt x="829" y="302"/>
                    <a:pt x="614" y="589"/>
                  </a:cubicBezTo>
                  <a:cubicBezTo>
                    <a:pt x="424" y="854"/>
                    <a:pt x="0" y="1560"/>
                    <a:pt x="181" y="1864"/>
                  </a:cubicBezTo>
                  <a:cubicBezTo>
                    <a:pt x="328" y="2109"/>
                    <a:pt x="710" y="2169"/>
                    <a:pt x="1037" y="2169"/>
                  </a:cubicBezTo>
                  <a:cubicBezTo>
                    <a:pt x="1165" y="2169"/>
                    <a:pt x="1285" y="2160"/>
                    <a:pt x="1378" y="2149"/>
                  </a:cubicBezTo>
                  <a:cubicBezTo>
                    <a:pt x="1654" y="2118"/>
                    <a:pt x="1925" y="2059"/>
                    <a:pt x="2196" y="1984"/>
                  </a:cubicBezTo>
                  <a:cubicBezTo>
                    <a:pt x="1995" y="1895"/>
                    <a:pt x="1808" y="1794"/>
                    <a:pt x="1627" y="1672"/>
                  </a:cubicBezTo>
                  <a:cubicBezTo>
                    <a:pt x="1387" y="1510"/>
                    <a:pt x="1152" y="1295"/>
                    <a:pt x="1113" y="1008"/>
                  </a:cubicBezTo>
                  <a:cubicBezTo>
                    <a:pt x="1083" y="765"/>
                    <a:pt x="1200" y="528"/>
                    <a:pt x="1320" y="310"/>
                  </a:cubicBezTo>
                  <a:cubicBezTo>
                    <a:pt x="1375" y="207"/>
                    <a:pt x="1431" y="107"/>
                    <a:pt x="148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59"/>
            <p:cNvSpPr/>
            <p:nvPr/>
          </p:nvSpPr>
          <p:spPr>
            <a:xfrm>
              <a:off x="1609025" y="2266450"/>
              <a:ext cx="66200" cy="55350"/>
            </a:xfrm>
            <a:custGeom>
              <a:avLst/>
              <a:gdLst/>
              <a:ahLst/>
              <a:cxnLst/>
              <a:rect l="l" t="t" r="r" b="b"/>
              <a:pathLst>
                <a:path w="2648" h="2214" extrusionOk="0">
                  <a:moveTo>
                    <a:pt x="190" y="1"/>
                  </a:moveTo>
                  <a:cubicBezTo>
                    <a:pt x="126" y="1"/>
                    <a:pt x="64" y="4"/>
                    <a:pt x="0" y="12"/>
                  </a:cubicBezTo>
                  <a:cubicBezTo>
                    <a:pt x="70" y="54"/>
                    <a:pt x="145" y="96"/>
                    <a:pt x="215" y="138"/>
                  </a:cubicBezTo>
                  <a:cubicBezTo>
                    <a:pt x="474" y="294"/>
                    <a:pt x="745" y="456"/>
                    <a:pt x="935" y="693"/>
                  </a:cubicBezTo>
                  <a:cubicBezTo>
                    <a:pt x="1127" y="930"/>
                    <a:pt x="1233" y="1265"/>
                    <a:pt x="1122" y="1546"/>
                  </a:cubicBezTo>
                  <a:cubicBezTo>
                    <a:pt x="1055" y="1717"/>
                    <a:pt x="918" y="1851"/>
                    <a:pt x="790" y="1979"/>
                  </a:cubicBezTo>
                  <a:cubicBezTo>
                    <a:pt x="709" y="2057"/>
                    <a:pt x="633" y="2135"/>
                    <a:pt x="553" y="2213"/>
                  </a:cubicBezTo>
                  <a:cubicBezTo>
                    <a:pt x="815" y="2135"/>
                    <a:pt x="1071" y="2060"/>
                    <a:pt x="1334" y="1982"/>
                  </a:cubicBezTo>
                  <a:cubicBezTo>
                    <a:pt x="1543" y="1920"/>
                    <a:pt x="1755" y="1862"/>
                    <a:pt x="1967" y="1797"/>
                  </a:cubicBezTo>
                  <a:cubicBezTo>
                    <a:pt x="2140" y="1744"/>
                    <a:pt x="2324" y="1686"/>
                    <a:pt x="2422" y="1538"/>
                  </a:cubicBezTo>
                  <a:cubicBezTo>
                    <a:pt x="2648" y="1189"/>
                    <a:pt x="1889" y="707"/>
                    <a:pt x="1666" y="545"/>
                  </a:cubicBezTo>
                  <a:cubicBezTo>
                    <a:pt x="1236" y="232"/>
                    <a:pt x="725" y="9"/>
                    <a:pt x="1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59"/>
            <p:cNvSpPr/>
            <p:nvPr/>
          </p:nvSpPr>
          <p:spPr>
            <a:xfrm>
              <a:off x="1653575" y="2281700"/>
              <a:ext cx="35525" cy="32350"/>
            </a:xfrm>
            <a:custGeom>
              <a:avLst/>
              <a:gdLst/>
              <a:ahLst/>
              <a:cxnLst/>
              <a:rect l="l" t="t" r="r" b="b"/>
              <a:pathLst>
                <a:path w="1421" h="1294" extrusionOk="0">
                  <a:moveTo>
                    <a:pt x="712" y="1"/>
                  </a:moveTo>
                  <a:cubicBezTo>
                    <a:pt x="415" y="1"/>
                    <a:pt x="147" y="202"/>
                    <a:pt x="79" y="504"/>
                  </a:cubicBezTo>
                  <a:cubicBezTo>
                    <a:pt x="1" y="853"/>
                    <a:pt x="218" y="1199"/>
                    <a:pt x="567" y="1277"/>
                  </a:cubicBezTo>
                  <a:cubicBezTo>
                    <a:pt x="616" y="1288"/>
                    <a:pt x="665" y="1294"/>
                    <a:pt x="712" y="1294"/>
                  </a:cubicBezTo>
                  <a:cubicBezTo>
                    <a:pt x="1007" y="1294"/>
                    <a:pt x="1270" y="1089"/>
                    <a:pt x="1340" y="789"/>
                  </a:cubicBezTo>
                  <a:cubicBezTo>
                    <a:pt x="1421" y="445"/>
                    <a:pt x="1203" y="97"/>
                    <a:pt x="852" y="16"/>
                  </a:cubicBezTo>
                  <a:cubicBezTo>
                    <a:pt x="805" y="6"/>
                    <a:pt x="758" y="1"/>
                    <a:pt x="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59"/>
            <p:cNvSpPr/>
            <p:nvPr/>
          </p:nvSpPr>
          <p:spPr>
            <a:xfrm>
              <a:off x="1661600" y="2289000"/>
              <a:ext cx="19550" cy="17850"/>
            </a:xfrm>
            <a:custGeom>
              <a:avLst/>
              <a:gdLst/>
              <a:ahLst/>
              <a:cxnLst/>
              <a:rect l="l" t="t" r="r" b="b"/>
              <a:pathLst>
                <a:path w="782" h="714" extrusionOk="0">
                  <a:moveTo>
                    <a:pt x="389" y="1"/>
                  </a:moveTo>
                  <a:cubicBezTo>
                    <a:pt x="229" y="1"/>
                    <a:pt x="81" y="114"/>
                    <a:pt x="45" y="279"/>
                  </a:cubicBezTo>
                  <a:cubicBezTo>
                    <a:pt x="1" y="466"/>
                    <a:pt x="123" y="661"/>
                    <a:pt x="316" y="703"/>
                  </a:cubicBezTo>
                  <a:cubicBezTo>
                    <a:pt x="343" y="710"/>
                    <a:pt x="371" y="713"/>
                    <a:pt x="398" y="713"/>
                  </a:cubicBezTo>
                  <a:cubicBezTo>
                    <a:pt x="556" y="713"/>
                    <a:pt x="704" y="600"/>
                    <a:pt x="740" y="435"/>
                  </a:cubicBezTo>
                  <a:cubicBezTo>
                    <a:pt x="782" y="243"/>
                    <a:pt x="665" y="53"/>
                    <a:pt x="472" y="11"/>
                  </a:cubicBezTo>
                  <a:cubicBezTo>
                    <a:pt x="445" y="4"/>
                    <a:pt x="417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59"/>
            <p:cNvSpPr/>
            <p:nvPr/>
          </p:nvSpPr>
          <p:spPr>
            <a:xfrm>
              <a:off x="1621575" y="2009950"/>
              <a:ext cx="168800" cy="160250"/>
            </a:xfrm>
            <a:custGeom>
              <a:avLst/>
              <a:gdLst/>
              <a:ahLst/>
              <a:cxnLst/>
              <a:rect l="l" t="t" r="r" b="b"/>
              <a:pathLst>
                <a:path w="6752" h="6410" extrusionOk="0">
                  <a:moveTo>
                    <a:pt x="4225" y="0"/>
                  </a:moveTo>
                  <a:cubicBezTo>
                    <a:pt x="4192" y="0"/>
                    <a:pt x="4159" y="2"/>
                    <a:pt x="4126" y="6"/>
                  </a:cubicBezTo>
                  <a:cubicBezTo>
                    <a:pt x="3767" y="45"/>
                    <a:pt x="3451" y="271"/>
                    <a:pt x="3236" y="561"/>
                  </a:cubicBezTo>
                  <a:cubicBezTo>
                    <a:pt x="3111" y="739"/>
                    <a:pt x="2999" y="949"/>
                    <a:pt x="2801" y="1032"/>
                  </a:cubicBezTo>
                  <a:cubicBezTo>
                    <a:pt x="2773" y="1041"/>
                    <a:pt x="2743" y="1052"/>
                    <a:pt x="2712" y="1060"/>
                  </a:cubicBezTo>
                  <a:cubicBezTo>
                    <a:pt x="2648" y="1074"/>
                    <a:pt x="2586" y="1082"/>
                    <a:pt x="2522" y="1096"/>
                  </a:cubicBezTo>
                  <a:cubicBezTo>
                    <a:pt x="2519" y="1096"/>
                    <a:pt x="2519" y="1102"/>
                    <a:pt x="2519" y="1102"/>
                  </a:cubicBezTo>
                  <a:cubicBezTo>
                    <a:pt x="2506" y="1105"/>
                    <a:pt x="2492" y="1110"/>
                    <a:pt x="2478" y="1116"/>
                  </a:cubicBezTo>
                  <a:cubicBezTo>
                    <a:pt x="2469" y="1119"/>
                    <a:pt x="2466" y="1119"/>
                    <a:pt x="2464" y="1122"/>
                  </a:cubicBezTo>
                  <a:cubicBezTo>
                    <a:pt x="2453" y="1130"/>
                    <a:pt x="2439" y="1133"/>
                    <a:pt x="2427" y="1138"/>
                  </a:cubicBezTo>
                  <a:cubicBezTo>
                    <a:pt x="2425" y="1144"/>
                    <a:pt x="2419" y="1144"/>
                    <a:pt x="2413" y="1147"/>
                  </a:cubicBezTo>
                  <a:cubicBezTo>
                    <a:pt x="2400" y="1158"/>
                    <a:pt x="2386" y="1163"/>
                    <a:pt x="2372" y="1175"/>
                  </a:cubicBezTo>
                  <a:cubicBezTo>
                    <a:pt x="2232" y="1292"/>
                    <a:pt x="2246" y="1512"/>
                    <a:pt x="2288" y="1691"/>
                  </a:cubicBezTo>
                  <a:cubicBezTo>
                    <a:pt x="2299" y="1733"/>
                    <a:pt x="2310" y="1780"/>
                    <a:pt x="2324" y="1830"/>
                  </a:cubicBezTo>
                  <a:cubicBezTo>
                    <a:pt x="2115" y="1585"/>
                    <a:pt x="1867" y="1375"/>
                    <a:pt x="1571" y="1242"/>
                  </a:cubicBezTo>
                  <a:cubicBezTo>
                    <a:pt x="1543" y="1228"/>
                    <a:pt x="1515" y="1216"/>
                    <a:pt x="1490" y="1205"/>
                  </a:cubicBezTo>
                  <a:lnTo>
                    <a:pt x="1487" y="1205"/>
                  </a:lnTo>
                  <a:cubicBezTo>
                    <a:pt x="1459" y="1194"/>
                    <a:pt x="1431" y="1186"/>
                    <a:pt x="1404" y="1177"/>
                  </a:cubicBezTo>
                  <a:cubicBezTo>
                    <a:pt x="1266" y="1133"/>
                    <a:pt x="1121" y="1109"/>
                    <a:pt x="980" y="1109"/>
                  </a:cubicBezTo>
                  <a:cubicBezTo>
                    <a:pt x="728" y="1109"/>
                    <a:pt x="486" y="1187"/>
                    <a:pt x="318" y="1373"/>
                  </a:cubicBezTo>
                  <a:cubicBezTo>
                    <a:pt x="176" y="1534"/>
                    <a:pt x="109" y="1746"/>
                    <a:pt x="76" y="1958"/>
                  </a:cubicBezTo>
                  <a:cubicBezTo>
                    <a:pt x="0" y="2402"/>
                    <a:pt x="92" y="2929"/>
                    <a:pt x="475" y="3155"/>
                  </a:cubicBezTo>
                  <a:cubicBezTo>
                    <a:pt x="639" y="3253"/>
                    <a:pt x="834" y="3278"/>
                    <a:pt x="1024" y="3306"/>
                  </a:cubicBezTo>
                  <a:lnTo>
                    <a:pt x="1027" y="3306"/>
                  </a:lnTo>
                  <a:cubicBezTo>
                    <a:pt x="1130" y="3320"/>
                    <a:pt x="1239" y="3334"/>
                    <a:pt x="1345" y="3348"/>
                  </a:cubicBezTo>
                  <a:cubicBezTo>
                    <a:pt x="1493" y="3367"/>
                    <a:pt x="1644" y="3384"/>
                    <a:pt x="1797" y="3409"/>
                  </a:cubicBezTo>
                  <a:cubicBezTo>
                    <a:pt x="1816" y="3412"/>
                    <a:pt x="1842" y="3418"/>
                    <a:pt x="1864" y="3420"/>
                  </a:cubicBezTo>
                  <a:cubicBezTo>
                    <a:pt x="1825" y="3434"/>
                    <a:pt x="1783" y="3445"/>
                    <a:pt x="1741" y="3454"/>
                  </a:cubicBezTo>
                  <a:cubicBezTo>
                    <a:pt x="1613" y="3493"/>
                    <a:pt x="1487" y="3535"/>
                    <a:pt x="1362" y="3568"/>
                  </a:cubicBezTo>
                  <a:cubicBezTo>
                    <a:pt x="1264" y="3596"/>
                    <a:pt x="1166" y="3630"/>
                    <a:pt x="1074" y="3674"/>
                  </a:cubicBezTo>
                  <a:cubicBezTo>
                    <a:pt x="1030" y="3694"/>
                    <a:pt x="988" y="3724"/>
                    <a:pt x="949" y="3755"/>
                  </a:cubicBezTo>
                  <a:cubicBezTo>
                    <a:pt x="913" y="3786"/>
                    <a:pt x="876" y="3822"/>
                    <a:pt x="848" y="3861"/>
                  </a:cubicBezTo>
                  <a:cubicBezTo>
                    <a:pt x="837" y="3875"/>
                    <a:pt x="832" y="3886"/>
                    <a:pt x="823" y="3900"/>
                  </a:cubicBezTo>
                  <a:cubicBezTo>
                    <a:pt x="684" y="4146"/>
                    <a:pt x="779" y="4469"/>
                    <a:pt x="742" y="4754"/>
                  </a:cubicBezTo>
                  <a:cubicBezTo>
                    <a:pt x="712" y="5011"/>
                    <a:pt x="578" y="5281"/>
                    <a:pt x="692" y="5507"/>
                  </a:cubicBezTo>
                  <a:cubicBezTo>
                    <a:pt x="783" y="5681"/>
                    <a:pt x="976" y="5746"/>
                    <a:pt x="1178" y="5746"/>
                  </a:cubicBezTo>
                  <a:cubicBezTo>
                    <a:pt x="1280" y="5746"/>
                    <a:pt x="1384" y="5730"/>
                    <a:pt x="1479" y="5702"/>
                  </a:cubicBezTo>
                  <a:cubicBezTo>
                    <a:pt x="1850" y="5596"/>
                    <a:pt x="2185" y="5382"/>
                    <a:pt x="2444" y="5103"/>
                  </a:cubicBezTo>
                  <a:cubicBezTo>
                    <a:pt x="2450" y="5100"/>
                    <a:pt x="2453" y="5094"/>
                    <a:pt x="2461" y="5089"/>
                  </a:cubicBezTo>
                  <a:cubicBezTo>
                    <a:pt x="2497" y="5047"/>
                    <a:pt x="2533" y="5005"/>
                    <a:pt x="2573" y="4960"/>
                  </a:cubicBezTo>
                  <a:cubicBezTo>
                    <a:pt x="2575" y="4957"/>
                    <a:pt x="2578" y="4949"/>
                    <a:pt x="2581" y="4946"/>
                  </a:cubicBezTo>
                  <a:cubicBezTo>
                    <a:pt x="2631" y="4885"/>
                    <a:pt x="2676" y="4821"/>
                    <a:pt x="2718" y="4751"/>
                  </a:cubicBezTo>
                  <a:lnTo>
                    <a:pt x="2718" y="4751"/>
                  </a:lnTo>
                  <a:cubicBezTo>
                    <a:pt x="2715" y="4829"/>
                    <a:pt x="2712" y="4904"/>
                    <a:pt x="2712" y="4983"/>
                  </a:cubicBezTo>
                  <a:cubicBezTo>
                    <a:pt x="2712" y="4999"/>
                    <a:pt x="2706" y="5013"/>
                    <a:pt x="2706" y="5030"/>
                  </a:cubicBezTo>
                  <a:cubicBezTo>
                    <a:pt x="2706" y="5214"/>
                    <a:pt x="2720" y="5401"/>
                    <a:pt x="2740" y="5582"/>
                  </a:cubicBezTo>
                  <a:cubicBezTo>
                    <a:pt x="2740" y="5588"/>
                    <a:pt x="2740" y="5591"/>
                    <a:pt x="2743" y="5599"/>
                  </a:cubicBezTo>
                  <a:lnTo>
                    <a:pt x="2743" y="5602"/>
                  </a:lnTo>
                  <a:cubicBezTo>
                    <a:pt x="2762" y="5783"/>
                    <a:pt x="2812" y="5981"/>
                    <a:pt x="2969" y="6071"/>
                  </a:cubicBezTo>
                  <a:cubicBezTo>
                    <a:pt x="3027" y="6103"/>
                    <a:pt x="3091" y="6114"/>
                    <a:pt x="3158" y="6114"/>
                  </a:cubicBezTo>
                  <a:cubicBezTo>
                    <a:pt x="3294" y="6114"/>
                    <a:pt x="3441" y="6069"/>
                    <a:pt x="3577" y="6069"/>
                  </a:cubicBezTo>
                  <a:cubicBezTo>
                    <a:pt x="3641" y="6069"/>
                    <a:pt x="3702" y="6078"/>
                    <a:pt x="3758" y="6107"/>
                  </a:cubicBezTo>
                  <a:cubicBezTo>
                    <a:pt x="3842" y="6149"/>
                    <a:pt x="3900" y="6230"/>
                    <a:pt x="3970" y="6288"/>
                  </a:cubicBezTo>
                  <a:cubicBezTo>
                    <a:pt x="4057" y="6360"/>
                    <a:pt x="4170" y="6409"/>
                    <a:pt x="4283" y="6409"/>
                  </a:cubicBezTo>
                  <a:cubicBezTo>
                    <a:pt x="4302" y="6409"/>
                    <a:pt x="4320" y="6408"/>
                    <a:pt x="4338" y="6405"/>
                  </a:cubicBezTo>
                  <a:cubicBezTo>
                    <a:pt x="4472" y="6383"/>
                    <a:pt x="4590" y="6285"/>
                    <a:pt x="4620" y="6157"/>
                  </a:cubicBezTo>
                  <a:cubicBezTo>
                    <a:pt x="4654" y="6015"/>
                    <a:pt x="4578" y="5867"/>
                    <a:pt x="4598" y="5725"/>
                  </a:cubicBezTo>
                  <a:cubicBezTo>
                    <a:pt x="4617" y="5571"/>
                    <a:pt x="4743" y="5451"/>
                    <a:pt x="4807" y="5312"/>
                  </a:cubicBezTo>
                  <a:cubicBezTo>
                    <a:pt x="4924" y="5055"/>
                    <a:pt x="4827" y="4765"/>
                    <a:pt x="4684" y="4503"/>
                  </a:cubicBezTo>
                  <a:cubicBezTo>
                    <a:pt x="4682" y="4500"/>
                    <a:pt x="4682" y="4500"/>
                    <a:pt x="4682" y="4497"/>
                  </a:cubicBezTo>
                  <a:cubicBezTo>
                    <a:pt x="4662" y="4461"/>
                    <a:pt x="4643" y="4430"/>
                    <a:pt x="4620" y="4397"/>
                  </a:cubicBezTo>
                  <a:cubicBezTo>
                    <a:pt x="4617" y="4391"/>
                    <a:pt x="4617" y="4388"/>
                    <a:pt x="4615" y="4386"/>
                  </a:cubicBezTo>
                  <a:cubicBezTo>
                    <a:pt x="4606" y="4377"/>
                    <a:pt x="4603" y="4372"/>
                    <a:pt x="4601" y="4363"/>
                  </a:cubicBezTo>
                  <a:lnTo>
                    <a:pt x="4601" y="4363"/>
                  </a:lnTo>
                  <a:cubicBezTo>
                    <a:pt x="4924" y="4444"/>
                    <a:pt x="5256" y="4494"/>
                    <a:pt x="5588" y="4508"/>
                  </a:cubicBezTo>
                  <a:cubicBezTo>
                    <a:pt x="5624" y="4509"/>
                    <a:pt x="5660" y="4510"/>
                    <a:pt x="5696" y="4510"/>
                  </a:cubicBezTo>
                  <a:cubicBezTo>
                    <a:pt x="5937" y="4510"/>
                    <a:pt x="6185" y="4480"/>
                    <a:pt x="6386" y="4349"/>
                  </a:cubicBezTo>
                  <a:cubicBezTo>
                    <a:pt x="6618" y="4190"/>
                    <a:pt x="6752" y="3864"/>
                    <a:pt x="6607" y="3630"/>
                  </a:cubicBezTo>
                  <a:cubicBezTo>
                    <a:pt x="6542" y="3524"/>
                    <a:pt x="6436" y="3451"/>
                    <a:pt x="6342" y="3376"/>
                  </a:cubicBezTo>
                  <a:cubicBezTo>
                    <a:pt x="6032" y="3113"/>
                    <a:pt x="5831" y="2723"/>
                    <a:pt x="5474" y="2533"/>
                  </a:cubicBezTo>
                  <a:cubicBezTo>
                    <a:pt x="5326" y="2457"/>
                    <a:pt x="5162" y="2423"/>
                    <a:pt x="4997" y="2423"/>
                  </a:cubicBezTo>
                  <a:cubicBezTo>
                    <a:pt x="4810" y="2423"/>
                    <a:pt x="4620" y="2466"/>
                    <a:pt x="4444" y="2542"/>
                  </a:cubicBezTo>
                  <a:cubicBezTo>
                    <a:pt x="4503" y="2483"/>
                    <a:pt x="4556" y="2430"/>
                    <a:pt x="4598" y="2391"/>
                  </a:cubicBezTo>
                  <a:cubicBezTo>
                    <a:pt x="4693" y="2304"/>
                    <a:pt x="4782" y="2212"/>
                    <a:pt x="4863" y="2115"/>
                  </a:cubicBezTo>
                  <a:cubicBezTo>
                    <a:pt x="4880" y="2095"/>
                    <a:pt x="4894" y="2078"/>
                    <a:pt x="4908" y="2053"/>
                  </a:cubicBezTo>
                  <a:cubicBezTo>
                    <a:pt x="4935" y="2011"/>
                    <a:pt x="4963" y="1970"/>
                    <a:pt x="4986" y="1919"/>
                  </a:cubicBezTo>
                  <a:cubicBezTo>
                    <a:pt x="5000" y="1892"/>
                    <a:pt x="5008" y="1864"/>
                    <a:pt x="5019" y="1833"/>
                  </a:cubicBezTo>
                  <a:cubicBezTo>
                    <a:pt x="5028" y="1816"/>
                    <a:pt x="5030" y="1802"/>
                    <a:pt x="5036" y="1786"/>
                  </a:cubicBezTo>
                  <a:cubicBezTo>
                    <a:pt x="5041" y="1772"/>
                    <a:pt x="5047" y="1760"/>
                    <a:pt x="5050" y="1746"/>
                  </a:cubicBezTo>
                  <a:cubicBezTo>
                    <a:pt x="5058" y="1724"/>
                    <a:pt x="5061" y="1705"/>
                    <a:pt x="5069" y="1680"/>
                  </a:cubicBezTo>
                  <a:cubicBezTo>
                    <a:pt x="5072" y="1674"/>
                    <a:pt x="5072" y="1668"/>
                    <a:pt x="5072" y="1663"/>
                  </a:cubicBezTo>
                  <a:cubicBezTo>
                    <a:pt x="5111" y="1481"/>
                    <a:pt x="5111" y="1297"/>
                    <a:pt x="5114" y="1110"/>
                  </a:cubicBezTo>
                  <a:cubicBezTo>
                    <a:pt x="5117" y="896"/>
                    <a:pt x="5114" y="670"/>
                    <a:pt x="5022" y="474"/>
                  </a:cubicBezTo>
                  <a:cubicBezTo>
                    <a:pt x="4888" y="175"/>
                    <a:pt x="4555" y="0"/>
                    <a:pt x="4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59"/>
            <p:cNvSpPr/>
            <p:nvPr/>
          </p:nvSpPr>
          <p:spPr>
            <a:xfrm>
              <a:off x="1680850" y="2022025"/>
              <a:ext cx="61050" cy="69875"/>
            </a:xfrm>
            <a:custGeom>
              <a:avLst/>
              <a:gdLst/>
              <a:ahLst/>
              <a:cxnLst/>
              <a:rect l="l" t="t" r="r" b="b"/>
              <a:pathLst>
                <a:path w="2442" h="2795" extrusionOk="0">
                  <a:moveTo>
                    <a:pt x="1689" y="1"/>
                  </a:moveTo>
                  <a:cubicBezTo>
                    <a:pt x="1661" y="1"/>
                    <a:pt x="1633" y="2"/>
                    <a:pt x="1605" y="5"/>
                  </a:cubicBezTo>
                  <a:cubicBezTo>
                    <a:pt x="1303" y="36"/>
                    <a:pt x="1033" y="228"/>
                    <a:pt x="852" y="474"/>
                  </a:cubicBezTo>
                  <a:cubicBezTo>
                    <a:pt x="746" y="625"/>
                    <a:pt x="653" y="803"/>
                    <a:pt x="483" y="873"/>
                  </a:cubicBezTo>
                  <a:cubicBezTo>
                    <a:pt x="363" y="920"/>
                    <a:pt x="218" y="906"/>
                    <a:pt x="121" y="990"/>
                  </a:cubicBezTo>
                  <a:cubicBezTo>
                    <a:pt x="1" y="1093"/>
                    <a:pt x="15" y="1277"/>
                    <a:pt x="51" y="1431"/>
                  </a:cubicBezTo>
                  <a:cubicBezTo>
                    <a:pt x="137" y="1810"/>
                    <a:pt x="372" y="2558"/>
                    <a:pt x="754" y="2756"/>
                  </a:cubicBezTo>
                  <a:cubicBezTo>
                    <a:pt x="806" y="2783"/>
                    <a:pt x="860" y="2795"/>
                    <a:pt x="917" y="2795"/>
                  </a:cubicBezTo>
                  <a:cubicBezTo>
                    <a:pt x="1303" y="2795"/>
                    <a:pt x="1780" y="2237"/>
                    <a:pt x="2006" y="2028"/>
                  </a:cubicBezTo>
                  <a:cubicBezTo>
                    <a:pt x="2132" y="1908"/>
                    <a:pt x="2258" y="1782"/>
                    <a:pt x="2336" y="1629"/>
                  </a:cubicBezTo>
                  <a:cubicBezTo>
                    <a:pt x="2436" y="1420"/>
                    <a:pt x="2439" y="1177"/>
                    <a:pt x="2442" y="943"/>
                  </a:cubicBezTo>
                  <a:cubicBezTo>
                    <a:pt x="2442" y="761"/>
                    <a:pt x="2442" y="569"/>
                    <a:pt x="2366" y="401"/>
                  </a:cubicBezTo>
                  <a:cubicBezTo>
                    <a:pt x="2247" y="148"/>
                    <a:pt x="1967" y="1"/>
                    <a:pt x="1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59"/>
            <p:cNvSpPr/>
            <p:nvPr/>
          </p:nvSpPr>
          <p:spPr>
            <a:xfrm>
              <a:off x="1698500" y="2050050"/>
              <a:ext cx="7475" cy="37750"/>
            </a:xfrm>
            <a:custGeom>
              <a:avLst/>
              <a:gdLst/>
              <a:ahLst/>
              <a:cxnLst/>
              <a:rect l="l" t="t" r="r" b="b"/>
              <a:pathLst>
                <a:path w="299" h="1510" extrusionOk="0">
                  <a:moveTo>
                    <a:pt x="245" y="0"/>
                  </a:moveTo>
                  <a:cubicBezTo>
                    <a:pt x="223" y="0"/>
                    <a:pt x="204" y="12"/>
                    <a:pt x="196" y="34"/>
                  </a:cubicBezTo>
                  <a:cubicBezTo>
                    <a:pt x="31" y="491"/>
                    <a:pt x="0" y="999"/>
                    <a:pt x="115" y="1470"/>
                  </a:cubicBezTo>
                  <a:cubicBezTo>
                    <a:pt x="118" y="1482"/>
                    <a:pt x="126" y="1493"/>
                    <a:pt x="137" y="1498"/>
                  </a:cubicBezTo>
                  <a:cubicBezTo>
                    <a:pt x="146" y="1507"/>
                    <a:pt x="165" y="1509"/>
                    <a:pt x="179" y="1509"/>
                  </a:cubicBezTo>
                  <a:cubicBezTo>
                    <a:pt x="207" y="1501"/>
                    <a:pt x="224" y="1473"/>
                    <a:pt x="215" y="1445"/>
                  </a:cubicBezTo>
                  <a:cubicBezTo>
                    <a:pt x="104" y="993"/>
                    <a:pt x="132" y="505"/>
                    <a:pt x="293" y="70"/>
                  </a:cubicBezTo>
                  <a:cubicBezTo>
                    <a:pt x="299" y="39"/>
                    <a:pt x="291" y="11"/>
                    <a:pt x="263" y="3"/>
                  </a:cubicBezTo>
                  <a:cubicBezTo>
                    <a:pt x="257" y="1"/>
                    <a:pt x="251" y="0"/>
                    <a:pt x="24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59"/>
            <p:cNvSpPr/>
            <p:nvPr/>
          </p:nvSpPr>
          <p:spPr>
            <a:xfrm>
              <a:off x="1700300" y="2061600"/>
              <a:ext cx="18250" cy="23800"/>
            </a:xfrm>
            <a:custGeom>
              <a:avLst/>
              <a:gdLst/>
              <a:ahLst/>
              <a:cxnLst/>
              <a:rect l="l" t="t" r="r" b="b"/>
              <a:pathLst>
                <a:path w="730" h="952" extrusionOk="0">
                  <a:moveTo>
                    <a:pt x="674" y="0"/>
                  </a:moveTo>
                  <a:cubicBezTo>
                    <a:pt x="654" y="0"/>
                    <a:pt x="634" y="13"/>
                    <a:pt x="626" y="32"/>
                  </a:cubicBezTo>
                  <a:cubicBezTo>
                    <a:pt x="489" y="350"/>
                    <a:pt x="283" y="635"/>
                    <a:pt x="26" y="863"/>
                  </a:cubicBezTo>
                  <a:cubicBezTo>
                    <a:pt x="1" y="880"/>
                    <a:pt x="1" y="914"/>
                    <a:pt x="18" y="936"/>
                  </a:cubicBezTo>
                  <a:lnTo>
                    <a:pt x="26" y="941"/>
                  </a:lnTo>
                  <a:cubicBezTo>
                    <a:pt x="34" y="948"/>
                    <a:pt x="44" y="951"/>
                    <a:pt x="55" y="951"/>
                  </a:cubicBezTo>
                  <a:cubicBezTo>
                    <a:pt x="67" y="951"/>
                    <a:pt x="81" y="946"/>
                    <a:pt x="93" y="936"/>
                  </a:cubicBezTo>
                  <a:cubicBezTo>
                    <a:pt x="364" y="702"/>
                    <a:pt x="581" y="403"/>
                    <a:pt x="721" y="71"/>
                  </a:cubicBezTo>
                  <a:cubicBezTo>
                    <a:pt x="729" y="46"/>
                    <a:pt x="715" y="15"/>
                    <a:pt x="693" y="4"/>
                  </a:cubicBezTo>
                  <a:cubicBezTo>
                    <a:pt x="687" y="1"/>
                    <a:pt x="681" y="0"/>
                    <a:pt x="674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59"/>
            <p:cNvSpPr/>
            <p:nvPr/>
          </p:nvSpPr>
          <p:spPr>
            <a:xfrm>
              <a:off x="1688450" y="2039375"/>
              <a:ext cx="41050" cy="47050"/>
            </a:xfrm>
            <a:custGeom>
              <a:avLst/>
              <a:gdLst/>
              <a:ahLst/>
              <a:cxnLst/>
              <a:rect l="l" t="t" r="r" b="b"/>
              <a:pathLst>
                <a:path w="1642" h="1882" extrusionOk="0">
                  <a:moveTo>
                    <a:pt x="1128" y="1"/>
                  </a:moveTo>
                  <a:cubicBezTo>
                    <a:pt x="1111" y="1"/>
                    <a:pt x="1094" y="2"/>
                    <a:pt x="1078" y="3"/>
                  </a:cubicBezTo>
                  <a:cubicBezTo>
                    <a:pt x="877" y="25"/>
                    <a:pt x="693" y="157"/>
                    <a:pt x="573" y="321"/>
                  </a:cubicBezTo>
                  <a:cubicBezTo>
                    <a:pt x="503" y="422"/>
                    <a:pt x="442" y="542"/>
                    <a:pt x="324" y="589"/>
                  </a:cubicBezTo>
                  <a:cubicBezTo>
                    <a:pt x="246" y="622"/>
                    <a:pt x="149" y="614"/>
                    <a:pt x="82" y="670"/>
                  </a:cubicBezTo>
                  <a:cubicBezTo>
                    <a:pt x="1" y="737"/>
                    <a:pt x="9" y="862"/>
                    <a:pt x="31" y="963"/>
                  </a:cubicBezTo>
                  <a:cubicBezTo>
                    <a:pt x="96" y="1222"/>
                    <a:pt x="252" y="1724"/>
                    <a:pt x="503" y="1856"/>
                  </a:cubicBezTo>
                  <a:cubicBezTo>
                    <a:pt x="537" y="1873"/>
                    <a:pt x="574" y="1881"/>
                    <a:pt x="611" y="1881"/>
                  </a:cubicBezTo>
                  <a:cubicBezTo>
                    <a:pt x="872" y="1881"/>
                    <a:pt x="1192" y="1503"/>
                    <a:pt x="1348" y="1365"/>
                  </a:cubicBezTo>
                  <a:cubicBezTo>
                    <a:pt x="1432" y="1284"/>
                    <a:pt x="1516" y="1200"/>
                    <a:pt x="1566" y="1097"/>
                  </a:cubicBezTo>
                  <a:cubicBezTo>
                    <a:pt x="1636" y="957"/>
                    <a:pt x="1641" y="793"/>
                    <a:pt x="1641" y="636"/>
                  </a:cubicBezTo>
                  <a:cubicBezTo>
                    <a:pt x="1641" y="514"/>
                    <a:pt x="1641" y="385"/>
                    <a:pt x="1588" y="274"/>
                  </a:cubicBezTo>
                  <a:cubicBezTo>
                    <a:pt x="1511" y="100"/>
                    <a:pt x="1317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59"/>
            <p:cNvSpPr/>
            <p:nvPr/>
          </p:nvSpPr>
          <p:spPr>
            <a:xfrm>
              <a:off x="1633575" y="2045450"/>
              <a:ext cx="68925" cy="50950"/>
            </a:xfrm>
            <a:custGeom>
              <a:avLst/>
              <a:gdLst/>
              <a:ahLst/>
              <a:cxnLst/>
              <a:rect l="l" t="t" r="r" b="b"/>
              <a:pathLst>
                <a:path w="2757" h="2038" extrusionOk="0">
                  <a:moveTo>
                    <a:pt x="831" y="1"/>
                  </a:moveTo>
                  <a:cubicBezTo>
                    <a:pt x="616" y="1"/>
                    <a:pt x="409" y="67"/>
                    <a:pt x="268" y="226"/>
                  </a:cubicBezTo>
                  <a:cubicBezTo>
                    <a:pt x="145" y="360"/>
                    <a:pt x="89" y="541"/>
                    <a:pt x="62" y="720"/>
                  </a:cubicBezTo>
                  <a:cubicBezTo>
                    <a:pt x="0" y="1094"/>
                    <a:pt x="75" y="1543"/>
                    <a:pt x="402" y="1735"/>
                  </a:cubicBezTo>
                  <a:cubicBezTo>
                    <a:pt x="541" y="1816"/>
                    <a:pt x="709" y="1839"/>
                    <a:pt x="868" y="1861"/>
                  </a:cubicBezTo>
                  <a:cubicBezTo>
                    <a:pt x="1083" y="1889"/>
                    <a:pt x="1303" y="1919"/>
                    <a:pt x="1523" y="1950"/>
                  </a:cubicBezTo>
                  <a:cubicBezTo>
                    <a:pt x="1699" y="1975"/>
                    <a:pt x="1875" y="2000"/>
                    <a:pt x="2053" y="2020"/>
                  </a:cubicBezTo>
                  <a:cubicBezTo>
                    <a:pt x="2114" y="2029"/>
                    <a:pt x="2177" y="2037"/>
                    <a:pt x="2238" y="2037"/>
                  </a:cubicBezTo>
                  <a:cubicBezTo>
                    <a:pt x="2321" y="2037"/>
                    <a:pt x="2401" y="2023"/>
                    <a:pt x="2472" y="1978"/>
                  </a:cubicBezTo>
                  <a:cubicBezTo>
                    <a:pt x="2756" y="1797"/>
                    <a:pt x="2355" y="1191"/>
                    <a:pt x="2240" y="999"/>
                  </a:cubicBezTo>
                  <a:cubicBezTo>
                    <a:pt x="2028" y="625"/>
                    <a:pt x="1730" y="296"/>
                    <a:pt x="1331" y="114"/>
                  </a:cubicBezTo>
                  <a:cubicBezTo>
                    <a:pt x="1178" y="43"/>
                    <a:pt x="1002" y="1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59"/>
            <p:cNvSpPr/>
            <p:nvPr/>
          </p:nvSpPr>
          <p:spPr>
            <a:xfrm>
              <a:off x="1666825" y="2062850"/>
              <a:ext cx="29400" cy="26275"/>
            </a:xfrm>
            <a:custGeom>
              <a:avLst/>
              <a:gdLst/>
              <a:ahLst/>
              <a:cxnLst/>
              <a:rect l="l" t="t" r="r" b="b"/>
              <a:pathLst>
                <a:path w="1176" h="1051" extrusionOk="0">
                  <a:moveTo>
                    <a:pt x="59" y="0"/>
                  </a:moveTo>
                  <a:cubicBezTo>
                    <a:pt x="39" y="0"/>
                    <a:pt x="20" y="11"/>
                    <a:pt x="12" y="32"/>
                  </a:cubicBezTo>
                  <a:cubicBezTo>
                    <a:pt x="1" y="55"/>
                    <a:pt x="15" y="88"/>
                    <a:pt x="40" y="96"/>
                  </a:cubicBezTo>
                  <a:cubicBezTo>
                    <a:pt x="478" y="278"/>
                    <a:pt x="846" y="607"/>
                    <a:pt x="1075" y="1023"/>
                  </a:cubicBezTo>
                  <a:cubicBezTo>
                    <a:pt x="1078" y="1028"/>
                    <a:pt x="1083" y="1037"/>
                    <a:pt x="1089" y="1039"/>
                  </a:cubicBezTo>
                  <a:cubicBezTo>
                    <a:pt x="1096" y="1047"/>
                    <a:pt x="1106" y="1050"/>
                    <a:pt x="1116" y="1050"/>
                  </a:cubicBezTo>
                  <a:cubicBezTo>
                    <a:pt x="1125" y="1050"/>
                    <a:pt x="1134" y="1047"/>
                    <a:pt x="1142" y="1042"/>
                  </a:cubicBezTo>
                  <a:cubicBezTo>
                    <a:pt x="1170" y="1028"/>
                    <a:pt x="1175" y="997"/>
                    <a:pt x="1161" y="972"/>
                  </a:cubicBezTo>
                  <a:cubicBezTo>
                    <a:pt x="922" y="537"/>
                    <a:pt x="539" y="194"/>
                    <a:pt x="79" y="4"/>
                  </a:cubicBezTo>
                  <a:cubicBezTo>
                    <a:pt x="73" y="1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59"/>
            <p:cNvSpPr/>
            <p:nvPr/>
          </p:nvSpPr>
          <p:spPr>
            <a:xfrm>
              <a:off x="1659100" y="2081200"/>
              <a:ext cx="32175" cy="10250"/>
            </a:xfrm>
            <a:custGeom>
              <a:avLst/>
              <a:gdLst/>
              <a:ahLst/>
              <a:cxnLst/>
              <a:rect l="l" t="t" r="r" b="b"/>
              <a:pathLst>
                <a:path w="1287" h="410" extrusionOk="0">
                  <a:moveTo>
                    <a:pt x="63" y="1"/>
                  </a:moveTo>
                  <a:cubicBezTo>
                    <a:pt x="43" y="1"/>
                    <a:pt x="25" y="10"/>
                    <a:pt x="14" y="29"/>
                  </a:cubicBezTo>
                  <a:cubicBezTo>
                    <a:pt x="0" y="51"/>
                    <a:pt x="6" y="79"/>
                    <a:pt x="28" y="93"/>
                  </a:cubicBezTo>
                  <a:cubicBezTo>
                    <a:pt x="28" y="96"/>
                    <a:pt x="31" y="96"/>
                    <a:pt x="39" y="99"/>
                  </a:cubicBezTo>
                  <a:cubicBezTo>
                    <a:pt x="408" y="283"/>
                    <a:pt x="815" y="389"/>
                    <a:pt x="1228" y="409"/>
                  </a:cubicBezTo>
                  <a:cubicBezTo>
                    <a:pt x="1231" y="409"/>
                    <a:pt x="1234" y="409"/>
                    <a:pt x="1237" y="409"/>
                  </a:cubicBezTo>
                  <a:cubicBezTo>
                    <a:pt x="1263" y="409"/>
                    <a:pt x="1281" y="389"/>
                    <a:pt x="1284" y="361"/>
                  </a:cubicBezTo>
                  <a:cubicBezTo>
                    <a:pt x="1286" y="330"/>
                    <a:pt x="1261" y="308"/>
                    <a:pt x="1233" y="305"/>
                  </a:cubicBezTo>
                  <a:cubicBezTo>
                    <a:pt x="837" y="283"/>
                    <a:pt x="438" y="183"/>
                    <a:pt x="84" y="4"/>
                  </a:cubicBezTo>
                  <a:cubicBezTo>
                    <a:pt x="77" y="2"/>
                    <a:pt x="70" y="1"/>
                    <a:pt x="6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59"/>
            <p:cNvSpPr/>
            <p:nvPr/>
          </p:nvSpPr>
          <p:spPr>
            <a:xfrm>
              <a:off x="1651550" y="2057075"/>
              <a:ext cx="45575" cy="33700"/>
            </a:xfrm>
            <a:custGeom>
              <a:avLst/>
              <a:gdLst/>
              <a:ahLst/>
              <a:cxnLst/>
              <a:rect l="l" t="t" r="r" b="b"/>
              <a:pathLst>
                <a:path w="1823" h="1348" extrusionOk="0">
                  <a:moveTo>
                    <a:pt x="550" y="1"/>
                  </a:moveTo>
                  <a:cubicBezTo>
                    <a:pt x="408" y="1"/>
                    <a:pt x="273" y="43"/>
                    <a:pt x="179" y="146"/>
                  </a:cubicBezTo>
                  <a:cubicBezTo>
                    <a:pt x="99" y="238"/>
                    <a:pt x="62" y="355"/>
                    <a:pt x="43" y="475"/>
                  </a:cubicBezTo>
                  <a:cubicBezTo>
                    <a:pt x="1" y="723"/>
                    <a:pt x="54" y="1019"/>
                    <a:pt x="272" y="1145"/>
                  </a:cubicBezTo>
                  <a:cubicBezTo>
                    <a:pt x="364" y="1201"/>
                    <a:pt x="472" y="1215"/>
                    <a:pt x="578" y="1228"/>
                  </a:cubicBezTo>
                  <a:cubicBezTo>
                    <a:pt x="721" y="1248"/>
                    <a:pt x="863" y="1268"/>
                    <a:pt x="1005" y="1287"/>
                  </a:cubicBezTo>
                  <a:cubicBezTo>
                    <a:pt x="1122" y="1304"/>
                    <a:pt x="1240" y="1318"/>
                    <a:pt x="1354" y="1337"/>
                  </a:cubicBezTo>
                  <a:cubicBezTo>
                    <a:pt x="1394" y="1343"/>
                    <a:pt x="1435" y="1348"/>
                    <a:pt x="1476" y="1348"/>
                  </a:cubicBezTo>
                  <a:cubicBezTo>
                    <a:pt x="1533" y="1348"/>
                    <a:pt x="1588" y="1339"/>
                    <a:pt x="1633" y="1309"/>
                  </a:cubicBezTo>
                  <a:cubicBezTo>
                    <a:pt x="1823" y="1189"/>
                    <a:pt x="1558" y="788"/>
                    <a:pt x="1485" y="662"/>
                  </a:cubicBezTo>
                  <a:cubicBezTo>
                    <a:pt x="1337" y="417"/>
                    <a:pt x="1142" y="196"/>
                    <a:pt x="880" y="73"/>
                  </a:cubicBezTo>
                  <a:cubicBezTo>
                    <a:pt x="778" y="28"/>
                    <a:pt x="662" y="1"/>
                    <a:pt x="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59"/>
            <p:cNvSpPr/>
            <p:nvPr/>
          </p:nvSpPr>
          <p:spPr>
            <a:xfrm>
              <a:off x="1704575" y="2073375"/>
              <a:ext cx="72125" cy="44175"/>
            </a:xfrm>
            <a:custGeom>
              <a:avLst/>
              <a:gdLst/>
              <a:ahLst/>
              <a:cxnLst/>
              <a:rect l="l" t="t" r="r" b="b"/>
              <a:pathLst>
                <a:path w="2885" h="1767" extrusionOk="0">
                  <a:moveTo>
                    <a:pt x="1395" y="1"/>
                  </a:moveTo>
                  <a:cubicBezTo>
                    <a:pt x="1182" y="1"/>
                    <a:pt x="962" y="67"/>
                    <a:pt x="776" y="175"/>
                  </a:cubicBezTo>
                  <a:cubicBezTo>
                    <a:pt x="544" y="309"/>
                    <a:pt x="0" y="688"/>
                    <a:pt x="36" y="973"/>
                  </a:cubicBezTo>
                  <a:cubicBezTo>
                    <a:pt x="73" y="1291"/>
                    <a:pt x="569" y="1497"/>
                    <a:pt x="823" y="1578"/>
                  </a:cubicBezTo>
                  <a:cubicBezTo>
                    <a:pt x="1172" y="1690"/>
                    <a:pt x="1532" y="1751"/>
                    <a:pt x="1897" y="1765"/>
                  </a:cubicBezTo>
                  <a:cubicBezTo>
                    <a:pt x="1931" y="1766"/>
                    <a:pt x="1965" y="1767"/>
                    <a:pt x="1999" y="1767"/>
                  </a:cubicBezTo>
                  <a:cubicBezTo>
                    <a:pt x="2202" y="1767"/>
                    <a:pt x="2408" y="1740"/>
                    <a:pt x="2575" y="1628"/>
                  </a:cubicBezTo>
                  <a:cubicBezTo>
                    <a:pt x="2773" y="1500"/>
                    <a:pt x="2885" y="1221"/>
                    <a:pt x="2762" y="1023"/>
                  </a:cubicBezTo>
                  <a:cubicBezTo>
                    <a:pt x="2706" y="931"/>
                    <a:pt x="2617" y="872"/>
                    <a:pt x="2536" y="805"/>
                  </a:cubicBezTo>
                  <a:cubicBezTo>
                    <a:pt x="2274" y="582"/>
                    <a:pt x="2104" y="253"/>
                    <a:pt x="1800" y="94"/>
                  </a:cubicBezTo>
                  <a:cubicBezTo>
                    <a:pt x="1674" y="30"/>
                    <a:pt x="1536" y="1"/>
                    <a:pt x="1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59"/>
            <p:cNvSpPr/>
            <p:nvPr/>
          </p:nvSpPr>
          <p:spPr>
            <a:xfrm>
              <a:off x="1707225" y="2084350"/>
              <a:ext cx="31400" cy="4875"/>
            </a:xfrm>
            <a:custGeom>
              <a:avLst/>
              <a:gdLst/>
              <a:ahLst/>
              <a:cxnLst/>
              <a:rect l="l" t="t" r="r" b="b"/>
              <a:pathLst>
                <a:path w="1256" h="195" extrusionOk="0">
                  <a:moveTo>
                    <a:pt x="694" y="1"/>
                  </a:moveTo>
                  <a:cubicBezTo>
                    <a:pt x="474" y="1"/>
                    <a:pt x="254" y="32"/>
                    <a:pt x="42" y="93"/>
                  </a:cubicBezTo>
                  <a:cubicBezTo>
                    <a:pt x="14" y="98"/>
                    <a:pt x="0" y="126"/>
                    <a:pt x="6" y="154"/>
                  </a:cubicBezTo>
                  <a:cubicBezTo>
                    <a:pt x="11" y="165"/>
                    <a:pt x="14" y="177"/>
                    <a:pt x="25" y="182"/>
                  </a:cubicBezTo>
                  <a:cubicBezTo>
                    <a:pt x="36" y="191"/>
                    <a:pt x="47" y="194"/>
                    <a:pt x="58" y="194"/>
                  </a:cubicBezTo>
                  <a:cubicBezTo>
                    <a:pt x="62" y="194"/>
                    <a:pt x="66" y="194"/>
                    <a:pt x="70" y="193"/>
                  </a:cubicBezTo>
                  <a:cubicBezTo>
                    <a:pt x="270" y="135"/>
                    <a:pt x="476" y="106"/>
                    <a:pt x="683" y="106"/>
                  </a:cubicBezTo>
                  <a:cubicBezTo>
                    <a:pt x="851" y="106"/>
                    <a:pt x="1019" y="125"/>
                    <a:pt x="1186" y="163"/>
                  </a:cubicBezTo>
                  <a:cubicBezTo>
                    <a:pt x="1189" y="163"/>
                    <a:pt x="1193" y="164"/>
                    <a:pt x="1197" y="164"/>
                  </a:cubicBezTo>
                  <a:cubicBezTo>
                    <a:pt x="1221" y="164"/>
                    <a:pt x="1242" y="148"/>
                    <a:pt x="1247" y="124"/>
                  </a:cubicBezTo>
                  <a:cubicBezTo>
                    <a:pt x="1256" y="96"/>
                    <a:pt x="1239" y="68"/>
                    <a:pt x="1211" y="59"/>
                  </a:cubicBezTo>
                  <a:cubicBezTo>
                    <a:pt x="1040" y="20"/>
                    <a:pt x="867" y="1"/>
                    <a:pt x="69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59"/>
            <p:cNvSpPr/>
            <p:nvPr/>
          </p:nvSpPr>
          <p:spPr>
            <a:xfrm>
              <a:off x="1707575" y="2091150"/>
              <a:ext cx="26600" cy="10050"/>
            </a:xfrm>
            <a:custGeom>
              <a:avLst/>
              <a:gdLst/>
              <a:ahLst/>
              <a:cxnLst/>
              <a:rect l="l" t="t" r="r" b="b"/>
              <a:pathLst>
                <a:path w="1064" h="402" extrusionOk="0">
                  <a:moveTo>
                    <a:pt x="59" y="1"/>
                  </a:moveTo>
                  <a:cubicBezTo>
                    <a:pt x="41" y="1"/>
                    <a:pt x="23" y="10"/>
                    <a:pt x="14" y="24"/>
                  </a:cubicBezTo>
                  <a:cubicBezTo>
                    <a:pt x="0" y="50"/>
                    <a:pt x="6" y="77"/>
                    <a:pt x="28" y="94"/>
                  </a:cubicBezTo>
                  <a:cubicBezTo>
                    <a:pt x="321" y="276"/>
                    <a:pt x="659" y="384"/>
                    <a:pt x="1004" y="401"/>
                  </a:cubicBezTo>
                  <a:cubicBezTo>
                    <a:pt x="1008" y="402"/>
                    <a:pt x="1011" y="402"/>
                    <a:pt x="1014" y="402"/>
                  </a:cubicBezTo>
                  <a:cubicBezTo>
                    <a:pt x="1040" y="402"/>
                    <a:pt x="1058" y="381"/>
                    <a:pt x="1060" y="354"/>
                  </a:cubicBezTo>
                  <a:cubicBezTo>
                    <a:pt x="1063" y="323"/>
                    <a:pt x="1038" y="301"/>
                    <a:pt x="1010" y="298"/>
                  </a:cubicBezTo>
                  <a:cubicBezTo>
                    <a:pt x="684" y="281"/>
                    <a:pt x="363" y="178"/>
                    <a:pt x="84" y="8"/>
                  </a:cubicBezTo>
                  <a:cubicBezTo>
                    <a:pt x="76" y="3"/>
                    <a:pt x="68" y="1"/>
                    <a:pt x="5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59"/>
            <p:cNvSpPr/>
            <p:nvPr/>
          </p:nvSpPr>
          <p:spPr>
            <a:xfrm>
              <a:off x="1704225" y="2077950"/>
              <a:ext cx="53925" cy="33700"/>
            </a:xfrm>
            <a:custGeom>
              <a:avLst/>
              <a:gdLst/>
              <a:ahLst/>
              <a:cxnLst/>
              <a:rect l="l" t="t" r="r" b="b"/>
              <a:pathLst>
                <a:path w="2157" h="1348" extrusionOk="0">
                  <a:moveTo>
                    <a:pt x="1104" y="1"/>
                  </a:moveTo>
                  <a:cubicBezTo>
                    <a:pt x="932" y="1"/>
                    <a:pt x="751" y="61"/>
                    <a:pt x="597" y="156"/>
                  </a:cubicBezTo>
                  <a:cubicBezTo>
                    <a:pt x="424" y="268"/>
                    <a:pt x="0" y="575"/>
                    <a:pt x="14" y="792"/>
                  </a:cubicBezTo>
                  <a:cubicBezTo>
                    <a:pt x="34" y="1038"/>
                    <a:pt x="399" y="1180"/>
                    <a:pt x="592" y="1236"/>
                  </a:cubicBezTo>
                  <a:cubicBezTo>
                    <a:pt x="848" y="1308"/>
                    <a:pt x="1122" y="1348"/>
                    <a:pt x="1395" y="1348"/>
                  </a:cubicBezTo>
                  <a:cubicBezTo>
                    <a:pt x="1574" y="1348"/>
                    <a:pt x="1763" y="1328"/>
                    <a:pt x="1911" y="1222"/>
                  </a:cubicBezTo>
                  <a:cubicBezTo>
                    <a:pt x="2065" y="1119"/>
                    <a:pt x="2157" y="898"/>
                    <a:pt x="2073" y="748"/>
                  </a:cubicBezTo>
                  <a:cubicBezTo>
                    <a:pt x="2034" y="684"/>
                    <a:pt x="1967" y="636"/>
                    <a:pt x="1908" y="589"/>
                  </a:cubicBezTo>
                  <a:cubicBezTo>
                    <a:pt x="1716" y="424"/>
                    <a:pt x="1602" y="173"/>
                    <a:pt x="1376" y="61"/>
                  </a:cubicBezTo>
                  <a:cubicBezTo>
                    <a:pt x="1292" y="20"/>
                    <a:pt x="1199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59"/>
            <p:cNvSpPr/>
            <p:nvPr/>
          </p:nvSpPr>
          <p:spPr>
            <a:xfrm>
              <a:off x="1645625" y="2090950"/>
              <a:ext cx="52900" cy="52900"/>
            </a:xfrm>
            <a:custGeom>
              <a:avLst/>
              <a:gdLst/>
              <a:ahLst/>
              <a:cxnLst/>
              <a:rect l="l" t="t" r="r" b="b"/>
              <a:pathLst>
                <a:path w="2116" h="2116" extrusionOk="0">
                  <a:moveTo>
                    <a:pt x="1758" y="0"/>
                  </a:moveTo>
                  <a:cubicBezTo>
                    <a:pt x="1736" y="0"/>
                    <a:pt x="1713" y="2"/>
                    <a:pt x="1689" y="5"/>
                  </a:cubicBezTo>
                  <a:cubicBezTo>
                    <a:pt x="1348" y="44"/>
                    <a:pt x="997" y="169"/>
                    <a:pt x="670" y="267"/>
                  </a:cubicBezTo>
                  <a:cubicBezTo>
                    <a:pt x="509" y="317"/>
                    <a:pt x="333" y="376"/>
                    <a:pt x="235" y="515"/>
                  </a:cubicBezTo>
                  <a:cubicBezTo>
                    <a:pt x="84" y="727"/>
                    <a:pt x="177" y="1017"/>
                    <a:pt x="146" y="1274"/>
                  </a:cubicBezTo>
                  <a:cubicBezTo>
                    <a:pt x="118" y="1492"/>
                    <a:pt x="1" y="1720"/>
                    <a:pt x="104" y="1913"/>
                  </a:cubicBezTo>
                  <a:cubicBezTo>
                    <a:pt x="180" y="2060"/>
                    <a:pt x="342" y="2115"/>
                    <a:pt x="512" y="2115"/>
                  </a:cubicBezTo>
                  <a:cubicBezTo>
                    <a:pt x="599" y="2115"/>
                    <a:pt x="688" y="2101"/>
                    <a:pt x="768" y="2077"/>
                  </a:cubicBezTo>
                  <a:cubicBezTo>
                    <a:pt x="1446" y="1882"/>
                    <a:pt x="1979" y="1266"/>
                    <a:pt x="2074" y="568"/>
                  </a:cubicBezTo>
                  <a:cubicBezTo>
                    <a:pt x="2115" y="261"/>
                    <a:pt x="2057" y="0"/>
                    <a:pt x="1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59"/>
            <p:cNvSpPr/>
            <p:nvPr/>
          </p:nvSpPr>
          <p:spPr>
            <a:xfrm>
              <a:off x="1669625" y="2095975"/>
              <a:ext cx="28200" cy="36950"/>
            </a:xfrm>
            <a:custGeom>
              <a:avLst/>
              <a:gdLst/>
              <a:ahLst/>
              <a:cxnLst/>
              <a:rect l="l" t="t" r="r" b="b"/>
              <a:pathLst>
                <a:path w="1128" h="1478" extrusionOk="0">
                  <a:moveTo>
                    <a:pt x="1067" y="0"/>
                  </a:moveTo>
                  <a:cubicBezTo>
                    <a:pt x="1047" y="0"/>
                    <a:pt x="1030" y="12"/>
                    <a:pt x="1022" y="32"/>
                  </a:cubicBezTo>
                  <a:cubicBezTo>
                    <a:pt x="826" y="537"/>
                    <a:pt x="505" y="984"/>
                    <a:pt x="93" y="1324"/>
                  </a:cubicBezTo>
                  <a:cubicBezTo>
                    <a:pt x="79" y="1324"/>
                    <a:pt x="65" y="1332"/>
                    <a:pt x="53" y="1344"/>
                  </a:cubicBezTo>
                  <a:lnTo>
                    <a:pt x="14" y="1388"/>
                  </a:lnTo>
                  <a:cubicBezTo>
                    <a:pt x="0" y="1408"/>
                    <a:pt x="0" y="1436"/>
                    <a:pt x="17" y="1458"/>
                  </a:cubicBezTo>
                  <a:lnTo>
                    <a:pt x="26" y="1463"/>
                  </a:lnTo>
                  <a:cubicBezTo>
                    <a:pt x="34" y="1473"/>
                    <a:pt x="44" y="1478"/>
                    <a:pt x="54" y="1478"/>
                  </a:cubicBezTo>
                  <a:cubicBezTo>
                    <a:pt x="64" y="1478"/>
                    <a:pt x="74" y="1472"/>
                    <a:pt x="81" y="1461"/>
                  </a:cubicBezTo>
                  <a:cubicBezTo>
                    <a:pt x="544" y="1098"/>
                    <a:pt x="904" y="618"/>
                    <a:pt x="1116" y="69"/>
                  </a:cubicBezTo>
                  <a:cubicBezTo>
                    <a:pt x="1128" y="41"/>
                    <a:pt x="1114" y="13"/>
                    <a:pt x="1088" y="4"/>
                  </a:cubicBezTo>
                  <a:cubicBezTo>
                    <a:pt x="1081" y="2"/>
                    <a:pt x="1074" y="0"/>
                    <a:pt x="10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59"/>
            <p:cNvSpPr/>
            <p:nvPr/>
          </p:nvSpPr>
          <p:spPr>
            <a:xfrm>
              <a:off x="1665150" y="2093875"/>
              <a:ext cx="27925" cy="22600"/>
            </a:xfrm>
            <a:custGeom>
              <a:avLst/>
              <a:gdLst/>
              <a:ahLst/>
              <a:cxnLst/>
              <a:rect l="l" t="t" r="r" b="b"/>
              <a:pathLst>
                <a:path w="1117" h="904" extrusionOk="0">
                  <a:moveTo>
                    <a:pt x="1062" y="0"/>
                  </a:moveTo>
                  <a:cubicBezTo>
                    <a:pt x="1055" y="0"/>
                    <a:pt x="1048" y="2"/>
                    <a:pt x="1042" y="5"/>
                  </a:cubicBezTo>
                  <a:cubicBezTo>
                    <a:pt x="637" y="180"/>
                    <a:pt x="285" y="465"/>
                    <a:pt x="20" y="819"/>
                  </a:cubicBezTo>
                  <a:cubicBezTo>
                    <a:pt x="1" y="844"/>
                    <a:pt x="9" y="875"/>
                    <a:pt x="29" y="892"/>
                  </a:cubicBezTo>
                  <a:cubicBezTo>
                    <a:pt x="39" y="900"/>
                    <a:pt x="50" y="903"/>
                    <a:pt x="60" y="903"/>
                  </a:cubicBezTo>
                  <a:cubicBezTo>
                    <a:pt x="76" y="903"/>
                    <a:pt x="90" y="895"/>
                    <a:pt x="99" y="878"/>
                  </a:cubicBezTo>
                  <a:cubicBezTo>
                    <a:pt x="350" y="540"/>
                    <a:pt x="693" y="270"/>
                    <a:pt x="1081" y="97"/>
                  </a:cubicBezTo>
                  <a:cubicBezTo>
                    <a:pt x="1108" y="88"/>
                    <a:pt x="1117" y="55"/>
                    <a:pt x="1108" y="33"/>
                  </a:cubicBezTo>
                  <a:cubicBezTo>
                    <a:pt x="1100" y="12"/>
                    <a:pt x="1081" y="0"/>
                    <a:pt x="106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59"/>
            <p:cNvSpPr/>
            <p:nvPr/>
          </p:nvSpPr>
          <p:spPr>
            <a:xfrm>
              <a:off x="1659175" y="2093000"/>
              <a:ext cx="36150" cy="36150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1196" y="1"/>
                  </a:moveTo>
                  <a:cubicBezTo>
                    <a:pt x="1181" y="1"/>
                    <a:pt x="1166" y="2"/>
                    <a:pt x="1149" y="3"/>
                  </a:cubicBezTo>
                  <a:cubicBezTo>
                    <a:pt x="923" y="31"/>
                    <a:pt x="681" y="118"/>
                    <a:pt x="458" y="185"/>
                  </a:cubicBezTo>
                  <a:cubicBezTo>
                    <a:pt x="346" y="215"/>
                    <a:pt x="226" y="257"/>
                    <a:pt x="162" y="352"/>
                  </a:cubicBezTo>
                  <a:cubicBezTo>
                    <a:pt x="59" y="500"/>
                    <a:pt x="123" y="695"/>
                    <a:pt x="98" y="871"/>
                  </a:cubicBezTo>
                  <a:cubicBezTo>
                    <a:pt x="81" y="1019"/>
                    <a:pt x="0" y="1175"/>
                    <a:pt x="67" y="1309"/>
                  </a:cubicBezTo>
                  <a:cubicBezTo>
                    <a:pt x="117" y="1408"/>
                    <a:pt x="231" y="1446"/>
                    <a:pt x="350" y="1446"/>
                  </a:cubicBezTo>
                  <a:cubicBezTo>
                    <a:pt x="408" y="1446"/>
                    <a:pt x="468" y="1436"/>
                    <a:pt x="522" y="1421"/>
                  </a:cubicBezTo>
                  <a:cubicBezTo>
                    <a:pt x="988" y="1287"/>
                    <a:pt x="1353" y="866"/>
                    <a:pt x="1414" y="388"/>
                  </a:cubicBezTo>
                  <a:cubicBezTo>
                    <a:pt x="1446" y="180"/>
                    <a:pt x="1404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59"/>
            <p:cNvSpPr/>
            <p:nvPr/>
          </p:nvSpPr>
          <p:spPr>
            <a:xfrm>
              <a:off x="1690550" y="2093950"/>
              <a:ext cx="48075" cy="63750"/>
            </a:xfrm>
            <a:custGeom>
              <a:avLst/>
              <a:gdLst/>
              <a:ahLst/>
              <a:cxnLst/>
              <a:rect l="l" t="t" r="r" b="b"/>
              <a:pathLst>
                <a:path w="1923" h="2550" extrusionOk="0">
                  <a:moveTo>
                    <a:pt x="667" y="0"/>
                  </a:moveTo>
                  <a:cubicBezTo>
                    <a:pt x="531" y="0"/>
                    <a:pt x="394" y="64"/>
                    <a:pt x="265" y="225"/>
                  </a:cubicBezTo>
                  <a:cubicBezTo>
                    <a:pt x="112" y="412"/>
                    <a:pt x="65" y="663"/>
                    <a:pt x="37" y="900"/>
                  </a:cubicBezTo>
                  <a:cubicBezTo>
                    <a:pt x="0" y="1221"/>
                    <a:pt x="3" y="1544"/>
                    <a:pt x="39" y="1865"/>
                  </a:cubicBezTo>
                  <a:cubicBezTo>
                    <a:pt x="56" y="2019"/>
                    <a:pt x="98" y="2192"/>
                    <a:pt x="232" y="2264"/>
                  </a:cubicBezTo>
                  <a:cubicBezTo>
                    <a:pt x="281" y="2291"/>
                    <a:pt x="335" y="2300"/>
                    <a:pt x="391" y="2300"/>
                  </a:cubicBezTo>
                  <a:cubicBezTo>
                    <a:pt x="506" y="2300"/>
                    <a:pt x="630" y="2262"/>
                    <a:pt x="746" y="2262"/>
                  </a:cubicBezTo>
                  <a:cubicBezTo>
                    <a:pt x="800" y="2262"/>
                    <a:pt x="853" y="2270"/>
                    <a:pt x="902" y="2295"/>
                  </a:cubicBezTo>
                  <a:cubicBezTo>
                    <a:pt x="971" y="2331"/>
                    <a:pt x="1019" y="2401"/>
                    <a:pt x="1083" y="2448"/>
                  </a:cubicBezTo>
                  <a:cubicBezTo>
                    <a:pt x="1157" y="2510"/>
                    <a:pt x="1250" y="2550"/>
                    <a:pt x="1346" y="2550"/>
                  </a:cubicBezTo>
                  <a:cubicBezTo>
                    <a:pt x="1362" y="2550"/>
                    <a:pt x="1379" y="2549"/>
                    <a:pt x="1395" y="2546"/>
                  </a:cubicBezTo>
                  <a:cubicBezTo>
                    <a:pt x="1507" y="2529"/>
                    <a:pt x="1607" y="2446"/>
                    <a:pt x="1635" y="2337"/>
                  </a:cubicBezTo>
                  <a:cubicBezTo>
                    <a:pt x="1663" y="2220"/>
                    <a:pt x="1602" y="2094"/>
                    <a:pt x="1616" y="1971"/>
                  </a:cubicBezTo>
                  <a:cubicBezTo>
                    <a:pt x="1632" y="1837"/>
                    <a:pt x="1738" y="1740"/>
                    <a:pt x="1794" y="1623"/>
                  </a:cubicBezTo>
                  <a:cubicBezTo>
                    <a:pt x="1923" y="1341"/>
                    <a:pt x="1752" y="1020"/>
                    <a:pt x="1585" y="758"/>
                  </a:cubicBezTo>
                  <a:cubicBezTo>
                    <a:pt x="1394" y="461"/>
                    <a:pt x="1033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59"/>
            <p:cNvSpPr/>
            <p:nvPr/>
          </p:nvSpPr>
          <p:spPr>
            <a:xfrm>
              <a:off x="1696825" y="2092475"/>
              <a:ext cx="8675" cy="33325"/>
            </a:xfrm>
            <a:custGeom>
              <a:avLst/>
              <a:gdLst/>
              <a:ahLst/>
              <a:cxnLst/>
              <a:rect l="l" t="t" r="r" b="b"/>
              <a:pathLst>
                <a:path w="347" h="1333" extrusionOk="0">
                  <a:moveTo>
                    <a:pt x="289" y="0"/>
                  </a:moveTo>
                  <a:cubicBezTo>
                    <a:pt x="272" y="0"/>
                    <a:pt x="255" y="8"/>
                    <a:pt x="246" y="24"/>
                  </a:cubicBezTo>
                  <a:cubicBezTo>
                    <a:pt x="9" y="409"/>
                    <a:pt x="0" y="920"/>
                    <a:pt x="232" y="1308"/>
                  </a:cubicBezTo>
                  <a:cubicBezTo>
                    <a:pt x="235" y="1311"/>
                    <a:pt x="238" y="1319"/>
                    <a:pt x="246" y="1322"/>
                  </a:cubicBezTo>
                  <a:cubicBezTo>
                    <a:pt x="253" y="1329"/>
                    <a:pt x="263" y="1333"/>
                    <a:pt x="274" y="1333"/>
                  </a:cubicBezTo>
                  <a:cubicBezTo>
                    <a:pt x="284" y="1333"/>
                    <a:pt x="294" y="1330"/>
                    <a:pt x="305" y="1325"/>
                  </a:cubicBezTo>
                  <a:cubicBezTo>
                    <a:pt x="330" y="1311"/>
                    <a:pt x="335" y="1280"/>
                    <a:pt x="321" y="1255"/>
                  </a:cubicBezTo>
                  <a:cubicBezTo>
                    <a:pt x="109" y="900"/>
                    <a:pt x="115" y="426"/>
                    <a:pt x="332" y="77"/>
                  </a:cubicBezTo>
                  <a:cubicBezTo>
                    <a:pt x="346" y="55"/>
                    <a:pt x="338" y="22"/>
                    <a:pt x="316" y="8"/>
                  </a:cubicBezTo>
                  <a:cubicBezTo>
                    <a:pt x="308" y="3"/>
                    <a:pt x="298" y="0"/>
                    <a:pt x="28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59"/>
            <p:cNvSpPr/>
            <p:nvPr/>
          </p:nvSpPr>
          <p:spPr>
            <a:xfrm>
              <a:off x="1704925" y="2095650"/>
              <a:ext cx="11025" cy="24675"/>
            </a:xfrm>
            <a:custGeom>
              <a:avLst/>
              <a:gdLst/>
              <a:ahLst/>
              <a:cxnLst/>
              <a:rect l="l" t="t" r="r" b="b"/>
              <a:pathLst>
                <a:path w="441" h="987" extrusionOk="0">
                  <a:moveTo>
                    <a:pt x="60" y="0"/>
                  </a:moveTo>
                  <a:cubicBezTo>
                    <a:pt x="52" y="0"/>
                    <a:pt x="44" y="2"/>
                    <a:pt x="36" y="6"/>
                  </a:cubicBezTo>
                  <a:cubicBezTo>
                    <a:pt x="11" y="20"/>
                    <a:pt x="0" y="51"/>
                    <a:pt x="14" y="76"/>
                  </a:cubicBezTo>
                  <a:cubicBezTo>
                    <a:pt x="159" y="352"/>
                    <a:pt x="271" y="645"/>
                    <a:pt x="335" y="946"/>
                  </a:cubicBezTo>
                  <a:cubicBezTo>
                    <a:pt x="340" y="960"/>
                    <a:pt x="346" y="972"/>
                    <a:pt x="357" y="980"/>
                  </a:cubicBezTo>
                  <a:cubicBezTo>
                    <a:pt x="365" y="984"/>
                    <a:pt x="375" y="987"/>
                    <a:pt x="385" y="987"/>
                  </a:cubicBezTo>
                  <a:cubicBezTo>
                    <a:pt x="389" y="987"/>
                    <a:pt x="393" y="986"/>
                    <a:pt x="396" y="985"/>
                  </a:cubicBezTo>
                  <a:cubicBezTo>
                    <a:pt x="424" y="977"/>
                    <a:pt x="441" y="952"/>
                    <a:pt x="433" y="924"/>
                  </a:cubicBezTo>
                  <a:cubicBezTo>
                    <a:pt x="363" y="612"/>
                    <a:pt x="257" y="308"/>
                    <a:pt x="106" y="26"/>
                  </a:cubicBezTo>
                  <a:cubicBezTo>
                    <a:pt x="96" y="10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59"/>
            <p:cNvSpPr/>
            <p:nvPr/>
          </p:nvSpPr>
          <p:spPr>
            <a:xfrm>
              <a:off x="1694450" y="2092650"/>
              <a:ext cx="35525" cy="46925"/>
            </a:xfrm>
            <a:custGeom>
              <a:avLst/>
              <a:gdLst/>
              <a:ahLst/>
              <a:cxnLst/>
              <a:rect l="l" t="t" r="r" b="b"/>
              <a:pathLst>
                <a:path w="1421" h="1877" extrusionOk="0">
                  <a:moveTo>
                    <a:pt x="489" y="1"/>
                  </a:moveTo>
                  <a:cubicBezTo>
                    <a:pt x="389" y="1"/>
                    <a:pt x="288" y="48"/>
                    <a:pt x="193" y="165"/>
                  </a:cubicBezTo>
                  <a:cubicBezTo>
                    <a:pt x="82" y="305"/>
                    <a:pt x="42" y="486"/>
                    <a:pt x="26" y="662"/>
                  </a:cubicBezTo>
                  <a:cubicBezTo>
                    <a:pt x="1" y="899"/>
                    <a:pt x="1" y="1136"/>
                    <a:pt x="29" y="1371"/>
                  </a:cubicBezTo>
                  <a:cubicBezTo>
                    <a:pt x="42" y="1482"/>
                    <a:pt x="70" y="1608"/>
                    <a:pt x="174" y="1663"/>
                  </a:cubicBezTo>
                  <a:cubicBezTo>
                    <a:pt x="210" y="1684"/>
                    <a:pt x="250" y="1691"/>
                    <a:pt x="291" y="1691"/>
                  </a:cubicBezTo>
                  <a:cubicBezTo>
                    <a:pt x="374" y="1691"/>
                    <a:pt x="463" y="1663"/>
                    <a:pt x="548" y="1663"/>
                  </a:cubicBezTo>
                  <a:cubicBezTo>
                    <a:pt x="588" y="1663"/>
                    <a:pt x="628" y="1669"/>
                    <a:pt x="665" y="1689"/>
                  </a:cubicBezTo>
                  <a:cubicBezTo>
                    <a:pt x="715" y="1716"/>
                    <a:pt x="754" y="1764"/>
                    <a:pt x="801" y="1803"/>
                  </a:cubicBezTo>
                  <a:cubicBezTo>
                    <a:pt x="853" y="1847"/>
                    <a:pt x="922" y="1876"/>
                    <a:pt x="990" y="1876"/>
                  </a:cubicBezTo>
                  <a:cubicBezTo>
                    <a:pt x="1004" y="1876"/>
                    <a:pt x="1017" y="1875"/>
                    <a:pt x="1030" y="1873"/>
                  </a:cubicBezTo>
                  <a:cubicBezTo>
                    <a:pt x="1111" y="1859"/>
                    <a:pt x="1186" y="1800"/>
                    <a:pt x="1209" y="1719"/>
                  </a:cubicBezTo>
                  <a:cubicBezTo>
                    <a:pt x="1228" y="1630"/>
                    <a:pt x="1181" y="1538"/>
                    <a:pt x="1195" y="1451"/>
                  </a:cubicBezTo>
                  <a:cubicBezTo>
                    <a:pt x="1209" y="1354"/>
                    <a:pt x="1284" y="1284"/>
                    <a:pt x="1326" y="1198"/>
                  </a:cubicBezTo>
                  <a:cubicBezTo>
                    <a:pt x="1421" y="991"/>
                    <a:pt x="1295" y="754"/>
                    <a:pt x="1172" y="561"/>
                  </a:cubicBezTo>
                  <a:cubicBezTo>
                    <a:pt x="1024" y="338"/>
                    <a:pt x="757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59"/>
            <p:cNvSpPr/>
            <p:nvPr/>
          </p:nvSpPr>
          <p:spPr>
            <a:xfrm>
              <a:off x="1680850" y="2044450"/>
              <a:ext cx="60500" cy="47525"/>
            </a:xfrm>
            <a:custGeom>
              <a:avLst/>
              <a:gdLst/>
              <a:ahLst/>
              <a:cxnLst/>
              <a:rect l="l" t="t" r="r" b="b"/>
              <a:pathLst>
                <a:path w="2420" h="1901" extrusionOk="0">
                  <a:moveTo>
                    <a:pt x="405" y="1"/>
                  </a:moveTo>
                  <a:cubicBezTo>
                    <a:pt x="305" y="23"/>
                    <a:pt x="196" y="32"/>
                    <a:pt x="121" y="99"/>
                  </a:cubicBezTo>
                  <a:cubicBezTo>
                    <a:pt x="1" y="199"/>
                    <a:pt x="12" y="383"/>
                    <a:pt x="51" y="537"/>
                  </a:cubicBezTo>
                  <a:cubicBezTo>
                    <a:pt x="137" y="916"/>
                    <a:pt x="374" y="1664"/>
                    <a:pt x="754" y="1862"/>
                  </a:cubicBezTo>
                  <a:cubicBezTo>
                    <a:pt x="806" y="1888"/>
                    <a:pt x="860" y="1900"/>
                    <a:pt x="917" y="1900"/>
                  </a:cubicBezTo>
                  <a:cubicBezTo>
                    <a:pt x="1304" y="1900"/>
                    <a:pt x="1783" y="1343"/>
                    <a:pt x="2006" y="1134"/>
                  </a:cubicBezTo>
                  <a:cubicBezTo>
                    <a:pt x="2132" y="1011"/>
                    <a:pt x="2258" y="885"/>
                    <a:pt x="2336" y="732"/>
                  </a:cubicBezTo>
                  <a:cubicBezTo>
                    <a:pt x="2378" y="643"/>
                    <a:pt x="2405" y="545"/>
                    <a:pt x="2419" y="447"/>
                  </a:cubicBezTo>
                  <a:lnTo>
                    <a:pt x="2419" y="447"/>
                  </a:lnTo>
                  <a:cubicBezTo>
                    <a:pt x="2113" y="763"/>
                    <a:pt x="1722" y="994"/>
                    <a:pt x="1295" y="1097"/>
                  </a:cubicBezTo>
                  <a:cubicBezTo>
                    <a:pt x="1257" y="1107"/>
                    <a:pt x="1220" y="1115"/>
                    <a:pt x="1182" y="1115"/>
                  </a:cubicBezTo>
                  <a:cubicBezTo>
                    <a:pt x="1164" y="1115"/>
                    <a:pt x="1146" y="1113"/>
                    <a:pt x="1128" y="1109"/>
                  </a:cubicBezTo>
                  <a:cubicBezTo>
                    <a:pt x="1072" y="1095"/>
                    <a:pt x="1027" y="1053"/>
                    <a:pt x="985" y="1014"/>
                  </a:cubicBezTo>
                  <a:cubicBezTo>
                    <a:pt x="704" y="740"/>
                    <a:pt x="503" y="383"/>
                    <a:pt x="40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59"/>
            <p:cNvSpPr/>
            <p:nvPr/>
          </p:nvSpPr>
          <p:spPr>
            <a:xfrm>
              <a:off x="1649825" y="2090950"/>
              <a:ext cx="48625" cy="41900"/>
            </a:xfrm>
            <a:custGeom>
              <a:avLst/>
              <a:gdLst/>
              <a:ahLst/>
              <a:cxnLst/>
              <a:rect l="l" t="t" r="r" b="b"/>
              <a:pathLst>
                <a:path w="1945" h="1676" extrusionOk="0">
                  <a:moveTo>
                    <a:pt x="1587" y="0"/>
                  </a:moveTo>
                  <a:cubicBezTo>
                    <a:pt x="1565" y="0"/>
                    <a:pt x="1542" y="2"/>
                    <a:pt x="1518" y="5"/>
                  </a:cubicBezTo>
                  <a:cubicBezTo>
                    <a:pt x="1180" y="44"/>
                    <a:pt x="826" y="169"/>
                    <a:pt x="500" y="267"/>
                  </a:cubicBezTo>
                  <a:cubicBezTo>
                    <a:pt x="335" y="317"/>
                    <a:pt x="162" y="376"/>
                    <a:pt x="64" y="515"/>
                  </a:cubicBezTo>
                  <a:cubicBezTo>
                    <a:pt x="31" y="557"/>
                    <a:pt x="14" y="604"/>
                    <a:pt x="0" y="655"/>
                  </a:cubicBezTo>
                  <a:cubicBezTo>
                    <a:pt x="223" y="563"/>
                    <a:pt x="449" y="487"/>
                    <a:pt x="681" y="423"/>
                  </a:cubicBezTo>
                  <a:cubicBezTo>
                    <a:pt x="771" y="399"/>
                    <a:pt x="865" y="378"/>
                    <a:pt x="956" y="378"/>
                  </a:cubicBezTo>
                  <a:cubicBezTo>
                    <a:pt x="1021" y="378"/>
                    <a:pt x="1085" y="389"/>
                    <a:pt x="1144" y="417"/>
                  </a:cubicBezTo>
                  <a:cubicBezTo>
                    <a:pt x="1267" y="473"/>
                    <a:pt x="1350" y="596"/>
                    <a:pt x="1387" y="724"/>
                  </a:cubicBezTo>
                  <a:cubicBezTo>
                    <a:pt x="1420" y="853"/>
                    <a:pt x="1417" y="992"/>
                    <a:pt x="1406" y="1126"/>
                  </a:cubicBezTo>
                  <a:cubicBezTo>
                    <a:pt x="1389" y="1310"/>
                    <a:pt x="1353" y="1494"/>
                    <a:pt x="1306" y="1676"/>
                  </a:cubicBezTo>
                  <a:cubicBezTo>
                    <a:pt x="1621" y="1386"/>
                    <a:pt x="1844" y="992"/>
                    <a:pt x="1900" y="568"/>
                  </a:cubicBezTo>
                  <a:cubicBezTo>
                    <a:pt x="1944" y="261"/>
                    <a:pt x="1887" y="0"/>
                    <a:pt x="15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59"/>
            <p:cNvSpPr/>
            <p:nvPr/>
          </p:nvSpPr>
          <p:spPr>
            <a:xfrm>
              <a:off x="1690475" y="2093925"/>
              <a:ext cx="46825" cy="46675"/>
            </a:xfrm>
            <a:custGeom>
              <a:avLst/>
              <a:gdLst/>
              <a:ahLst/>
              <a:cxnLst/>
              <a:rect l="l" t="t" r="r" b="b"/>
              <a:pathLst>
                <a:path w="1873" h="1867" extrusionOk="0">
                  <a:moveTo>
                    <a:pt x="668" y="1"/>
                  </a:moveTo>
                  <a:cubicBezTo>
                    <a:pt x="532" y="1"/>
                    <a:pt x="395" y="65"/>
                    <a:pt x="266" y="226"/>
                  </a:cubicBezTo>
                  <a:cubicBezTo>
                    <a:pt x="112" y="413"/>
                    <a:pt x="62" y="664"/>
                    <a:pt x="34" y="901"/>
                  </a:cubicBezTo>
                  <a:cubicBezTo>
                    <a:pt x="1" y="1222"/>
                    <a:pt x="3" y="1545"/>
                    <a:pt x="40" y="1866"/>
                  </a:cubicBezTo>
                  <a:cubicBezTo>
                    <a:pt x="84" y="1691"/>
                    <a:pt x="151" y="1515"/>
                    <a:pt x="238" y="1359"/>
                  </a:cubicBezTo>
                  <a:cubicBezTo>
                    <a:pt x="374" y="1113"/>
                    <a:pt x="592" y="882"/>
                    <a:pt x="865" y="882"/>
                  </a:cubicBezTo>
                  <a:cubicBezTo>
                    <a:pt x="1066" y="882"/>
                    <a:pt x="1245" y="1010"/>
                    <a:pt x="1401" y="1135"/>
                  </a:cubicBezTo>
                  <a:cubicBezTo>
                    <a:pt x="1549" y="1253"/>
                    <a:pt x="1691" y="1378"/>
                    <a:pt x="1831" y="1504"/>
                  </a:cubicBezTo>
                  <a:cubicBezTo>
                    <a:pt x="1873" y="1253"/>
                    <a:pt x="1728" y="985"/>
                    <a:pt x="1582" y="759"/>
                  </a:cubicBezTo>
                  <a:cubicBezTo>
                    <a:pt x="1394" y="460"/>
                    <a:pt x="1033" y="1"/>
                    <a:pt x="66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59"/>
            <p:cNvSpPr/>
            <p:nvPr/>
          </p:nvSpPr>
          <p:spPr>
            <a:xfrm>
              <a:off x="1704575" y="2073525"/>
              <a:ext cx="40250" cy="43000"/>
            </a:xfrm>
            <a:custGeom>
              <a:avLst/>
              <a:gdLst/>
              <a:ahLst/>
              <a:cxnLst/>
              <a:rect l="l" t="t" r="r" b="b"/>
              <a:pathLst>
                <a:path w="1610" h="1720" extrusionOk="0">
                  <a:moveTo>
                    <a:pt x="1389" y="1"/>
                  </a:moveTo>
                  <a:cubicBezTo>
                    <a:pt x="1175" y="1"/>
                    <a:pt x="959" y="68"/>
                    <a:pt x="773" y="177"/>
                  </a:cubicBezTo>
                  <a:cubicBezTo>
                    <a:pt x="541" y="308"/>
                    <a:pt x="0" y="688"/>
                    <a:pt x="34" y="972"/>
                  </a:cubicBezTo>
                  <a:cubicBezTo>
                    <a:pt x="70" y="1293"/>
                    <a:pt x="566" y="1497"/>
                    <a:pt x="820" y="1575"/>
                  </a:cubicBezTo>
                  <a:cubicBezTo>
                    <a:pt x="1032" y="1642"/>
                    <a:pt x="1253" y="1689"/>
                    <a:pt x="1479" y="1720"/>
                  </a:cubicBezTo>
                  <a:cubicBezTo>
                    <a:pt x="1364" y="1589"/>
                    <a:pt x="1256" y="1449"/>
                    <a:pt x="1166" y="1301"/>
                  </a:cubicBezTo>
                  <a:cubicBezTo>
                    <a:pt x="1041" y="1101"/>
                    <a:pt x="940" y="863"/>
                    <a:pt x="1002" y="643"/>
                  </a:cubicBezTo>
                  <a:cubicBezTo>
                    <a:pt x="1057" y="450"/>
                    <a:pt x="1225" y="319"/>
                    <a:pt x="1381" y="197"/>
                  </a:cubicBezTo>
                  <a:cubicBezTo>
                    <a:pt x="1456" y="138"/>
                    <a:pt x="1532" y="82"/>
                    <a:pt x="1610" y="26"/>
                  </a:cubicBezTo>
                  <a:cubicBezTo>
                    <a:pt x="1538" y="9"/>
                    <a:pt x="1463" y="1"/>
                    <a:pt x="13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59"/>
            <p:cNvSpPr/>
            <p:nvPr/>
          </p:nvSpPr>
          <p:spPr>
            <a:xfrm>
              <a:off x="1655250" y="2046900"/>
              <a:ext cx="47175" cy="49500"/>
            </a:xfrm>
            <a:custGeom>
              <a:avLst/>
              <a:gdLst/>
              <a:ahLst/>
              <a:cxnLst/>
              <a:rect l="l" t="t" r="r" b="b"/>
              <a:pathLst>
                <a:path w="1887" h="19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61" y="56"/>
                    <a:pt x="397" y="107"/>
                    <a:pt x="436" y="162"/>
                  </a:cubicBezTo>
                  <a:cubicBezTo>
                    <a:pt x="578" y="366"/>
                    <a:pt x="723" y="573"/>
                    <a:pt x="785" y="810"/>
                  </a:cubicBezTo>
                  <a:cubicBezTo>
                    <a:pt x="849" y="1047"/>
                    <a:pt x="815" y="1326"/>
                    <a:pt x="640" y="1499"/>
                  </a:cubicBezTo>
                  <a:cubicBezTo>
                    <a:pt x="534" y="1605"/>
                    <a:pt x="391" y="1655"/>
                    <a:pt x="252" y="1708"/>
                  </a:cubicBezTo>
                  <a:lnTo>
                    <a:pt x="1" y="1803"/>
                  </a:lnTo>
                  <a:cubicBezTo>
                    <a:pt x="216" y="1831"/>
                    <a:pt x="436" y="1861"/>
                    <a:pt x="654" y="1892"/>
                  </a:cubicBezTo>
                  <a:cubicBezTo>
                    <a:pt x="829" y="1917"/>
                    <a:pt x="1005" y="1942"/>
                    <a:pt x="1184" y="1962"/>
                  </a:cubicBezTo>
                  <a:cubicBezTo>
                    <a:pt x="1244" y="1971"/>
                    <a:pt x="1307" y="1979"/>
                    <a:pt x="1368" y="1979"/>
                  </a:cubicBezTo>
                  <a:cubicBezTo>
                    <a:pt x="1451" y="1979"/>
                    <a:pt x="1532" y="1965"/>
                    <a:pt x="1602" y="1920"/>
                  </a:cubicBezTo>
                  <a:cubicBezTo>
                    <a:pt x="1887" y="1744"/>
                    <a:pt x="1485" y="1133"/>
                    <a:pt x="1373" y="941"/>
                  </a:cubicBezTo>
                  <a:cubicBezTo>
                    <a:pt x="1159" y="567"/>
                    <a:pt x="863" y="238"/>
                    <a:pt x="464" y="56"/>
                  </a:cubicBezTo>
                  <a:cubicBezTo>
                    <a:pt x="419" y="34"/>
                    <a:pt x="369" y="17"/>
                    <a:pt x="32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59"/>
            <p:cNvSpPr/>
            <p:nvPr/>
          </p:nvSpPr>
          <p:spPr>
            <a:xfrm>
              <a:off x="1684275" y="2077375"/>
              <a:ext cx="29600" cy="26100"/>
            </a:xfrm>
            <a:custGeom>
              <a:avLst/>
              <a:gdLst/>
              <a:ahLst/>
              <a:cxnLst/>
              <a:rect l="l" t="t" r="r" b="b"/>
              <a:pathLst>
                <a:path w="1184" h="1044" extrusionOk="0">
                  <a:moveTo>
                    <a:pt x="594" y="1"/>
                  </a:moveTo>
                  <a:cubicBezTo>
                    <a:pt x="435" y="1"/>
                    <a:pt x="278" y="74"/>
                    <a:pt x="176" y="210"/>
                  </a:cubicBezTo>
                  <a:cubicBezTo>
                    <a:pt x="0" y="442"/>
                    <a:pt x="51" y="768"/>
                    <a:pt x="279" y="938"/>
                  </a:cubicBezTo>
                  <a:cubicBezTo>
                    <a:pt x="373" y="1010"/>
                    <a:pt x="483" y="1044"/>
                    <a:pt x="592" y="1044"/>
                  </a:cubicBezTo>
                  <a:cubicBezTo>
                    <a:pt x="750" y="1044"/>
                    <a:pt x="906" y="971"/>
                    <a:pt x="1007" y="835"/>
                  </a:cubicBezTo>
                  <a:cubicBezTo>
                    <a:pt x="1183" y="603"/>
                    <a:pt x="1139" y="277"/>
                    <a:pt x="904" y="104"/>
                  </a:cubicBezTo>
                  <a:cubicBezTo>
                    <a:pt x="811" y="34"/>
                    <a:pt x="702" y="1"/>
                    <a:pt x="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59"/>
            <p:cNvSpPr/>
            <p:nvPr/>
          </p:nvSpPr>
          <p:spPr>
            <a:xfrm>
              <a:off x="1690825" y="2083225"/>
              <a:ext cx="16425" cy="14425"/>
            </a:xfrm>
            <a:custGeom>
              <a:avLst/>
              <a:gdLst/>
              <a:ahLst/>
              <a:cxnLst/>
              <a:rect l="l" t="t" r="r" b="b"/>
              <a:pathLst>
                <a:path w="657" h="577" extrusionOk="0">
                  <a:moveTo>
                    <a:pt x="328" y="0"/>
                  </a:moveTo>
                  <a:cubicBezTo>
                    <a:pt x="240" y="0"/>
                    <a:pt x="154" y="41"/>
                    <a:pt x="95" y="115"/>
                  </a:cubicBezTo>
                  <a:cubicBezTo>
                    <a:pt x="1" y="244"/>
                    <a:pt x="28" y="422"/>
                    <a:pt x="154" y="520"/>
                  </a:cubicBezTo>
                  <a:cubicBezTo>
                    <a:pt x="206" y="558"/>
                    <a:pt x="266" y="577"/>
                    <a:pt x="325" y="577"/>
                  </a:cubicBezTo>
                  <a:cubicBezTo>
                    <a:pt x="413" y="577"/>
                    <a:pt x="500" y="536"/>
                    <a:pt x="559" y="461"/>
                  </a:cubicBezTo>
                  <a:cubicBezTo>
                    <a:pt x="656" y="333"/>
                    <a:pt x="628" y="152"/>
                    <a:pt x="500" y="57"/>
                  </a:cubicBezTo>
                  <a:cubicBezTo>
                    <a:pt x="447" y="19"/>
                    <a:pt x="387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6" name="Google Shape;7726;p59"/>
          <p:cNvGrpSpPr/>
          <p:nvPr/>
        </p:nvGrpSpPr>
        <p:grpSpPr>
          <a:xfrm>
            <a:off x="813063" y="2158370"/>
            <a:ext cx="2445119" cy="2445119"/>
            <a:chOff x="1552925" y="540000"/>
            <a:chExt cx="2984400" cy="2984400"/>
          </a:xfrm>
        </p:grpSpPr>
        <p:sp>
          <p:nvSpPr>
            <p:cNvPr id="7727" name="Google Shape;7727;p59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59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9" name="Google Shape;7729;p59"/>
          <p:cNvSpPr txBox="1">
            <a:spLocks noGrp="1"/>
          </p:cNvSpPr>
          <p:nvPr>
            <p:ph type="title" idx="2"/>
          </p:nvPr>
        </p:nvSpPr>
        <p:spPr>
          <a:xfrm>
            <a:off x="3470009" y="249721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7730" name="Google Shape;7730;p59"/>
          <p:cNvSpPr txBox="1">
            <a:spLocks noGrp="1"/>
          </p:cNvSpPr>
          <p:nvPr>
            <p:ph type="title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sp>
        <p:nvSpPr>
          <p:cNvPr id="7731" name="Google Shape;7731;p59"/>
          <p:cNvSpPr txBox="1">
            <a:spLocks noGrp="1"/>
          </p:cNvSpPr>
          <p:nvPr>
            <p:ph type="subTitle" idx="1"/>
          </p:nvPr>
        </p:nvSpPr>
        <p:spPr>
          <a:xfrm rot="473">
            <a:off x="3500120" y="3522267"/>
            <a:ext cx="43602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400" dirty="0"/>
              <a:t>Let's sing!</a:t>
            </a:r>
            <a:endParaRPr sz="4400" dirty="0"/>
          </a:p>
        </p:txBody>
      </p:sp>
      <p:grpSp>
        <p:nvGrpSpPr>
          <p:cNvPr id="7732" name="Google Shape;7732;p59"/>
          <p:cNvGrpSpPr/>
          <p:nvPr/>
        </p:nvGrpSpPr>
        <p:grpSpPr>
          <a:xfrm flipH="1">
            <a:off x="5021448" y="-78942"/>
            <a:ext cx="2765428" cy="2854354"/>
            <a:chOff x="3745175" y="148350"/>
            <a:chExt cx="3500985" cy="3613563"/>
          </a:xfrm>
        </p:grpSpPr>
        <p:sp>
          <p:nvSpPr>
            <p:cNvPr id="7733" name="Google Shape;7733;p59"/>
            <p:cNvSpPr/>
            <p:nvPr/>
          </p:nvSpPr>
          <p:spPr>
            <a:xfrm rot="2145115">
              <a:off x="4513075" y="656819"/>
              <a:ext cx="2378942" cy="1979560"/>
            </a:xfrm>
            <a:custGeom>
              <a:avLst/>
              <a:gdLst/>
              <a:ahLst/>
              <a:cxnLst/>
              <a:rect l="l" t="t" r="r" b="b"/>
              <a:pathLst>
                <a:path w="23401" h="19472" extrusionOk="0">
                  <a:moveTo>
                    <a:pt x="11947" y="0"/>
                  </a:moveTo>
                  <a:cubicBezTo>
                    <a:pt x="11726" y="0"/>
                    <a:pt x="11502" y="49"/>
                    <a:pt x="11302" y="141"/>
                  </a:cubicBezTo>
                  <a:cubicBezTo>
                    <a:pt x="10816" y="364"/>
                    <a:pt x="10454" y="791"/>
                    <a:pt x="10172" y="1245"/>
                  </a:cubicBezTo>
                  <a:cubicBezTo>
                    <a:pt x="9332" y="2612"/>
                    <a:pt x="9131" y="4272"/>
                    <a:pt x="9061" y="5877"/>
                  </a:cubicBezTo>
                  <a:cubicBezTo>
                    <a:pt x="9048" y="6183"/>
                    <a:pt x="9025" y="6524"/>
                    <a:pt x="8796" y="6727"/>
                  </a:cubicBezTo>
                  <a:cubicBezTo>
                    <a:pt x="8675" y="6839"/>
                    <a:pt x="8528" y="6885"/>
                    <a:pt x="8372" y="6885"/>
                  </a:cubicBezTo>
                  <a:cubicBezTo>
                    <a:pt x="8072" y="6885"/>
                    <a:pt x="7739" y="6715"/>
                    <a:pt x="7494" y="6515"/>
                  </a:cubicBezTo>
                  <a:cubicBezTo>
                    <a:pt x="6724" y="5890"/>
                    <a:pt x="6171" y="5026"/>
                    <a:pt x="5404" y="4392"/>
                  </a:cubicBezTo>
                  <a:cubicBezTo>
                    <a:pt x="4900" y="3975"/>
                    <a:pt x="4231" y="3675"/>
                    <a:pt x="3597" y="3675"/>
                  </a:cubicBezTo>
                  <a:cubicBezTo>
                    <a:pt x="3265" y="3675"/>
                    <a:pt x="2943" y="3756"/>
                    <a:pt x="2659" y="3946"/>
                  </a:cubicBezTo>
                  <a:cubicBezTo>
                    <a:pt x="1808" y="4518"/>
                    <a:pt x="1733" y="5745"/>
                    <a:pt x="1947" y="6750"/>
                  </a:cubicBezTo>
                  <a:cubicBezTo>
                    <a:pt x="2204" y="7927"/>
                    <a:pt x="2740" y="9026"/>
                    <a:pt x="3340" y="10072"/>
                  </a:cubicBezTo>
                  <a:cubicBezTo>
                    <a:pt x="3487" y="10326"/>
                    <a:pt x="3635" y="10588"/>
                    <a:pt x="3683" y="10879"/>
                  </a:cubicBezTo>
                  <a:cubicBezTo>
                    <a:pt x="3727" y="11169"/>
                    <a:pt x="3633" y="11504"/>
                    <a:pt x="3381" y="11651"/>
                  </a:cubicBezTo>
                  <a:cubicBezTo>
                    <a:pt x="3262" y="11725"/>
                    <a:pt x="3119" y="11748"/>
                    <a:pt x="2975" y="11748"/>
                  </a:cubicBezTo>
                  <a:cubicBezTo>
                    <a:pt x="2935" y="11748"/>
                    <a:pt x="2894" y="11747"/>
                    <a:pt x="2854" y="11743"/>
                  </a:cubicBezTo>
                  <a:cubicBezTo>
                    <a:pt x="2352" y="11702"/>
                    <a:pt x="1886" y="11467"/>
                    <a:pt x="1390" y="11392"/>
                  </a:cubicBezTo>
                  <a:cubicBezTo>
                    <a:pt x="1302" y="11377"/>
                    <a:pt x="1210" y="11370"/>
                    <a:pt x="1118" y="11370"/>
                  </a:cubicBezTo>
                  <a:cubicBezTo>
                    <a:pt x="694" y="11370"/>
                    <a:pt x="257" y="11530"/>
                    <a:pt x="89" y="11908"/>
                  </a:cubicBezTo>
                  <a:cubicBezTo>
                    <a:pt x="0" y="12112"/>
                    <a:pt x="3" y="12346"/>
                    <a:pt x="17" y="12569"/>
                  </a:cubicBezTo>
                  <a:cubicBezTo>
                    <a:pt x="142" y="14823"/>
                    <a:pt x="982" y="17008"/>
                    <a:pt x="2310" y="18818"/>
                  </a:cubicBezTo>
                  <a:cubicBezTo>
                    <a:pt x="2635" y="19261"/>
                    <a:pt x="4127" y="19472"/>
                    <a:pt x="6161" y="19472"/>
                  </a:cubicBezTo>
                  <a:cubicBezTo>
                    <a:pt x="11446" y="19472"/>
                    <a:pt x="20387" y="18047"/>
                    <a:pt x="21973" y="15563"/>
                  </a:cubicBezTo>
                  <a:cubicBezTo>
                    <a:pt x="22768" y="14310"/>
                    <a:pt x="23401" y="12887"/>
                    <a:pt x="23354" y="11406"/>
                  </a:cubicBezTo>
                  <a:cubicBezTo>
                    <a:pt x="23328" y="10683"/>
                    <a:pt x="23061" y="9871"/>
                    <a:pt x="22386" y="9612"/>
                  </a:cubicBezTo>
                  <a:cubicBezTo>
                    <a:pt x="22231" y="9552"/>
                    <a:pt x="22072" y="9527"/>
                    <a:pt x="21910" y="9527"/>
                  </a:cubicBezTo>
                  <a:cubicBezTo>
                    <a:pt x="21496" y="9527"/>
                    <a:pt x="21064" y="9686"/>
                    <a:pt x="20653" y="9805"/>
                  </a:cubicBezTo>
                  <a:cubicBezTo>
                    <a:pt x="20416" y="9874"/>
                    <a:pt x="20153" y="9923"/>
                    <a:pt x="19900" y="9923"/>
                  </a:cubicBezTo>
                  <a:cubicBezTo>
                    <a:pt x="19546" y="9923"/>
                    <a:pt x="19211" y="9827"/>
                    <a:pt x="18993" y="9559"/>
                  </a:cubicBezTo>
                  <a:cubicBezTo>
                    <a:pt x="18714" y="9219"/>
                    <a:pt x="18742" y="8722"/>
                    <a:pt x="18806" y="8284"/>
                  </a:cubicBezTo>
                  <a:cubicBezTo>
                    <a:pt x="18937" y="7363"/>
                    <a:pt x="19169" y="6457"/>
                    <a:pt x="19492" y="5581"/>
                  </a:cubicBezTo>
                  <a:cubicBezTo>
                    <a:pt x="19671" y="5101"/>
                    <a:pt x="19880" y="4621"/>
                    <a:pt x="19917" y="4111"/>
                  </a:cubicBezTo>
                  <a:cubicBezTo>
                    <a:pt x="19958" y="3597"/>
                    <a:pt x="19794" y="3037"/>
                    <a:pt x="19367" y="2749"/>
                  </a:cubicBezTo>
                  <a:cubicBezTo>
                    <a:pt x="19174" y="2619"/>
                    <a:pt x="18956" y="2563"/>
                    <a:pt x="18730" y="2563"/>
                  </a:cubicBezTo>
                  <a:cubicBezTo>
                    <a:pt x="18283" y="2563"/>
                    <a:pt x="17809" y="2782"/>
                    <a:pt x="17453" y="3073"/>
                  </a:cubicBezTo>
                  <a:cubicBezTo>
                    <a:pt x="16912" y="3514"/>
                    <a:pt x="16505" y="4105"/>
                    <a:pt x="15919" y="4479"/>
                  </a:cubicBezTo>
                  <a:cubicBezTo>
                    <a:pt x="15717" y="4610"/>
                    <a:pt x="15486" y="4712"/>
                    <a:pt x="15247" y="4712"/>
                  </a:cubicBezTo>
                  <a:cubicBezTo>
                    <a:pt x="15211" y="4712"/>
                    <a:pt x="15176" y="4709"/>
                    <a:pt x="15140" y="4705"/>
                  </a:cubicBezTo>
                  <a:cubicBezTo>
                    <a:pt x="14580" y="4632"/>
                    <a:pt x="14290" y="4016"/>
                    <a:pt x="14097" y="3483"/>
                  </a:cubicBezTo>
                  <a:cubicBezTo>
                    <a:pt x="13826" y="2718"/>
                    <a:pt x="13553" y="1957"/>
                    <a:pt x="13282" y="1198"/>
                  </a:cubicBezTo>
                  <a:cubicBezTo>
                    <a:pt x="13171" y="880"/>
                    <a:pt x="13048" y="554"/>
                    <a:pt x="12805" y="319"/>
                  </a:cubicBezTo>
                  <a:cubicBezTo>
                    <a:pt x="12575" y="101"/>
                    <a:pt x="12264" y="0"/>
                    <a:pt x="1194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59"/>
            <p:cNvSpPr/>
            <p:nvPr/>
          </p:nvSpPr>
          <p:spPr>
            <a:xfrm>
              <a:off x="3864209" y="1875346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7"/>
                    <a:pt x="143" y="12199"/>
                    <a:pt x="1094" y="12743"/>
                  </a:cubicBezTo>
                  <a:lnTo>
                    <a:pt x="22866" y="25208"/>
                  </a:lnTo>
                  <a:cubicBezTo>
                    <a:pt x="23115" y="25352"/>
                    <a:pt x="23388" y="25422"/>
                    <a:pt x="23658" y="25422"/>
                  </a:cubicBezTo>
                  <a:cubicBezTo>
                    <a:pt x="24007" y="25422"/>
                    <a:pt x="24350" y="25304"/>
                    <a:pt x="24626" y="25074"/>
                  </a:cubicBezTo>
                  <a:lnTo>
                    <a:pt x="37370" y="14362"/>
                  </a:lnTo>
                  <a:cubicBezTo>
                    <a:pt x="38193" y="13667"/>
                    <a:pt x="38011" y="12342"/>
                    <a:pt x="37013" y="11826"/>
                  </a:cubicBezTo>
                  <a:lnTo>
                    <a:pt x="14563" y="181"/>
                  </a:lnTo>
                  <a:cubicBezTo>
                    <a:pt x="14330" y="60"/>
                    <a:pt x="14078" y="0"/>
                    <a:pt x="13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59"/>
            <p:cNvSpPr/>
            <p:nvPr/>
          </p:nvSpPr>
          <p:spPr>
            <a:xfrm>
              <a:off x="3864209" y="1822360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6"/>
                    <a:pt x="143" y="12196"/>
                    <a:pt x="1094" y="12740"/>
                  </a:cubicBezTo>
                  <a:lnTo>
                    <a:pt x="22866" y="25208"/>
                  </a:lnTo>
                  <a:cubicBezTo>
                    <a:pt x="23114" y="25351"/>
                    <a:pt x="23387" y="25422"/>
                    <a:pt x="23657" y="25422"/>
                  </a:cubicBezTo>
                  <a:cubicBezTo>
                    <a:pt x="24007" y="25422"/>
                    <a:pt x="24350" y="25303"/>
                    <a:pt x="24626" y="25071"/>
                  </a:cubicBezTo>
                  <a:lnTo>
                    <a:pt x="37370" y="14359"/>
                  </a:lnTo>
                  <a:cubicBezTo>
                    <a:pt x="38193" y="13669"/>
                    <a:pt x="38011" y="12342"/>
                    <a:pt x="37013" y="11825"/>
                  </a:cubicBezTo>
                  <a:lnTo>
                    <a:pt x="14563" y="181"/>
                  </a:lnTo>
                  <a:cubicBezTo>
                    <a:pt x="14330" y="59"/>
                    <a:pt x="14078" y="0"/>
                    <a:pt x="138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59"/>
            <p:cNvSpPr/>
            <p:nvPr/>
          </p:nvSpPr>
          <p:spPr>
            <a:xfrm>
              <a:off x="3745175" y="1596536"/>
              <a:ext cx="3055003" cy="2053391"/>
            </a:xfrm>
            <a:custGeom>
              <a:avLst/>
              <a:gdLst/>
              <a:ahLst/>
              <a:cxnLst/>
              <a:rect l="l" t="t" r="r" b="b"/>
              <a:pathLst>
                <a:path w="41167" h="27670" extrusionOk="0">
                  <a:moveTo>
                    <a:pt x="15352" y="1"/>
                  </a:moveTo>
                  <a:cubicBezTo>
                    <a:pt x="14977" y="1"/>
                    <a:pt x="14604" y="127"/>
                    <a:pt x="14301" y="375"/>
                  </a:cubicBezTo>
                  <a:lnTo>
                    <a:pt x="907" y="11228"/>
                  </a:lnTo>
                  <a:cubicBezTo>
                    <a:pt x="0" y="11959"/>
                    <a:pt x="109" y="13376"/>
                    <a:pt x="1116" y="13965"/>
                  </a:cubicBezTo>
                  <a:lnTo>
                    <a:pt x="24188" y="27442"/>
                  </a:lnTo>
                  <a:cubicBezTo>
                    <a:pt x="24450" y="27594"/>
                    <a:pt x="24741" y="27669"/>
                    <a:pt x="25032" y="27669"/>
                  </a:cubicBezTo>
                  <a:cubicBezTo>
                    <a:pt x="25411" y="27669"/>
                    <a:pt x="25789" y="27540"/>
                    <a:pt x="26096" y="27286"/>
                  </a:cubicBezTo>
                  <a:lnTo>
                    <a:pt x="40254" y="15532"/>
                  </a:lnTo>
                  <a:cubicBezTo>
                    <a:pt x="41166" y="14776"/>
                    <a:pt x="41016" y="13326"/>
                    <a:pt x="39967" y="12770"/>
                  </a:cubicBezTo>
                  <a:lnTo>
                    <a:pt x="16131" y="194"/>
                  </a:lnTo>
                  <a:cubicBezTo>
                    <a:pt x="15885" y="64"/>
                    <a:pt x="15618" y="1"/>
                    <a:pt x="15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59"/>
            <p:cNvSpPr/>
            <p:nvPr/>
          </p:nvSpPr>
          <p:spPr>
            <a:xfrm>
              <a:off x="3975377" y="1746368"/>
              <a:ext cx="2593936" cy="1743416"/>
            </a:xfrm>
            <a:custGeom>
              <a:avLst/>
              <a:gdLst/>
              <a:ahLst/>
              <a:cxnLst/>
              <a:rect l="l" t="t" r="r" b="b"/>
              <a:pathLst>
                <a:path w="34954" h="23493" extrusionOk="0">
                  <a:moveTo>
                    <a:pt x="13036" y="1"/>
                  </a:moveTo>
                  <a:cubicBezTo>
                    <a:pt x="12717" y="1"/>
                    <a:pt x="12400" y="108"/>
                    <a:pt x="12142" y="318"/>
                  </a:cubicBezTo>
                  <a:lnTo>
                    <a:pt x="773" y="9532"/>
                  </a:lnTo>
                  <a:cubicBezTo>
                    <a:pt x="0" y="10157"/>
                    <a:pt x="95" y="11360"/>
                    <a:pt x="949" y="11859"/>
                  </a:cubicBezTo>
                  <a:lnTo>
                    <a:pt x="20533" y="23300"/>
                  </a:lnTo>
                  <a:cubicBezTo>
                    <a:pt x="20757" y="23429"/>
                    <a:pt x="21005" y="23493"/>
                    <a:pt x="21252" y="23493"/>
                  </a:cubicBezTo>
                  <a:cubicBezTo>
                    <a:pt x="21576" y="23493"/>
                    <a:pt x="21897" y="23383"/>
                    <a:pt x="22157" y="23166"/>
                  </a:cubicBezTo>
                  <a:lnTo>
                    <a:pt x="34175" y="13190"/>
                  </a:lnTo>
                  <a:cubicBezTo>
                    <a:pt x="34954" y="12545"/>
                    <a:pt x="34825" y="11318"/>
                    <a:pt x="33930" y="10844"/>
                  </a:cubicBezTo>
                  <a:lnTo>
                    <a:pt x="13696" y="164"/>
                  </a:lnTo>
                  <a:cubicBezTo>
                    <a:pt x="13488" y="55"/>
                    <a:pt x="13261" y="1"/>
                    <a:pt x="130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59"/>
            <p:cNvSpPr/>
            <p:nvPr/>
          </p:nvSpPr>
          <p:spPr>
            <a:xfrm>
              <a:off x="4124021" y="1843064"/>
              <a:ext cx="2296874" cy="1543865"/>
            </a:xfrm>
            <a:custGeom>
              <a:avLst/>
              <a:gdLst/>
              <a:ahLst/>
              <a:cxnLst/>
              <a:rect l="l" t="t" r="r" b="b"/>
              <a:pathLst>
                <a:path w="30951" h="20804" extrusionOk="0">
                  <a:moveTo>
                    <a:pt x="11541" y="1"/>
                  </a:moveTo>
                  <a:cubicBezTo>
                    <a:pt x="11260" y="1"/>
                    <a:pt x="10981" y="95"/>
                    <a:pt x="10752" y="281"/>
                  </a:cubicBezTo>
                  <a:lnTo>
                    <a:pt x="684" y="8439"/>
                  </a:lnTo>
                  <a:cubicBezTo>
                    <a:pt x="1" y="8994"/>
                    <a:pt x="84" y="10057"/>
                    <a:pt x="840" y="10500"/>
                  </a:cubicBezTo>
                  <a:lnTo>
                    <a:pt x="18182" y="20633"/>
                  </a:lnTo>
                  <a:cubicBezTo>
                    <a:pt x="18378" y="20747"/>
                    <a:pt x="18597" y="20804"/>
                    <a:pt x="18814" y="20804"/>
                  </a:cubicBezTo>
                  <a:cubicBezTo>
                    <a:pt x="19100" y="20804"/>
                    <a:pt x="19384" y="20706"/>
                    <a:pt x="19616" y="20513"/>
                  </a:cubicBezTo>
                  <a:lnTo>
                    <a:pt x="30261" y="11680"/>
                  </a:lnTo>
                  <a:cubicBezTo>
                    <a:pt x="30951" y="11108"/>
                    <a:pt x="30839" y="10020"/>
                    <a:pt x="30047" y="9599"/>
                  </a:cubicBezTo>
                  <a:lnTo>
                    <a:pt x="12128" y="145"/>
                  </a:lnTo>
                  <a:cubicBezTo>
                    <a:pt x="11942" y="48"/>
                    <a:pt x="11741" y="1"/>
                    <a:pt x="1154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6" y="16918"/>
                    <a:pt x="25477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59"/>
            <p:cNvSpPr/>
            <p:nvPr/>
          </p:nvSpPr>
          <p:spPr>
            <a:xfrm>
              <a:off x="4469547" y="2072821"/>
              <a:ext cx="1980739" cy="892524"/>
            </a:xfrm>
            <a:custGeom>
              <a:avLst/>
              <a:gdLst/>
              <a:ahLst/>
              <a:cxnLst/>
              <a:rect l="l" t="t" r="r" b="b"/>
              <a:pathLst>
                <a:path w="26691" h="12027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869"/>
                    <a:pt x="1089" y="3655"/>
                    <a:pt x="2910" y="4455"/>
                  </a:cubicBezTo>
                  <a:lnTo>
                    <a:pt x="19167" y="11611"/>
                  </a:lnTo>
                  <a:cubicBezTo>
                    <a:pt x="19803" y="11893"/>
                    <a:pt x="20472" y="12027"/>
                    <a:pt x="21128" y="12027"/>
                  </a:cubicBezTo>
                  <a:cubicBezTo>
                    <a:pt x="23005" y="12027"/>
                    <a:pt x="24794" y="10939"/>
                    <a:pt x="25600" y="9112"/>
                  </a:cubicBezTo>
                  <a:cubicBezTo>
                    <a:pt x="26691" y="6643"/>
                    <a:pt x="25572" y="3764"/>
                    <a:pt x="23103" y="2678"/>
                  </a:cubicBezTo>
                  <a:lnTo>
                    <a:pt x="20815" y="1671"/>
                  </a:lnTo>
                  <a:cubicBezTo>
                    <a:pt x="19733" y="1959"/>
                    <a:pt x="18701" y="2399"/>
                    <a:pt x="17797" y="3055"/>
                  </a:cubicBezTo>
                  <a:cubicBezTo>
                    <a:pt x="16243" y="4188"/>
                    <a:pt x="15205" y="5864"/>
                    <a:pt x="15308" y="7786"/>
                  </a:cubicBezTo>
                  <a:cubicBezTo>
                    <a:pt x="9751" y="6258"/>
                    <a:pt x="4512" y="3588"/>
                    <a:pt x="1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59"/>
            <p:cNvSpPr/>
            <p:nvPr/>
          </p:nvSpPr>
          <p:spPr>
            <a:xfrm>
              <a:off x="5748200" y="2273636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5781" y="9321"/>
                    <a:pt x="7572" y="8233"/>
                    <a:pt x="8375" y="6406"/>
                  </a:cubicBezTo>
                  <a:cubicBezTo>
                    <a:pt x="9363" y="4163"/>
                    <a:pt x="8526" y="1588"/>
                    <a:pt x="6515" y="318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59"/>
            <p:cNvSpPr/>
            <p:nvPr/>
          </p:nvSpPr>
          <p:spPr>
            <a:xfrm>
              <a:off x="5770760" y="2290630"/>
              <a:ext cx="616017" cy="656758"/>
            </a:xfrm>
            <a:custGeom>
              <a:avLst/>
              <a:gdLst/>
              <a:ahLst/>
              <a:cxnLst/>
              <a:rect l="l" t="t" r="r" b="b"/>
              <a:pathLst>
                <a:path w="8301" h="8850" extrusionOk="0">
                  <a:moveTo>
                    <a:pt x="5979" y="0"/>
                  </a:moveTo>
                  <a:cubicBezTo>
                    <a:pt x="5544" y="1225"/>
                    <a:pt x="5128" y="2466"/>
                    <a:pt x="4743" y="3696"/>
                  </a:cubicBezTo>
                  <a:lnTo>
                    <a:pt x="4316" y="4059"/>
                  </a:lnTo>
                  <a:lnTo>
                    <a:pt x="4300" y="4042"/>
                  </a:lnTo>
                  <a:cubicBezTo>
                    <a:pt x="3923" y="2687"/>
                    <a:pt x="3463" y="1336"/>
                    <a:pt x="2933" y="28"/>
                  </a:cubicBezTo>
                  <a:cubicBezTo>
                    <a:pt x="2827" y="64"/>
                    <a:pt x="2723" y="106"/>
                    <a:pt x="2623" y="148"/>
                  </a:cubicBezTo>
                  <a:cubicBezTo>
                    <a:pt x="3069" y="1241"/>
                    <a:pt x="3463" y="2366"/>
                    <a:pt x="3800" y="3498"/>
                  </a:cubicBezTo>
                  <a:cubicBezTo>
                    <a:pt x="3005" y="2634"/>
                    <a:pt x="2218" y="1752"/>
                    <a:pt x="1443" y="870"/>
                  </a:cubicBezTo>
                  <a:cubicBezTo>
                    <a:pt x="1359" y="940"/>
                    <a:pt x="1276" y="1013"/>
                    <a:pt x="1195" y="1088"/>
                  </a:cubicBezTo>
                  <a:cubicBezTo>
                    <a:pt x="1928" y="1925"/>
                    <a:pt x="2679" y="2759"/>
                    <a:pt x="3432" y="3582"/>
                  </a:cubicBezTo>
                  <a:lnTo>
                    <a:pt x="411" y="2056"/>
                  </a:lnTo>
                  <a:cubicBezTo>
                    <a:pt x="352" y="2148"/>
                    <a:pt x="299" y="2243"/>
                    <a:pt x="246" y="2343"/>
                  </a:cubicBezTo>
                  <a:lnTo>
                    <a:pt x="4035" y="4277"/>
                  </a:lnTo>
                  <a:cubicBezTo>
                    <a:pt x="3655" y="4528"/>
                    <a:pt x="3203" y="4712"/>
                    <a:pt x="2768" y="4890"/>
                  </a:cubicBezTo>
                  <a:cubicBezTo>
                    <a:pt x="2545" y="4985"/>
                    <a:pt x="2322" y="5075"/>
                    <a:pt x="2112" y="5172"/>
                  </a:cubicBezTo>
                  <a:cubicBezTo>
                    <a:pt x="1398" y="5504"/>
                    <a:pt x="690" y="5870"/>
                    <a:pt x="1" y="6260"/>
                  </a:cubicBezTo>
                  <a:cubicBezTo>
                    <a:pt x="37" y="6366"/>
                    <a:pt x="79" y="6470"/>
                    <a:pt x="129" y="6570"/>
                  </a:cubicBezTo>
                  <a:cubicBezTo>
                    <a:pt x="826" y="6177"/>
                    <a:pt x="1538" y="5811"/>
                    <a:pt x="2255" y="5474"/>
                  </a:cubicBezTo>
                  <a:cubicBezTo>
                    <a:pt x="2461" y="5376"/>
                    <a:pt x="2679" y="5287"/>
                    <a:pt x="2896" y="5197"/>
                  </a:cubicBezTo>
                  <a:cubicBezTo>
                    <a:pt x="3240" y="5055"/>
                    <a:pt x="3588" y="4916"/>
                    <a:pt x="3915" y="4737"/>
                  </a:cubicBezTo>
                  <a:lnTo>
                    <a:pt x="3915" y="4737"/>
                  </a:lnTo>
                  <a:lnTo>
                    <a:pt x="793" y="7630"/>
                  </a:lnTo>
                  <a:cubicBezTo>
                    <a:pt x="863" y="7714"/>
                    <a:pt x="938" y="7797"/>
                    <a:pt x="1013" y="7878"/>
                  </a:cubicBezTo>
                  <a:lnTo>
                    <a:pt x="3714" y="5376"/>
                  </a:lnTo>
                  <a:lnTo>
                    <a:pt x="3714" y="5376"/>
                  </a:lnTo>
                  <a:cubicBezTo>
                    <a:pt x="3189" y="6500"/>
                    <a:pt x="2620" y="7608"/>
                    <a:pt x="2012" y="8685"/>
                  </a:cubicBezTo>
                  <a:cubicBezTo>
                    <a:pt x="2104" y="8743"/>
                    <a:pt x="2202" y="8796"/>
                    <a:pt x="2299" y="8849"/>
                  </a:cubicBezTo>
                  <a:cubicBezTo>
                    <a:pt x="3047" y="7532"/>
                    <a:pt x="3731" y="6174"/>
                    <a:pt x="4341" y="4796"/>
                  </a:cubicBezTo>
                  <a:lnTo>
                    <a:pt x="4581" y="4572"/>
                  </a:lnTo>
                  <a:cubicBezTo>
                    <a:pt x="4612" y="4612"/>
                    <a:pt x="4643" y="4645"/>
                    <a:pt x="4676" y="4684"/>
                  </a:cubicBezTo>
                  <a:lnTo>
                    <a:pt x="4565" y="4715"/>
                  </a:lnTo>
                  <a:lnTo>
                    <a:pt x="5700" y="8623"/>
                  </a:lnTo>
                  <a:cubicBezTo>
                    <a:pt x="5801" y="8576"/>
                    <a:pt x="5904" y="8523"/>
                    <a:pt x="6001" y="8467"/>
                  </a:cubicBezTo>
                  <a:lnTo>
                    <a:pt x="5025" y="5108"/>
                  </a:lnTo>
                  <a:lnTo>
                    <a:pt x="5025" y="5108"/>
                  </a:lnTo>
                  <a:cubicBezTo>
                    <a:pt x="5711" y="5967"/>
                    <a:pt x="6339" y="6871"/>
                    <a:pt x="6908" y="7809"/>
                  </a:cubicBezTo>
                  <a:cubicBezTo>
                    <a:pt x="6992" y="7733"/>
                    <a:pt x="7070" y="7652"/>
                    <a:pt x="7151" y="7569"/>
                  </a:cubicBezTo>
                  <a:cubicBezTo>
                    <a:pt x="6607" y="6670"/>
                    <a:pt x="6007" y="5811"/>
                    <a:pt x="5354" y="4991"/>
                  </a:cubicBezTo>
                  <a:lnTo>
                    <a:pt x="5354" y="4991"/>
                  </a:lnTo>
                  <a:cubicBezTo>
                    <a:pt x="6205" y="5504"/>
                    <a:pt x="7048" y="6034"/>
                    <a:pt x="7873" y="6581"/>
                  </a:cubicBezTo>
                  <a:cubicBezTo>
                    <a:pt x="7926" y="6483"/>
                    <a:pt x="7977" y="6386"/>
                    <a:pt x="8027" y="6285"/>
                  </a:cubicBezTo>
                  <a:cubicBezTo>
                    <a:pt x="6997" y="5605"/>
                    <a:pt x="5940" y="4949"/>
                    <a:pt x="4877" y="4321"/>
                  </a:cubicBezTo>
                  <a:lnTo>
                    <a:pt x="4863" y="4296"/>
                  </a:lnTo>
                  <a:lnTo>
                    <a:pt x="5192" y="3995"/>
                  </a:lnTo>
                  <a:cubicBezTo>
                    <a:pt x="6227" y="3635"/>
                    <a:pt x="7268" y="3264"/>
                    <a:pt x="8300" y="2882"/>
                  </a:cubicBezTo>
                  <a:cubicBezTo>
                    <a:pt x="8267" y="2773"/>
                    <a:pt x="8236" y="2670"/>
                    <a:pt x="8197" y="2564"/>
                  </a:cubicBezTo>
                  <a:cubicBezTo>
                    <a:pt x="7274" y="2907"/>
                    <a:pt x="6342" y="3242"/>
                    <a:pt x="5416" y="3563"/>
                  </a:cubicBezTo>
                  <a:cubicBezTo>
                    <a:pt x="6040" y="2740"/>
                    <a:pt x="6744" y="1981"/>
                    <a:pt x="7525" y="1303"/>
                  </a:cubicBezTo>
                  <a:cubicBezTo>
                    <a:pt x="7458" y="1214"/>
                    <a:pt x="7388" y="1127"/>
                    <a:pt x="7318" y="1043"/>
                  </a:cubicBezTo>
                  <a:cubicBezTo>
                    <a:pt x="6548" y="1713"/>
                    <a:pt x="5845" y="2461"/>
                    <a:pt x="5223" y="3270"/>
                  </a:cubicBezTo>
                  <a:cubicBezTo>
                    <a:pt x="5558" y="2223"/>
                    <a:pt x="5915" y="1169"/>
                    <a:pt x="6286" y="131"/>
                  </a:cubicBezTo>
                  <a:cubicBezTo>
                    <a:pt x="6264" y="112"/>
                    <a:pt x="6239" y="98"/>
                    <a:pt x="6211" y="81"/>
                  </a:cubicBezTo>
                  <a:cubicBezTo>
                    <a:pt x="6133" y="53"/>
                    <a:pt x="6057" y="25"/>
                    <a:pt x="59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59"/>
            <p:cNvSpPr/>
            <p:nvPr/>
          </p:nvSpPr>
          <p:spPr>
            <a:xfrm>
              <a:off x="4444909" y="1712899"/>
              <a:ext cx="1975396" cy="1273147"/>
            </a:xfrm>
            <a:custGeom>
              <a:avLst/>
              <a:gdLst/>
              <a:ahLst/>
              <a:cxnLst/>
              <a:rect l="l" t="t" r="r" b="b"/>
              <a:pathLst>
                <a:path w="26619" h="17156" extrusionOk="0">
                  <a:moveTo>
                    <a:pt x="6002" y="1600"/>
                  </a:moveTo>
                  <a:lnTo>
                    <a:pt x="9241" y="2842"/>
                  </a:lnTo>
                  <a:cubicBezTo>
                    <a:pt x="7871" y="3489"/>
                    <a:pt x="6813" y="4694"/>
                    <a:pt x="6375" y="6164"/>
                  </a:cubicBezTo>
                  <a:lnTo>
                    <a:pt x="3067" y="4527"/>
                  </a:lnTo>
                  <a:cubicBezTo>
                    <a:pt x="3549" y="3160"/>
                    <a:pt x="4635" y="2080"/>
                    <a:pt x="6002" y="1600"/>
                  </a:cubicBezTo>
                  <a:close/>
                  <a:moveTo>
                    <a:pt x="10047" y="3151"/>
                  </a:moveTo>
                  <a:lnTo>
                    <a:pt x="13294" y="4395"/>
                  </a:lnTo>
                  <a:cubicBezTo>
                    <a:pt x="11760" y="5057"/>
                    <a:pt x="10594" y="6407"/>
                    <a:pt x="10183" y="8056"/>
                  </a:cubicBezTo>
                  <a:lnTo>
                    <a:pt x="6911" y="6432"/>
                  </a:lnTo>
                  <a:cubicBezTo>
                    <a:pt x="7343" y="4884"/>
                    <a:pt x="8526" y="3648"/>
                    <a:pt x="10047" y="3151"/>
                  </a:cubicBezTo>
                  <a:close/>
                  <a:moveTo>
                    <a:pt x="14156" y="4727"/>
                  </a:moveTo>
                  <a:lnTo>
                    <a:pt x="17722" y="6094"/>
                  </a:lnTo>
                  <a:cubicBezTo>
                    <a:pt x="16042" y="6803"/>
                    <a:pt x="14798" y="8340"/>
                    <a:pt x="14494" y="10193"/>
                  </a:cubicBezTo>
                  <a:lnTo>
                    <a:pt x="10725" y="8326"/>
                  </a:lnTo>
                  <a:cubicBezTo>
                    <a:pt x="11110" y="6580"/>
                    <a:pt x="12443" y="5191"/>
                    <a:pt x="14156" y="4727"/>
                  </a:cubicBezTo>
                  <a:close/>
                  <a:moveTo>
                    <a:pt x="18595" y="6426"/>
                  </a:moveTo>
                  <a:lnTo>
                    <a:pt x="22068" y="7757"/>
                  </a:lnTo>
                  <a:lnTo>
                    <a:pt x="21998" y="11783"/>
                  </a:lnTo>
                  <a:lnTo>
                    <a:pt x="17708" y="11783"/>
                  </a:lnTo>
                  <a:lnTo>
                    <a:pt x="15049" y="10463"/>
                  </a:lnTo>
                  <a:cubicBezTo>
                    <a:pt x="15294" y="8508"/>
                    <a:pt x="16723" y="6917"/>
                    <a:pt x="18595" y="6426"/>
                  </a:cubicBezTo>
                  <a:close/>
                  <a:moveTo>
                    <a:pt x="3430" y="0"/>
                  </a:moveTo>
                  <a:cubicBezTo>
                    <a:pt x="3312" y="0"/>
                    <a:pt x="3202" y="73"/>
                    <a:pt x="3159" y="191"/>
                  </a:cubicBezTo>
                  <a:lnTo>
                    <a:pt x="3159" y="197"/>
                  </a:lnTo>
                  <a:cubicBezTo>
                    <a:pt x="3103" y="347"/>
                    <a:pt x="3181" y="515"/>
                    <a:pt x="3329" y="573"/>
                  </a:cubicBezTo>
                  <a:lnTo>
                    <a:pt x="5212" y="1296"/>
                  </a:lnTo>
                  <a:cubicBezTo>
                    <a:pt x="3982" y="1904"/>
                    <a:pt x="3019" y="2967"/>
                    <a:pt x="2539" y="4264"/>
                  </a:cubicBezTo>
                  <a:lnTo>
                    <a:pt x="469" y="3238"/>
                  </a:lnTo>
                  <a:cubicBezTo>
                    <a:pt x="429" y="3218"/>
                    <a:pt x="386" y="3209"/>
                    <a:pt x="344" y="3209"/>
                  </a:cubicBezTo>
                  <a:cubicBezTo>
                    <a:pt x="245" y="3209"/>
                    <a:pt x="149" y="3259"/>
                    <a:pt x="93" y="3346"/>
                  </a:cubicBezTo>
                  <a:cubicBezTo>
                    <a:pt x="87" y="3358"/>
                    <a:pt x="79" y="3363"/>
                    <a:pt x="73" y="3372"/>
                  </a:cubicBezTo>
                  <a:cubicBezTo>
                    <a:pt x="1" y="3517"/>
                    <a:pt x="59" y="3695"/>
                    <a:pt x="210" y="3768"/>
                  </a:cubicBezTo>
                  <a:lnTo>
                    <a:pt x="2361" y="4836"/>
                  </a:lnTo>
                  <a:cubicBezTo>
                    <a:pt x="2260" y="5249"/>
                    <a:pt x="2196" y="5684"/>
                    <a:pt x="2196" y="6125"/>
                  </a:cubicBezTo>
                  <a:cubicBezTo>
                    <a:pt x="2196" y="8256"/>
                    <a:pt x="3460" y="10193"/>
                    <a:pt x="5413" y="11057"/>
                  </a:cubicBezTo>
                  <a:cubicBezTo>
                    <a:pt x="5430" y="11063"/>
                    <a:pt x="5446" y="11071"/>
                    <a:pt x="5469" y="11074"/>
                  </a:cubicBezTo>
                  <a:cubicBezTo>
                    <a:pt x="5859" y="11158"/>
                    <a:pt x="6250" y="11202"/>
                    <a:pt x="6632" y="11202"/>
                  </a:cubicBezTo>
                  <a:cubicBezTo>
                    <a:pt x="6660" y="11202"/>
                    <a:pt x="6685" y="11191"/>
                    <a:pt x="6710" y="11186"/>
                  </a:cubicBezTo>
                  <a:cubicBezTo>
                    <a:pt x="6836" y="11149"/>
                    <a:pt x="6928" y="11043"/>
                    <a:pt x="6928" y="10907"/>
                  </a:cubicBezTo>
                  <a:cubicBezTo>
                    <a:pt x="6928" y="10742"/>
                    <a:pt x="6797" y="10611"/>
                    <a:pt x="6632" y="10611"/>
                  </a:cubicBezTo>
                  <a:cubicBezTo>
                    <a:pt x="6300" y="10611"/>
                    <a:pt x="5963" y="10575"/>
                    <a:pt x="5625" y="10502"/>
                  </a:cubicBezTo>
                  <a:cubicBezTo>
                    <a:pt x="3901" y="9729"/>
                    <a:pt x="2785" y="8011"/>
                    <a:pt x="2785" y="6125"/>
                  </a:cubicBezTo>
                  <a:cubicBezTo>
                    <a:pt x="2785" y="5774"/>
                    <a:pt x="2824" y="5430"/>
                    <a:pt x="2897" y="5104"/>
                  </a:cubicBezTo>
                  <a:lnTo>
                    <a:pt x="6239" y="6756"/>
                  </a:lnTo>
                  <a:cubicBezTo>
                    <a:pt x="6183" y="7068"/>
                    <a:pt x="6147" y="7383"/>
                    <a:pt x="6147" y="7710"/>
                  </a:cubicBezTo>
                  <a:cubicBezTo>
                    <a:pt x="6147" y="9838"/>
                    <a:pt x="7410" y="11774"/>
                    <a:pt x="9363" y="12639"/>
                  </a:cubicBezTo>
                  <a:cubicBezTo>
                    <a:pt x="9380" y="12648"/>
                    <a:pt x="9397" y="12653"/>
                    <a:pt x="9419" y="12659"/>
                  </a:cubicBezTo>
                  <a:cubicBezTo>
                    <a:pt x="9807" y="12742"/>
                    <a:pt x="10200" y="12787"/>
                    <a:pt x="10582" y="12787"/>
                  </a:cubicBezTo>
                  <a:cubicBezTo>
                    <a:pt x="10747" y="12787"/>
                    <a:pt x="10881" y="12653"/>
                    <a:pt x="10881" y="12489"/>
                  </a:cubicBezTo>
                  <a:cubicBezTo>
                    <a:pt x="10881" y="12327"/>
                    <a:pt x="10747" y="12193"/>
                    <a:pt x="10582" y="12193"/>
                  </a:cubicBezTo>
                  <a:cubicBezTo>
                    <a:pt x="10253" y="12193"/>
                    <a:pt x="9913" y="12159"/>
                    <a:pt x="9575" y="12084"/>
                  </a:cubicBezTo>
                  <a:cubicBezTo>
                    <a:pt x="7854" y="11311"/>
                    <a:pt x="6738" y="9596"/>
                    <a:pt x="6738" y="7710"/>
                  </a:cubicBezTo>
                  <a:cubicBezTo>
                    <a:pt x="6738" y="7478"/>
                    <a:pt x="6758" y="7252"/>
                    <a:pt x="6794" y="7029"/>
                  </a:cubicBezTo>
                  <a:lnTo>
                    <a:pt x="10075" y="8653"/>
                  </a:lnTo>
                  <a:cubicBezTo>
                    <a:pt x="10047" y="8884"/>
                    <a:pt x="10022" y="9113"/>
                    <a:pt x="10022" y="9347"/>
                  </a:cubicBezTo>
                  <a:cubicBezTo>
                    <a:pt x="10022" y="11479"/>
                    <a:pt x="11285" y="13415"/>
                    <a:pt x="13238" y="14280"/>
                  </a:cubicBezTo>
                  <a:cubicBezTo>
                    <a:pt x="13255" y="14285"/>
                    <a:pt x="13272" y="14294"/>
                    <a:pt x="13294" y="14296"/>
                  </a:cubicBezTo>
                  <a:cubicBezTo>
                    <a:pt x="13682" y="14380"/>
                    <a:pt x="14075" y="14425"/>
                    <a:pt x="14457" y="14425"/>
                  </a:cubicBezTo>
                  <a:cubicBezTo>
                    <a:pt x="14622" y="14425"/>
                    <a:pt x="14753" y="14294"/>
                    <a:pt x="14753" y="14129"/>
                  </a:cubicBezTo>
                  <a:cubicBezTo>
                    <a:pt x="14753" y="13964"/>
                    <a:pt x="14622" y="13833"/>
                    <a:pt x="14457" y="13833"/>
                  </a:cubicBezTo>
                  <a:cubicBezTo>
                    <a:pt x="14125" y="13833"/>
                    <a:pt x="13788" y="13797"/>
                    <a:pt x="13450" y="13724"/>
                  </a:cubicBezTo>
                  <a:cubicBezTo>
                    <a:pt x="11729" y="12952"/>
                    <a:pt x="10613" y="11233"/>
                    <a:pt x="10613" y="9347"/>
                  </a:cubicBezTo>
                  <a:cubicBezTo>
                    <a:pt x="10613" y="9208"/>
                    <a:pt x="10621" y="9068"/>
                    <a:pt x="10633" y="8932"/>
                  </a:cubicBezTo>
                  <a:lnTo>
                    <a:pt x="14430" y="10815"/>
                  </a:lnTo>
                  <a:cubicBezTo>
                    <a:pt x="14427" y="10896"/>
                    <a:pt x="14416" y="10977"/>
                    <a:pt x="14416" y="11060"/>
                  </a:cubicBezTo>
                  <a:cubicBezTo>
                    <a:pt x="14416" y="13192"/>
                    <a:pt x="15679" y="15125"/>
                    <a:pt x="17632" y="15990"/>
                  </a:cubicBezTo>
                  <a:cubicBezTo>
                    <a:pt x="17649" y="15998"/>
                    <a:pt x="17666" y="16006"/>
                    <a:pt x="17688" y="16009"/>
                  </a:cubicBezTo>
                  <a:cubicBezTo>
                    <a:pt x="18079" y="16093"/>
                    <a:pt x="18469" y="16138"/>
                    <a:pt x="18851" y="16138"/>
                  </a:cubicBezTo>
                  <a:cubicBezTo>
                    <a:pt x="19016" y="16138"/>
                    <a:pt x="19150" y="16004"/>
                    <a:pt x="19150" y="15842"/>
                  </a:cubicBezTo>
                  <a:cubicBezTo>
                    <a:pt x="19150" y="15677"/>
                    <a:pt x="19016" y="15543"/>
                    <a:pt x="18851" y="15543"/>
                  </a:cubicBezTo>
                  <a:cubicBezTo>
                    <a:pt x="18522" y="15543"/>
                    <a:pt x="18182" y="15510"/>
                    <a:pt x="17844" y="15437"/>
                  </a:cubicBezTo>
                  <a:cubicBezTo>
                    <a:pt x="16131" y="14670"/>
                    <a:pt x="15027" y="12974"/>
                    <a:pt x="15010" y="11102"/>
                  </a:cubicBezTo>
                  <a:lnTo>
                    <a:pt x="15010" y="11102"/>
                  </a:lnTo>
                  <a:lnTo>
                    <a:pt x="17507" y="12341"/>
                  </a:lnTo>
                  <a:cubicBezTo>
                    <a:pt x="17546" y="12360"/>
                    <a:pt x="17590" y="12371"/>
                    <a:pt x="17638" y="12371"/>
                  </a:cubicBezTo>
                  <a:lnTo>
                    <a:pt x="21987" y="12371"/>
                  </a:lnTo>
                  <a:lnTo>
                    <a:pt x="21912" y="16855"/>
                  </a:lnTo>
                  <a:cubicBezTo>
                    <a:pt x="21906" y="17019"/>
                    <a:pt x="22037" y="17153"/>
                    <a:pt x="22199" y="17156"/>
                  </a:cubicBezTo>
                  <a:lnTo>
                    <a:pt x="22207" y="17156"/>
                  </a:lnTo>
                  <a:cubicBezTo>
                    <a:pt x="22224" y="17156"/>
                    <a:pt x="22238" y="17148"/>
                    <a:pt x="22255" y="17145"/>
                  </a:cubicBezTo>
                  <a:cubicBezTo>
                    <a:pt x="22392" y="17120"/>
                    <a:pt x="22500" y="17008"/>
                    <a:pt x="22503" y="16863"/>
                  </a:cubicBezTo>
                  <a:lnTo>
                    <a:pt x="22581" y="12369"/>
                  </a:lnTo>
                  <a:lnTo>
                    <a:pt x="26322" y="12369"/>
                  </a:lnTo>
                  <a:cubicBezTo>
                    <a:pt x="26326" y="12369"/>
                    <a:pt x="26329" y="12369"/>
                    <a:pt x="26333" y="12369"/>
                  </a:cubicBezTo>
                  <a:cubicBezTo>
                    <a:pt x="26492" y="12369"/>
                    <a:pt x="26618" y="12240"/>
                    <a:pt x="26618" y="12078"/>
                  </a:cubicBezTo>
                  <a:cubicBezTo>
                    <a:pt x="26618" y="11914"/>
                    <a:pt x="26487" y="11783"/>
                    <a:pt x="26322" y="11783"/>
                  </a:cubicBezTo>
                  <a:lnTo>
                    <a:pt x="22590" y="11783"/>
                  </a:lnTo>
                  <a:lnTo>
                    <a:pt x="22665" y="7559"/>
                  </a:lnTo>
                  <a:cubicBezTo>
                    <a:pt x="22668" y="7433"/>
                    <a:pt x="22590" y="7322"/>
                    <a:pt x="22473" y="7277"/>
                  </a:cubicBezTo>
                  <a:lnTo>
                    <a:pt x="19828" y="6262"/>
                  </a:lnTo>
                  <a:lnTo>
                    <a:pt x="19828" y="6262"/>
                  </a:lnTo>
                  <a:cubicBezTo>
                    <a:pt x="20400" y="6265"/>
                    <a:pt x="20966" y="6371"/>
                    <a:pt x="21510" y="6580"/>
                  </a:cubicBezTo>
                  <a:cubicBezTo>
                    <a:pt x="21543" y="6593"/>
                    <a:pt x="21577" y="6599"/>
                    <a:pt x="21611" y="6599"/>
                  </a:cubicBezTo>
                  <a:cubicBezTo>
                    <a:pt x="21725" y="6599"/>
                    <a:pt x="21834" y="6530"/>
                    <a:pt x="21884" y="6418"/>
                  </a:cubicBezTo>
                  <a:cubicBezTo>
                    <a:pt x="21887" y="6415"/>
                    <a:pt x="21889" y="6412"/>
                    <a:pt x="21889" y="6404"/>
                  </a:cubicBezTo>
                  <a:cubicBezTo>
                    <a:pt x="21948" y="6251"/>
                    <a:pt x="21873" y="6080"/>
                    <a:pt x="21719" y="6025"/>
                  </a:cubicBezTo>
                  <a:cubicBezTo>
                    <a:pt x="21097" y="5788"/>
                    <a:pt x="20456" y="5670"/>
                    <a:pt x="19808" y="5670"/>
                  </a:cubicBezTo>
                  <a:cubicBezTo>
                    <a:pt x="19404" y="5670"/>
                    <a:pt x="19010" y="5718"/>
                    <a:pt x="18628" y="5801"/>
                  </a:cubicBezTo>
                  <a:lnTo>
                    <a:pt x="15370" y="4554"/>
                  </a:lnTo>
                  <a:cubicBezTo>
                    <a:pt x="15381" y="4554"/>
                    <a:pt x="15398" y="4549"/>
                    <a:pt x="15406" y="4549"/>
                  </a:cubicBezTo>
                  <a:cubicBezTo>
                    <a:pt x="15986" y="4549"/>
                    <a:pt x="16558" y="4658"/>
                    <a:pt x="17108" y="4867"/>
                  </a:cubicBezTo>
                  <a:cubicBezTo>
                    <a:pt x="17142" y="4881"/>
                    <a:pt x="17178" y="4887"/>
                    <a:pt x="17212" y="4887"/>
                  </a:cubicBezTo>
                  <a:cubicBezTo>
                    <a:pt x="17311" y="4887"/>
                    <a:pt x="17403" y="4834"/>
                    <a:pt x="17456" y="4750"/>
                  </a:cubicBezTo>
                  <a:cubicBezTo>
                    <a:pt x="17468" y="4730"/>
                    <a:pt x="17482" y="4716"/>
                    <a:pt x="17490" y="4697"/>
                  </a:cubicBezTo>
                  <a:cubicBezTo>
                    <a:pt x="17549" y="4543"/>
                    <a:pt x="17470" y="4373"/>
                    <a:pt x="17317" y="4317"/>
                  </a:cubicBezTo>
                  <a:cubicBezTo>
                    <a:pt x="16698" y="4080"/>
                    <a:pt x="16056" y="3960"/>
                    <a:pt x="15406" y="3960"/>
                  </a:cubicBezTo>
                  <a:cubicBezTo>
                    <a:pt x="14988" y="3960"/>
                    <a:pt x="14583" y="4013"/>
                    <a:pt x="14192" y="4102"/>
                  </a:cubicBezTo>
                  <a:lnTo>
                    <a:pt x="11132" y="2931"/>
                  </a:lnTo>
                  <a:cubicBezTo>
                    <a:pt x="11263" y="2922"/>
                    <a:pt x="11397" y="2911"/>
                    <a:pt x="11534" y="2911"/>
                  </a:cubicBezTo>
                  <a:cubicBezTo>
                    <a:pt x="12111" y="2911"/>
                    <a:pt x="12683" y="3020"/>
                    <a:pt x="13236" y="3229"/>
                  </a:cubicBezTo>
                  <a:cubicBezTo>
                    <a:pt x="13270" y="3243"/>
                    <a:pt x="13305" y="3249"/>
                    <a:pt x="13339" y="3249"/>
                  </a:cubicBezTo>
                  <a:cubicBezTo>
                    <a:pt x="13458" y="3249"/>
                    <a:pt x="13572" y="3175"/>
                    <a:pt x="13615" y="3056"/>
                  </a:cubicBezTo>
                  <a:cubicBezTo>
                    <a:pt x="13621" y="3042"/>
                    <a:pt x="13618" y="3034"/>
                    <a:pt x="13621" y="3020"/>
                  </a:cubicBezTo>
                  <a:cubicBezTo>
                    <a:pt x="13651" y="2875"/>
                    <a:pt x="13581" y="2730"/>
                    <a:pt x="13442" y="2677"/>
                  </a:cubicBezTo>
                  <a:cubicBezTo>
                    <a:pt x="12823" y="2440"/>
                    <a:pt x="12181" y="2323"/>
                    <a:pt x="11531" y="2323"/>
                  </a:cubicBezTo>
                  <a:cubicBezTo>
                    <a:pt x="11026" y="2323"/>
                    <a:pt x="10538" y="2395"/>
                    <a:pt x="10075" y="2526"/>
                  </a:cubicBezTo>
                  <a:lnTo>
                    <a:pt x="7031" y="1363"/>
                  </a:lnTo>
                  <a:cubicBezTo>
                    <a:pt x="7212" y="1341"/>
                    <a:pt x="7394" y="1327"/>
                    <a:pt x="7581" y="1327"/>
                  </a:cubicBezTo>
                  <a:cubicBezTo>
                    <a:pt x="8155" y="1327"/>
                    <a:pt x="8733" y="1435"/>
                    <a:pt x="9282" y="1645"/>
                  </a:cubicBezTo>
                  <a:cubicBezTo>
                    <a:pt x="9317" y="1658"/>
                    <a:pt x="9353" y="1665"/>
                    <a:pt x="9388" y="1665"/>
                  </a:cubicBezTo>
                  <a:cubicBezTo>
                    <a:pt x="9504" y="1665"/>
                    <a:pt x="9612" y="1594"/>
                    <a:pt x="9659" y="1480"/>
                  </a:cubicBezTo>
                  <a:cubicBezTo>
                    <a:pt x="9662" y="1477"/>
                    <a:pt x="9662" y="1475"/>
                    <a:pt x="9667" y="1472"/>
                  </a:cubicBezTo>
                  <a:cubicBezTo>
                    <a:pt x="9726" y="1318"/>
                    <a:pt x="9648" y="1145"/>
                    <a:pt x="9494" y="1090"/>
                  </a:cubicBezTo>
                  <a:cubicBezTo>
                    <a:pt x="8875" y="852"/>
                    <a:pt x="8233" y="735"/>
                    <a:pt x="7583" y="735"/>
                  </a:cubicBezTo>
                  <a:cubicBezTo>
                    <a:pt x="7037" y="735"/>
                    <a:pt x="6509" y="819"/>
                    <a:pt x="6016" y="970"/>
                  </a:cubicBezTo>
                  <a:lnTo>
                    <a:pt x="3538" y="21"/>
                  </a:lnTo>
                  <a:cubicBezTo>
                    <a:pt x="3503" y="7"/>
                    <a:pt x="3466" y="0"/>
                    <a:pt x="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59"/>
            <p:cNvSpPr/>
            <p:nvPr/>
          </p:nvSpPr>
          <p:spPr>
            <a:xfrm>
              <a:off x="5536996" y="2155789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1" y="2283"/>
                    <a:pt x="1" y="5092"/>
                  </a:cubicBezTo>
                  <a:cubicBezTo>
                    <a:pt x="1" y="7173"/>
                    <a:pt x="1248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4" y="9578"/>
                  </a:cubicBezTo>
                  <a:cubicBezTo>
                    <a:pt x="3812" y="9578"/>
                    <a:pt x="3474" y="9542"/>
                    <a:pt x="3137" y="9469"/>
                  </a:cubicBezTo>
                  <a:cubicBezTo>
                    <a:pt x="1413" y="8694"/>
                    <a:pt x="297" y="6978"/>
                    <a:pt x="297" y="5092"/>
                  </a:cubicBezTo>
                  <a:cubicBezTo>
                    <a:pt x="297" y="2445"/>
                    <a:pt x="2448" y="294"/>
                    <a:pt x="5095" y="294"/>
                  </a:cubicBezTo>
                  <a:cubicBezTo>
                    <a:pt x="5675" y="294"/>
                    <a:pt x="6247" y="403"/>
                    <a:pt x="6797" y="612"/>
                  </a:cubicBezTo>
                  <a:cubicBezTo>
                    <a:pt x="6831" y="625"/>
                    <a:pt x="6865" y="631"/>
                    <a:pt x="6899" y="631"/>
                  </a:cubicBezTo>
                  <a:cubicBezTo>
                    <a:pt x="7014" y="631"/>
                    <a:pt x="7121" y="562"/>
                    <a:pt x="7171" y="450"/>
                  </a:cubicBezTo>
                  <a:lnTo>
                    <a:pt x="6897" y="336"/>
                  </a:lnTo>
                  <a:cubicBezTo>
                    <a:pt x="6337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59"/>
            <p:cNvSpPr/>
            <p:nvPr/>
          </p:nvSpPr>
          <p:spPr>
            <a:xfrm>
              <a:off x="5210765" y="2029111"/>
              <a:ext cx="530230" cy="732527"/>
            </a:xfrm>
            <a:custGeom>
              <a:avLst/>
              <a:gdLst/>
              <a:ahLst/>
              <a:cxnLst/>
              <a:rect l="l" t="t" r="r" b="b"/>
              <a:pathLst>
                <a:path w="7145" h="9871" extrusionOk="0">
                  <a:moveTo>
                    <a:pt x="5092" y="1"/>
                  </a:moveTo>
                  <a:cubicBezTo>
                    <a:pt x="2277" y="1"/>
                    <a:pt x="0" y="2280"/>
                    <a:pt x="0" y="5092"/>
                  </a:cubicBezTo>
                  <a:cubicBezTo>
                    <a:pt x="0" y="7173"/>
                    <a:pt x="1247" y="8959"/>
                    <a:pt x="3041" y="9751"/>
                  </a:cubicBezTo>
                  <a:cubicBezTo>
                    <a:pt x="3407" y="9829"/>
                    <a:pt x="3775" y="9871"/>
                    <a:pt x="4143" y="9871"/>
                  </a:cubicBezTo>
                  <a:lnTo>
                    <a:pt x="4439" y="9871"/>
                  </a:lnTo>
                  <a:cubicBezTo>
                    <a:pt x="4439" y="9709"/>
                    <a:pt x="4305" y="9575"/>
                    <a:pt x="4143" y="9575"/>
                  </a:cubicBezTo>
                  <a:cubicBezTo>
                    <a:pt x="3811" y="9575"/>
                    <a:pt x="3473" y="9542"/>
                    <a:pt x="3133" y="9466"/>
                  </a:cubicBezTo>
                  <a:cubicBezTo>
                    <a:pt x="1412" y="8693"/>
                    <a:pt x="296" y="6978"/>
                    <a:pt x="296" y="5092"/>
                  </a:cubicBezTo>
                  <a:cubicBezTo>
                    <a:pt x="296" y="2447"/>
                    <a:pt x="2447" y="293"/>
                    <a:pt x="5094" y="293"/>
                  </a:cubicBezTo>
                  <a:cubicBezTo>
                    <a:pt x="5672" y="293"/>
                    <a:pt x="6244" y="399"/>
                    <a:pt x="6796" y="609"/>
                  </a:cubicBezTo>
                  <a:cubicBezTo>
                    <a:pt x="6830" y="622"/>
                    <a:pt x="6865" y="629"/>
                    <a:pt x="6899" y="629"/>
                  </a:cubicBezTo>
                  <a:cubicBezTo>
                    <a:pt x="6998" y="629"/>
                    <a:pt x="7091" y="576"/>
                    <a:pt x="7145" y="492"/>
                  </a:cubicBezTo>
                  <a:lnTo>
                    <a:pt x="6897" y="335"/>
                  </a:lnTo>
                  <a:cubicBezTo>
                    <a:pt x="6336" y="120"/>
                    <a:pt x="5728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59"/>
            <p:cNvSpPr/>
            <p:nvPr/>
          </p:nvSpPr>
          <p:spPr>
            <a:xfrm>
              <a:off x="4923198" y="1907183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80"/>
                    <a:pt x="0" y="5092"/>
                  </a:cubicBezTo>
                  <a:cubicBezTo>
                    <a:pt x="0" y="7173"/>
                    <a:pt x="1247" y="8958"/>
                    <a:pt x="3038" y="9751"/>
                  </a:cubicBezTo>
                  <a:cubicBezTo>
                    <a:pt x="3404" y="9832"/>
                    <a:pt x="3772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2" y="9575"/>
                    <a:pt x="4140" y="9575"/>
                  </a:cubicBezTo>
                  <a:cubicBezTo>
                    <a:pt x="3808" y="9575"/>
                    <a:pt x="3471" y="9541"/>
                    <a:pt x="3130" y="9469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69" y="293"/>
                    <a:pt x="6241" y="402"/>
                    <a:pt x="6793" y="611"/>
                  </a:cubicBezTo>
                  <a:cubicBezTo>
                    <a:pt x="6828" y="625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6" y="416"/>
                    <a:pt x="7181" y="402"/>
                  </a:cubicBezTo>
                  <a:lnTo>
                    <a:pt x="6897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59"/>
            <p:cNvSpPr/>
            <p:nvPr/>
          </p:nvSpPr>
          <p:spPr>
            <a:xfrm>
              <a:off x="4629620" y="1789558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2" y="1"/>
                  </a:moveTo>
                  <a:cubicBezTo>
                    <a:pt x="2280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38" y="9751"/>
                  </a:cubicBezTo>
                  <a:cubicBezTo>
                    <a:pt x="3404" y="9832"/>
                    <a:pt x="3775" y="9874"/>
                    <a:pt x="4140" y="9874"/>
                  </a:cubicBezTo>
                  <a:lnTo>
                    <a:pt x="4218" y="10153"/>
                  </a:lnTo>
                  <a:cubicBezTo>
                    <a:pt x="4344" y="10119"/>
                    <a:pt x="4436" y="10010"/>
                    <a:pt x="4436" y="9874"/>
                  </a:cubicBezTo>
                  <a:cubicBezTo>
                    <a:pt x="4436" y="9709"/>
                    <a:pt x="4305" y="9578"/>
                    <a:pt x="4140" y="9578"/>
                  </a:cubicBezTo>
                  <a:cubicBezTo>
                    <a:pt x="3808" y="9578"/>
                    <a:pt x="3471" y="9542"/>
                    <a:pt x="3133" y="9469"/>
                  </a:cubicBezTo>
                  <a:cubicBezTo>
                    <a:pt x="1409" y="8696"/>
                    <a:pt x="293" y="6981"/>
                    <a:pt x="293" y="5092"/>
                  </a:cubicBezTo>
                  <a:cubicBezTo>
                    <a:pt x="293" y="2447"/>
                    <a:pt x="2447" y="294"/>
                    <a:pt x="5092" y="294"/>
                  </a:cubicBezTo>
                  <a:cubicBezTo>
                    <a:pt x="5669" y="294"/>
                    <a:pt x="6244" y="402"/>
                    <a:pt x="6793" y="612"/>
                  </a:cubicBezTo>
                  <a:cubicBezTo>
                    <a:pt x="6828" y="625"/>
                    <a:pt x="6864" y="632"/>
                    <a:pt x="6899" y="632"/>
                  </a:cubicBezTo>
                  <a:cubicBezTo>
                    <a:pt x="7015" y="632"/>
                    <a:pt x="7123" y="561"/>
                    <a:pt x="7170" y="447"/>
                  </a:cubicBezTo>
                  <a:lnTo>
                    <a:pt x="6899" y="335"/>
                  </a:lnTo>
                  <a:cubicBezTo>
                    <a:pt x="6339" y="123"/>
                    <a:pt x="5730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59"/>
            <p:cNvSpPr/>
            <p:nvPr/>
          </p:nvSpPr>
          <p:spPr>
            <a:xfrm>
              <a:off x="4674517" y="1727444"/>
              <a:ext cx="1430249" cy="1258824"/>
            </a:xfrm>
            <a:custGeom>
              <a:avLst/>
              <a:gdLst/>
              <a:ahLst/>
              <a:cxnLst/>
              <a:rect l="l" t="t" r="r" b="b"/>
              <a:pathLst>
                <a:path w="19273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9"/>
                    <a:pt x="18943" y="16960"/>
                    <a:pt x="19105" y="16963"/>
                  </a:cubicBezTo>
                  <a:lnTo>
                    <a:pt x="19113" y="16963"/>
                  </a:lnTo>
                  <a:cubicBezTo>
                    <a:pt x="19130" y="16963"/>
                    <a:pt x="19144" y="16957"/>
                    <a:pt x="19161" y="16954"/>
                  </a:cubicBezTo>
                  <a:lnTo>
                    <a:pt x="19113" y="16667"/>
                  </a:lnTo>
                  <a:lnTo>
                    <a:pt x="19273" y="7360"/>
                  </a:lnTo>
                  <a:lnTo>
                    <a:pt x="335" y="10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59"/>
            <p:cNvSpPr/>
            <p:nvPr/>
          </p:nvSpPr>
          <p:spPr>
            <a:xfrm>
              <a:off x="4444315" y="1961208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0"/>
                  </a:moveTo>
                  <a:cubicBezTo>
                    <a:pt x="90" y="12"/>
                    <a:pt x="81" y="17"/>
                    <a:pt x="73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7" y="8998"/>
                  </a:lnTo>
                  <a:cubicBezTo>
                    <a:pt x="17557" y="9017"/>
                    <a:pt x="17601" y="9028"/>
                    <a:pt x="17649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2"/>
                  </a:cubicBezTo>
                  <a:lnTo>
                    <a:pt x="17646" y="8732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3" y="16918"/>
                    <a:pt x="25471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59"/>
            <p:cNvSpPr/>
            <p:nvPr/>
          </p:nvSpPr>
          <p:spPr>
            <a:xfrm>
              <a:off x="4043280" y="1909632"/>
              <a:ext cx="1955656" cy="1254891"/>
            </a:xfrm>
            <a:custGeom>
              <a:avLst/>
              <a:gdLst/>
              <a:ahLst/>
              <a:cxnLst/>
              <a:rect l="l" t="t" r="r" b="b"/>
              <a:pathLst>
                <a:path w="26353" h="16910" extrusionOk="0">
                  <a:moveTo>
                    <a:pt x="5230" y="0"/>
                  </a:moveTo>
                  <a:cubicBezTo>
                    <a:pt x="4778" y="0"/>
                    <a:pt x="4330" y="63"/>
                    <a:pt x="3901" y="185"/>
                  </a:cubicBezTo>
                  <a:cubicBezTo>
                    <a:pt x="3753" y="232"/>
                    <a:pt x="3599" y="280"/>
                    <a:pt x="3452" y="338"/>
                  </a:cubicBezTo>
                  <a:cubicBezTo>
                    <a:pt x="3362" y="375"/>
                    <a:pt x="3270" y="414"/>
                    <a:pt x="3181" y="456"/>
                  </a:cubicBezTo>
                  <a:lnTo>
                    <a:pt x="3175" y="456"/>
                  </a:lnTo>
                  <a:cubicBezTo>
                    <a:pt x="2670" y="687"/>
                    <a:pt x="2207" y="1008"/>
                    <a:pt x="1803" y="1407"/>
                  </a:cubicBezTo>
                  <a:cubicBezTo>
                    <a:pt x="1376" y="1825"/>
                    <a:pt x="1022" y="2330"/>
                    <a:pt x="768" y="2913"/>
                  </a:cubicBezTo>
                  <a:cubicBezTo>
                    <a:pt x="706" y="3050"/>
                    <a:pt x="651" y="3184"/>
                    <a:pt x="606" y="3323"/>
                  </a:cubicBezTo>
                  <a:cubicBezTo>
                    <a:pt x="572" y="3421"/>
                    <a:pt x="545" y="3524"/>
                    <a:pt x="517" y="3622"/>
                  </a:cubicBezTo>
                  <a:cubicBezTo>
                    <a:pt x="492" y="3714"/>
                    <a:pt x="469" y="3809"/>
                    <a:pt x="450" y="3906"/>
                  </a:cubicBezTo>
                  <a:cubicBezTo>
                    <a:pt x="447" y="3909"/>
                    <a:pt x="447" y="3915"/>
                    <a:pt x="447" y="3918"/>
                  </a:cubicBezTo>
                  <a:cubicBezTo>
                    <a:pt x="1" y="6113"/>
                    <a:pt x="1122" y="8398"/>
                    <a:pt x="3256" y="9344"/>
                  </a:cubicBezTo>
                  <a:cubicBezTo>
                    <a:pt x="3259" y="9344"/>
                    <a:pt x="3259" y="9347"/>
                    <a:pt x="3265" y="9347"/>
                  </a:cubicBezTo>
                  <a:lnTo>
                    <a:pt x="3839" y="9600"/>
                  </a:lnTo>
                  <a:lnTo>
                    <a:pt x="4682" y="9971"/>
                  </a:lnTo>
                  <a:lnTo>
                    <a:pt x="4721" y="9988"/>
                  </a:lnTo>
                  <a:lnTo>
                    <a:pt x="6127" y="10605"/>
                  </a:lnTo>
                  <a:lnTo>
                    <a:pt x="6158" y="10619"/>
                  </a:lnTo>
                  <a:lnTo>
                    <a:pt x="6936" y="10962"/>
                  </a:lnTo>
                  <a:lnTo>
                    <a:pt x="7396" y="11163"/>
                  </a:lnTo>
                  <a:lnTo>
                    <a:pt x="8063" y="11456"/>
                  </a:lnTo>
                  <a:lnTo>
                    <a:pt x="10485" y="12524"/>
                  </a:lnTo>
                  <a:lnTo>
                    <a:pt x="10839" y="12680"/>
                  </a:lnTo>
                  <a:lnTo>
                    <a:pt x="11361" y="12912"/>
                  </a:lnTo>
                  <a:lnTo>
                    <a:pt x="12080" y="13227"/>
                  </a:lnTo>
                  <a:lnTo>
                    <a:pt x="14195" y="14159"/>
                  </a:lnTo>
                  <a:lnTo>
                    <a:pt x="14672" y="14368"/>
                  </a:lnTo>
                  <a:lnTo>
                    <a:pt x="16140" y="15013"/>
                  </a:lnTo>
                  <a:lnTo>
                    <a:pt x="17328" y="15537"/>
                  </a:lnTo>
                  <a:lnTo>
                    <a:pt x="17875" y="15777"/>
                  </a:lnTo>
                  <a:lnTo>
                    <a:pt x="18731" y="16154"/>
                  </a:lnTo>
                  <a:lnTo>
                    <a:pt x="19512" y="16497"/>
                  </a:lnTo>
                  <a:cubicBezTo>
                    <a:pt x="20148" y="16779"/>
                    <a:pt x="20815" y="16910"/>
                    <a:pt x="21474" y="16910"/>
                  </a:cubicBezTo>
                  <a:cubicBezTo>
                    <a:pt x="21624" y="16910"/>
                    <a:pt x="21772" y="16904"/>
                    <a:pt x="21917" y="16890"/>
                  </a:cubicBezTo>
                  <a:lnTo>
                    <a:pt x="21920" y="16890"/>
                  </a:lnTo>
                  <a:cubicBezTo>
                    <a:pt x="22018" y="16882"/>
                    <a:pt x="22115" y="16868"/>
                    <a:pt x="22213" y="16854"/>
                  </a:cubicBezTo>
                  <a:cubicBezTo>
                    <a:pt x="22316" y="16837"/>
                    <a:pt x="22414" y="16820"/>
                    <a:pt x="22514" y="16798"/>
                  </a:cubicBezTo>
                  <a:cubicBezTo>
                    <a:pt x="22545" y="16793"/>
                    <a:pt x="22573" y="16784"/>
                    <a:pt x="22603" y="16779"/>
                  </a:cubicBezTo>
                  <a:cubicBezTo>
                    <a:pt x="22609" y="16779"/>
                    <a:pt x="22615" y="16776"/>
                    <a:pt x="22617" y="16776"/>
                  </a:cubicBezTo>
                  <a:cubicBezTo>
                    <a:pt x="22637" y="16770"/>
                    <a:pt x="22651" y="16767"/>
                    <a:pt x="22665" y="16765"/>
                  </a:cubicBezTo>
                  <a:cubicBezTo>
                    <a:pt x="22696" y="16753"/>
                    <a:pt x="22723" y="16748"/>
                    <a:pt x="22751" y="16740"/>
                  </a:cubicBezTo>
                  <a:lnTo>
                    <a:pt x="22793" y="16728"/>
                  </a:lnTo>
                  <a:cubicBezTo>
                    <a:pt x="22804" y="16726"/>
                    <a:pt x="22818" y="16723"/>
                    <a:pt x="22827" y="16720"/>
                  </a:cubicBezTo>
                  <a:cubicBezTo>
                    <a:pt x="22846" y="16714"/>
                    <a:pt x="22863" y="16709"/>
                    <a:pt x="22880" y="16706"/>
                  </a:cubicBezTo>
                  <a:cubicBezTo>
                    <a:pt x="22891" y="16700"/>
                    <a:pt x="22896" y="16700"/>
                    <a:pt x="22905" y="16698"/>
                  </a:cubicBezTo>
                  <a:cubicBezTo>
                    <a:pt x="22908" y="16698"/>
                    <a:pt x="22913" y="16698"/>
                    <a:pt x="22919" y="16695"/>
                  </a:cubicBezTo>
                  <a:cubicBezTo>
                    <a:pt x="22933" y="16692"/>
                    <a:pt x="22949" y="16684"/>
                    <a:pt x="22966" y="16681"/>
                  </a:cubicBezTo>
                  <a:cubicBezTo>
                    <a:pt x="22969" y="16681"/>
                    <a:pt x="22969" y="16678"/>
                    <a:pt x="22974" y="16678"/>
                  </a:cubicBezTo>
                  <a:cubicBezTo>
                    <a:pt x="22980" y="16678"/>
                    <a:pt x="22983" y="16673"/>
                    <a:pt x="22988" y="16673"/>
                  </a:cubicBezTo>
                  <a:cubicBezTo>
                    <a:pt x="23005" y="16667"/>
                    <a:pt x="23025" y="16659"/>
                    <a:pt x="23047" y="16653"/>
                  </a:cubicBezTo>
                  <a:cubicBezTo>
                    <a:pt x="23050" y="16653"/>
                    <a:pt x="23053" y="16650"/>
                    <a:pt x="23058" y="16650"/>
                  </a:cubicBezTo>
                  <a:cubicBezTo>
                    <a:pt x="23072" y="16642"/>
                    <a:pt x="23083" y="16639"/>
                    <a:pt x="23094" y="16636"/>
                  </a:cubicBezTo>
                  <a:cubicBezTo>
                    <a:pt x="23111" y="16631"/>
                    <a:pt x="23120" y="16625"/>
                    <a:pt x="23134" y="16622"/>
                  </a:cubicBezTo>
                  <a:cubicBezTo>
                    <a:pt x="23153" y="16617"/>
                    <a:pt x="23170" y="16611"/>
                    <a:pt x="23187" y="16603"/>
                  </a:cubicBezTo>
                  <a:cubicBezTo>
                    <a:pt x="23200" y="16600"/>
                    <a:pt x="23212" y="16594"/>
                    <a:pt x="23223" y="16589"/>
                  </a:cubicBezTo>
                  <a:lnTo>
                    <a:pt x="23326" y="16547"/>
                  </a:lnTo>
                  <a:cubicBezTo>
                    <a:pt x="23340" y="16544"/>
                    <a:pt x="23351" y="16539"/>
                    <a:pt x="23365" y="16533"/>
                  </a:cubicBezTo>
                  <a:cubicBezTo>
                    <a:pt x="23379" y="16527"/>
                    <a:pt x="23393" y="16525"/>
                    <a:pt x="23407" y="16516"/>
                  </a:cubicBezTo>
                  <a:cubicBezTo>
                    <a:pt x="23412" y="16516"/>
                    <a:pt x="23421" y="16514"/>
                    <a:pt x="23426" y="16511"/>
                  </a:cubicBezTo>
                  <a:cubicBezTo>
                    <a:pt x="23435" y="16505"/>
                    <a:pt x="23446" y="16502"/>
                    <a:pt x="23452" y="16500"/>
                  </a:cubicBezTo>
                  <a:cubicBezTo>
                    <a:pt x="23463" y="16491"/>
                    <a:pt x="23468" y="16488"/>
                    <a:pt x="23479" y="16486"/>
                  </a:cubicBezTo>
                  <a:cubicBezTo>
                    <a:pt x="23482" y="16486"/>
                    <a:pt x="23488" y="16483"/>
                    <a:pt x="23488" y="16483"/>
                  </a:cubicBezTo>
                  <a:cubicBezTo>
                    <a:pt x="23493" y="16477"/>
                    <a:pt x="23505" y="16474"/>
                    <a:pt x="23510" y="16472"/>
                  </a:cubicBezTo>
                  <a:lnTo>
                    <a:pt x="23519" y="16472"/>
                  </a:lnTo>
                  <a:cubicBezTo>
                    <a:pt x="23535" y="16463"/>
                    <a:pt x="23552" y="16455"/>
                    <a:pt x="23572" y="16447"/>
                  </a:cubicBezTo>
                  <a:cubicBezTo>
                    <a:pt x="23574" y="16447"/>
                    <a:pt x="23574" y="16444"/>
                    <a:pt x="23577" y="16444"/>
                  </a:cubicBezTo>
                  <a:cubicBezTo>
                    <a:pt x="23580" y="16441"/>
                    <a:pt x="23588" y="16441"/>
                    <a:pt x="23591" y="16435"/>
                  </a:cubicBezTo>
                  <a:cubicBezTo>
                    <a:pt x="23616" y="16427"/>
                    <a:pt x="23641" y="16416"/>
                    <a:pt x="23664" y="16402"/>
                  </a:cubicBezTo>
                  <a:lnTo>
                    <a:pt x="23728" y="16371"/>
                  </a:lnTo>
                  <a:lnTo>
                    <a:pt x="23731" y="16366"/>
                  </a:lnTo>
                  <a:cubicBezTo>
                    <a:pt x="23733" y="16366"/>
                    <a:pt x="23733" y="16363"/>
                    <a:pt x="23739" y="16363"/>
                  </a:cubicBezTo>
                  <a:lnTo>
                    <a:pt x="23758" y="16352"/>
                  </a:lnTo>
                  <a:cubicBezTo>
                    <a:pt x="23817" y="16321"/>
                    <a:pt x="23878" y="16290"/>
                    <a:pt x="23937" y="16254"/>
                  </a:cubicBezTo>
                  <a:cubicBezTo>
                    <a:pt x="23943" y="16251"/>
                    <a:pt x="23948" y="16249"/>
                    <a:pt x="23954" y="16246"/>
                  </a:cubicBezTo>
                  <a:cubicBezTo>
                    <a:pt x="23957" y="16240"/>
                    <a:pt x="23965" y="16237"/>
                    <a:pt x="23970" y="16235"/>
                  </a:cubicBezTo>
                  <a:cubicBezTo>
                    <a:pt x="23979" y="16232"/>
                    <a:pt x="23990" y="16223"/>
                    <a:pt x="23996" y="16221"/>
                  </a:cubicBezTo>
                  <a:cubicBezTo>
                    <a:pt x="24012" y="16212"/>
                    <a:pt x="24026" y="16204"/>
                    <a:pt x="24046" y="16193"/>
                  </a:cubicBezTo>
                  <a:cubicBezTo>
                    <a:pt x="24046" y="16190"/>
                    <a:pt x="24049" y="16190"/>
                    <a:pt x="24049" y="16190"/>
                  </a:cubicBezTo>
                  <a:cubicBezTo>
                    <a:pt x="24054" y="16190"/>
                    <a:pt x="24060" y="16184"/>
                    <a:pt x="24063" y="16182"/>
                  </a:cubicBezTo>
                  <a:cubicBezTo>
                    <a:pt x="24068" y="16176"/>
                    <a:pt x="24076" y="16170"/>
                    <a:pt x="24082" y="16168"/>
                  </a:cubicBezTo>
                  <a:cubicBezTo>
                    <a:pt x="24104" y="16156"/>
                    <a:pt x="24124" y="16142"/>
                    <a:pt x="24146" y="16129"/>
                  </a:cubicBezTo>
                  <a:cubicBezTo>
                    <a:pt x="24152" y="16126"/>
                    <a:pt x="24157" y="16123"/>
                    <a:pt x="24163" y="16120"/>
                  </a:cubicBezTo>
                  <a:cubicBezTo>
                    <a:pt x="24180" y="16109"/>
                    <a:pt x="24199" y="16095"/>
                    <a:pt x="24216" y="16084"/>
                  </a:cubicBezTo>
                  <a:cubicBezTo>
                    <a:pt x="24222" y="16081"/>
                    <a:pt x="24230" y="16073"/>
                    <a:pt x="24235" y="16070"/>
                  </a:cubicBezTo>
                  <a:cubicBezTo>
                    <a:pt x="24235" y="16067"/>
                    <a:pt x="24241" y="16067"/>
                    <a:pt x="24241" y="16067"/>
                  </a:cubicBezTo>
                  <a:cubicBezTo>
                    <a:pt x="24261" y="16053"/>
                    <a:pt x="24277" y="16042"/>
                    <a:pt x="24297" y="16028"/>
                  </a:cubicBezTo>
                  <a:cubicBezTo>
                    <a:pt x="24314" y="16014"/>
                    <a:pt x="24330" y="16000"/>
                    <a:pt x="24347" y="15989"/>
                  </a:cubicBezTo>
                  <a:cubicBezTo>
                    <a:pt x="24369" y="15975"/>
                    <a:pt x="24389" y="15958"/>
                    <a:pt x="24411" y="15944"/>
                  </a:cubicBezTo>
                  <a:cubicBezTo>
                    <a:pt x="24414" y="15942"/>
                    <a:pt x="24422" y="15939"/>
                    <a:pt x="24425" y="15933"/>
                  </a:cubicBezTo>
                  <a:cubicBezTo>
                    <a:pt x="24431" y="15930"/>
                    <a:pt x="24436" y="15928"/>
                    <a:pt x="24439" y="15925"/>
                  </a:cubicBezTo>
                  <a:cubicBezTo>
                    <a:pt x="24450" y="15917"/>
                    <a:pt x="24459" y="15911"/>
                    <a:pt x="24467" y="15903"/>
                  </a:cubicBezTo>
                  <a:cubicBezTo>
                    <a:pt x="24470" y="15900"/>
                    <a:pt x="24478" y="15897"/>
                    <a:pt x="24481" y="15891"/>
                  </a:cubicBezTo>
                  <a:cubicBezTo>
                    <a:pt x="24492" y="15886"/>
                    <a:pt x="24498" y="15877"/>
                    <a:pt x="24509" y="15872"/>
                  </a:cubicBezTo>
                  <a:cubicBezTo>
                    <a:pt x="24514" y="15869"/>
                    <a:pt x="24520" y="15864"/>
                    <a:pt x="24523" y="15861"/>
                  </a:cubicBezTo>
                  <a:lnTo>
                    <a:pt x="24528" y="15855"/>
                  </a:lnTo>
                  <a:cubicBezTo>
                    <a:pt x="24537" y="15850"/>
                    <a:pt x="24540" y="15847"/>
                    <a:pt x="24542" y="15844"/>
                  </a:cubicBezTo>
                  <a:lnTo>
                    <a:pt x="24548" y="15841"/>
                  </a:lnTo>
                  <a:cubicBezTo>
                    <a:pt x="24554" y="15836"/>
                    <a:pt x="24556" y="15833"/>
                    <a:pt x="24562" y="15830"/>
                  </a:cubicBezTo>
                  <a:cubicBezTo>
                    <a:pt x="24567" y="15827"/>
                    <a:pt x="24570" y="15822"/>
                    <a:pt x="24576" y="15819"/>
                  </a:cubicBezTo>
                  <a:cubicBezTo>
                    <a:pt x="24595" y="15799"/>
                    <a:pt x="24620" y="15780"/>
                    <a:pt x="24646" y="15760"/>
                  </a:cubicBezTo>
                  <a:cubicBezTo>
                    <a:pt x="24660" y="15749"/>
                    <a:pt x="24668" y="15738"/>
                    <a:pt x="24682" y="15730"/>
                  </a:cubicBezTo>
                  <a:cubicBezTo>
                    <a:pt x="24701" y="15716"/>
                    <a:pt x="24718" y="15696"/>
                    <a:pt x="24735" y="15682"/>
                  </a:cubicBezTo>
                  <a:cubicBezTo>
                    <a:pt x="24749" y="15668"/>
                    <a:pt x="24766" y="15654"/>
                    <a:pt x="24779" y="15640"/>
                  </a:cubicBezTo>
                  <a:cubicBezTo>
                    <a:pt x="24779" y="15638"/>
                    <a:pt x="24785" y="15638"/>
                    <a:pt x="24788" y="15635"/>
                  </a:cubicBezTo>
                  <a:cubicBezTo>
                    <a:pt x="24793" y="15624"/>
                    <a:pt x="24805" y="15618"/>
                    <a:pt x="24813" y="15610"/>
                  </a:cubicBezTo>
                  <a:lnTo>
                    <a:pt x="24821" y="15598"/>
                  </a:lnTo>
                  <a:lnTo>
                    <a:pt x="24830" y="15593"/>
                  </a:lnTo>
                  <a:cubicBezTo>
                    <a:pt x="24832" y="15593"/>
                    <a:pt x="24832" y="15590"/>
                    <a:pt x="24832" y="15590"/>
                  </a:cubicBezTo>
                  <a:lnTo>
                    <a:pt x="24832" y="15585"/>
                  </a:lnTo>
                  <a:lnTo>
                    <a:pt x="24835" y="15582"/>
                  </a:lnTo>
                  <a:cubicBezTo>
                    <a:pt x="24849" y="15571"/>
                    <a:pt x="24860" y="15557"/>
                    <a:pt x="24874" y="15548"/>
                  </a:cubicBezTo>
                  <a:lnTo>
                    <a:pt x="24899" y="15523"/>
                  </a:lnTo>
                  <a:lnTo>
                    <a:pt x="24919" y="15501"/>
                  </a:lnTo>
                  <a:lnTo>
                    <a:pt x="24952" y="15470"/>
                  </a:lnTo>
                  <a:lnTo>
                    <a:pt x="24983" y="15439"/>
                  </a:lnTo>
                  <a:lnTo>
                    <a:pt x="24997" y="15426"/>
                  </a:lnTo>
                  <a:lnTo>
                    <a:pt x="25000" y="15423"/>
                  </a:lnTo>
                  <a:cubicBezTo>
                    <a:pt x="25003" y="15423"/>
                    <a:pt x="25003" y="15417"/>
                    <a:pt x="25008" y="15414"/>
                  </a:cubicBezTo>
                  <a:lnTo>
                    <a:pt x="25011" y="15412"/>
                  </a:lnTo>
                  <a:lnTo>
                    <a:pt x="25025" y="15398"/>
                  </a:lnTo>
                  <a:cubicBezTo>
                    <a:pt x="25036" y="15386"/>
                    <a:pt x="25045" y="15373"/>
                    <a:pt x="25056" y="15361"/>
                  </a:cubicBezTo>
                  <a:cubicBezTo>
                    <a:pt x="25058" y="15356"/>
                    <a:pt x="25064" y="15353"/>
                    <a:pt x="25067" y="15347"/>
                  </a:cubicBezTo>
                  <a:cubicBezTo>
                    <a:pt x="25084" y="15331"/>
                    <a:pt x="25098" y="15314"/>
                    <a:pt x="25114" y="15297"/>
                  </a:cubicBezTo>
                  <a:lnTo>
                    <a:pt x="25120" y="15292"/>
                  </a:lnTo>
                  <a:lnTo>
                    <a:pt x="25125" y="15286"/>
                  </a:lnTo>
                  <a:cubicBezTo>
                    <a:pt x="25137" y="15272"/>
                    <a:pt x="25148" y="15261"/>
                    <a:pt x="25156" y="15247"/>
                  </a:cubicBezTo>
                  <a:cubicBezTo>
                    <a:pt x="25167" y="15233"/>
                    <a:pt x="25181" y="15219"/>
                    <a:pt x="25192" y="15205"/>
                  </a:cubicBezTo>
                  <a:cubicBezTo>
                    <a:pt x="25206" y="15191"/>
                    <a:pt x="25217" y="15174"/>
                    <a:pt x="25231" y="15160"/>
                  </a:cubicBezTo>
                  <a:cubicBezTo>
                    <a:pt x="25234" y="15149"/>
                    <a:pt x="25240" y="15144"/>
                    <a:pt x="25248" y="15135"/>
                  </a:cubicBezTo>
                  <a:cubicBezTo>
                    <a:pt x="25262" y="15121"/>
                    <a:pt x="25273" y="15105"/>
                    <a:pt x="25287" y="15091"/>
                  </a:cubicBezTo>
                  <a:lnTo>
                    <a:pt x="25290" y="15088"/>
                  </a:lnTo>
                  <a:cubicBezTo>
                    <a:pt x="25293" y="15082"/>
                    <a:pt x="25293" y="15080"/>
                    <a:pt x="25296" y="15077"/>
                  </a:cubicBezTo>
                  <a:cubicBezTo>
                    <a:pt x="25301" y="15068"/>
                    <a:pt x="25304" y="15066"/>
                    <a:pt x="25307" y="15063"/>
                  </a:cubicBezTo>
                  <a:cubicBezTo>
                    <a:pt x="25315" y="15054"/>
                    <a:pt x="25318" y="15052"/>
                    <a:pt x="25321" y="15046"/>
                  </a:cubicBezTo>
                  <a:cubicBezTo>
                    <a:pt x="25323" y="15041"/>
                    <a:pt x="25323" y="15038"/>
                    <a:pt x="25329" y="15035"/>
                  </a:cubicBezTo>
                  <a:cubicBezTo>
                    <a:pt x="25332" y="15032"/>
                    <a:pt x="25335" y="15027"/>
                    <a:pt x="25337" y="15021"/>
                  </a:cubicBezTo>
                  <a:cubicBezTo>
                    <a:pt x="25343" y="15018"/>
                    <a:pt x="25349" y="15010"/>
                    <a:pt x="25351" y="15004"/>
                  </a:cubicBezTo>
                  <a:cubicBezTo>
                    <a:pt x="25360" y="14996"/>
                    <a:pt x="25365" y="14985"/>
                    <a:pt x="25374" y="14979"/>
                  </a:cubicBezTo>
                  <a:cubicBezTo>
                    <a:pt x="25379" y="14968"/>
                    <a:pt x="25385" y="14962"/>
                    <a:pt x="25390" y="14954"/>
                  </a:cubicBezTo>
                  <a:lnTo>
                    <a:pt x="25393" y="14951"/>
                  </a:lnTo>
                  <a:cubicBezTo>
                    <a:pt x="25393" y="14948"/>
                    <a:pt x="25399" y="14948"/>
                    <a:pt x="25399" y="14943"/>
                  </a:cubicBezTo>
                  <a:lnTo>
                    <a:pt x="25430" y="14901"/>
                  </a:lnTo>
                  <a:cubicBezTo>
                    <a:pt x="25435" y="14893"/>
                    <a:pt x="25446" y="14879"/>
                    <a:pt x="25455" y="14868"/>
                  </a:cubicBezTo>
                  <a:cubicBezTo>
                    <a:pt x="25463" y="14851"/>
                    <a:pt x="25477" y="14831"/>
                    <a:pt x="25491" y="14812"/>
                  </a:cubicBezTo>
                  <a:cubicBezTo>
                    <a:pt x="25491" y="14809"/>
                    <a:pt x="25496" y="14809"/>
                    <a:pt x="25496" y="14803"/>
                  </a:cubicBezTo>
                  <a:cubicBezTo>
                    <a:pt x="25502" y="14798"/>
                    <a:pt x="25505" y="14795"/>
                    <a:pt x="25510" y="14787"/>
                  </a:cubicBezTo>
                  <a:cubicBezTo>
                    <a:pt x="25510" y="14781"/>
                    <a:pt x="25513" y="14775"/>
                    <a:pt x="25516" y="14773"/>
                  </a:cubicBezTo>
                  <a:cubicBezTo>
                    <a:pt x="25519" y="14767"/>
                    <a:pt x="25527" y="14759"/>
                    <a:pt x="25530" y="14753"/>
                  </a:cubicBezTo>
                  <a:cubicBezTo>
                    <a:pt x="25544" y="14734"/>
                    <a:pt x="25555" y="14717"/>
                    <a:pt x="25566" y="14700"/>
                  </a:cubicBezTo>
                  <a:cubicBezTo>
                    <a:pt x="25575" y="14686"/>
                    <a:pt x="25586" y="14672"/>
                    <a:pt x="25597" y="14656"/>
                  </a:cubicBezTo>
                  <a:cubicBezTo>
                    <a:pt x="25600" y="14656"/>
                    <a:pt x="25600" y="14650"/>
                    <a:pt x="25600" y="14650"/>
                  </a:cubicBezTo>
                  <a:cubicBezTo>
                    <a:pt x="25602" y="14644"/>
                    <a:pt x="25608" y="14642"/>
                    <a:pt x="25611" y="14633"/>
                  </a:cubicBezTo>
                  <a:cubicBezTo>
                    <a:pt x="25611" y="14630"/>
                    <a:pt x="25614" y="14630"/>
                    <a:pt x="25614" y="14628"/>
                  </a:cubicBezTo>
                  <a:cubicBezTo>
                    <a:pt x="25616" y="14622"/>
                    <a:pt x="25622" y="14616"/>
                    <a:pt x="25625" y="14614"/>
                  </a:cubicBezTo>
                  <a:cubicBezTo>
                    <a:pt x="25628" y="14605"/>
                    <a:pt x="25636" y="14594"/>
                    <a:pt x="25639" y="14589"/>
                  </a:cubicBezTo>
                  <a:cubicBezTo>
                    <a:pt x="25639" y="14586"/>
                    <a:pt x="25642" y="14586"/>
                    <a:pt x="25642" y="14580"/>
                  </a:cubicBezTo>
                  <a:lnTo>
                    <a:pt x="25642" y="14577"/>
                  </a:lnTo>
                  <a:lnTo>
                    <a:pt x="25642" y="14575"/>
                  </a:lnTo>
                  <a:lnTo>
                    <a:pt x="25642" y="14572"/>
                  </a:lnTo>
                  <a:cubicBezTo>
                    <a:pt x="25655" y="14547"/>
                    <a:pt x="25669" y="14524"/>
                    <a:pt x="25683" y="14502"/>
                  </a:cubicBezTo>
                  <a:cubicBezTo>
                    <a:pt x="25686" y="14491"/>
                    <a:pt x="25695" y="14485"/>
                    <a:pt x="25697" y="14477"/>
                  </a:cubicBezTo>
                  <a:lnTo>
                    <a:pt x="25697" y="14474"/>
                  </a:lnTo>
                  <a:cubicBezTo>
                    <a:pt x="25700" y="14471"/>
                    <a:pt x="25700" y="14466"/>
                    <a:pt x="25706" y="14463"/>
                  </a:cubicBezTo>
                  <a:cubicBezTo>
                    <a:pt x="25711" y="14452"/>
                    <a:pt x="25720" y="14444"/>
                    <a:pt x="25722" y="14432"/>
                  </a:cubicBezTo>
                  <a:cubicBezTo>
                    <a:pt x="25725" y="14424"/>
                    <a:pt x="25734" y="14416"/>
                    <a:pt x="25736" y="14407"/>
                  </a:cubicBezTo>
                  <a:cubicBezTo>
                    <a:pt x="25789" y="14312"/>
                    <a:pt x="25837" y="14212"/>
                    <a:pt x="25887" y="14112"/>
                  </a:cubicBezTo>
                  <a:cubicBezTo>
                    <a:pt x="25904" y="14075"/>
                    <a:pt x="25918" y="14042"/>
                    <a:pt x="25934" y="14006"/>
                  </a:cubicBezTo>
                  <a:cubicBezTo>
                    <a:pt x="26166" y="13487"/>
                    <a:pt x="26294" y="12951"/>
                    <a:pt x="26336" y="12415"/>
                  </a:cubicBezTo>
                  <a:lnTo>
                    <a:pt x="26336" y="12399"/>
                  </a:lnTo>
                  <a:cubicBezTo>
                    <a:pt x="26342" y="12304"/>
                    <a:pt x="26350" y="12214"/>
                    <a:pt x="26350" y="12120"/>
                  </a:cubicBezTo>
                  <a:cubicBezTo>
                    <a:pt x="26353" y="12039"/>
                    <a:pt x="26353" y="11955"/>
                    <a:pt x="26353" y="11866"/>
                  </a:cubicBezTo>
                  <a:cubicBezTo>
                    <a:pt x="26353" y="11846"/>
                    <a:pt x="26350" y="11832"/>
                    <a:pt x="26350" y="11816"/>
                  </a:cubicBezTo>
                  <a:cubicBezTo>
                    <a:pt x="26347" y="11802"/>
                    <a:pt x="26347" y="11785"/>
                    <a:pt x="26347" y="11771"/>
                  </a:cubicBezTo>
                  <a:cubicBezTo>
                    <a:pt x="26347" y="11746"/>
                    <a:pt x="26347" y="11721"/>
                    <a:pt x="26342" y="11698"/>
                  </a:cubicBezTo>
                  <a:cubicBezTo>
                    <a:pt x="26342" y="11676"/>
                    <a:pt x="26339" y="11659"/>
                    <a:pt x="26339" y="11637"/>
                  </a:cubicBezTo>
                  <a:cubicBezTo>
                    <a:pt x="26336" y="11631"/>
                    <a:pt x="26336" y="11620"/>
                    <a:pt x="26336" y="11615"/>
                  </a:cubicBezTo>
                  <a:lnTo>
                    <a:pt x="26336" y="11595"/>
                  </a:lnTo>
                  <a:cubicBezTo>
                    <a:pt x="26333" y="11567"/>
                    <a:pt x="26333" y="11545"/>
                    <a:pt x="26328" y="11517"/>
                  </a:cubicBezTo>
                  <a:cubicBezTo>
                    <a:pt x="26325" y="11464"/>
                    <a:pt x="26319" y="11411"/>
                    <a:pt x="26311" y="11358"/>
                  </a:cubicBezTo>
                  <a:cubicBezTo>
                    <a:pt x="26311" y="11355"/>
                    <a:pt x="26308" y="11350"/>
                    <a:pt x="26308" y="11341"/>
                  </a:cubicBezTo>
                  <a:lnTo>
                    <a:pt x="26308" y="11336"/>
                  </a:lnTo>
                  <a:cubicBezTo>
                    <a:pt x="26306" y="11313"/>
                    <a:pt x="26300" y="11297"/>
                    <a:pt x="26297" y="11274"/>
                  </a:cubicBezTo>
                  <a:cubicBezTo>
                    <a:pt x="26297" y="11266"/>
                    <a:pt x="26294" y="11258"/>
                    <a:pt x="26294" y="11246"/>
                  </a:cubicBezTo>
                  <a:cubicBezTo>
                    <a:pt x="26292" y="11238"/>
                    <a:pt x="26292" y="11227"/>
                    <a:pt x="26286" y="11216"/>
                  </a:cubicBezTo>
                  <a:cubicBezTo>
                    <a:pt x="26286" y="11210"/>
                    <a:pt x="26283" y="11202"/>
                    <a:pt x="26283" y="11199"/>
                  </a:cubicBezTo>
                  <a:lnTo>
                    <a:pt x="26283" y="11191"/>
                  </a:lnTo>
                  <a:cubicBezTo>
                    <a:pt x="26283" y="11185"/>
                    <a:pt x="26280" y="11174"/>
                    <a:pt x="26280" y="11168"/>
                  </a:cubicBezTo>
                  <a:cubicBezTo>
                    <a:pt x="26280" y="11160"/>
                    <a:pt x="26278" y="11157"/>
                    <a:pt x="26278" y="11149"/>
                  </a:cubicBezTo>
                  <a:cubicBezTo>
                    <a:pt x="26278" y="11140"/>
                    <a:pt x="26272" y="11129"/>
                    <a:pt x="26272" y="11121"/>
                  </a:cubicBezTo>
                  <a:lnTo>
                    <a:pt x="26272" y="11115"/>
                  </a:lnTo>
                  <a:cubicBezTo>
                    <a:pt x="26269" y="11099"/>
                    <a:pt x="26266" y="11085"/>
                    <a:pt x="26264" y="11065"/>
                  </a:cubicBezTo>
                  <a:cubicBezTo>
                    <a:pt x="26264" y="11060"/>
                    <a:pt x="26258" y="11057"/>
                    <a:pt x="26258" y="11048"/>
                  </a:cubicBezTo>
                  <a:cubicBezTo>
                    <a:pt x="26255" y="11046"/>
                    <a:pt x="26255" y="11043"/>
                    <a:pt x="26255" y="11037"/>
                  </a:cubicBezTo>
                  <a:cubicBezTo>
                    <a:pt x="26252" y="11029"/>
                    <a:pt x="26252" y="11018"/>
                    <a:pt x="26250" y="11006"/>
                  </a:cubicBezTo>
                  <a:cubicBezTo>
                    <a:pt x="26250" y="11001"/>
                    <a:pt x="26244" y="10993"/>
                    <a:pt x="26244" y="10987"/>
                  </a:cubicBezTo>
                  <a:cubicBezTo>
                    <a:pt x="26241" y="10973"/>
                    <a:pt x="26239" y="10953"/>
                    <a:pt x="26236" y="10940"/>
                  </a:cubicBezTo>
                  <a:lnTo>
                    <a:pt x="26236" y="10937"/>
                  </a:lnTo>
                  <a:cubicBezTo>
                    <a:pt x="26230" y="10909"/>
                    <a:pt x="26225" y="10884"/>
                    <a:pt x="26216" y="10856"/>
                  </a:cubicBezTo>
                  <a:cubicBezTo>
                    <a:pt x="26211" y="10828"/>
                    <a:pt x="26202" y="10806"/>
                    <a:pt x="26197" y="10778"/>
                  </a:cubicBezTo>
                  <a:cubicBezTo>
                    <a:pt x="26188" y="10750"/>
                    <a:pt x="26183" y="10725"/>
                    <a:pt x="26174" y="10697"/>
                  </a:cubicBezTo>
                  <a:cubicBezTo>
                    <a:pt x="26169" y="10669"/>
                    <a:pt x="26158" y="10644"/>
                    <a:pt x="26152" y="10616"/>
                  </a:cubicBezTo>
                  <a:cubicBezTo>
                    <a:pt x="26146" y="10613"/>
                    <a:pt x="26146" y="10605"/>
                    <a:pt x="26144" y="10599"/>
                  </a:cubicBezTo>
                  <a:cubicBezTo>
                    <a:pt x="26141" y="10582"/>
                    <a:pt x="26133" y="10560"/>
                    <a:pt x="26127" y="10541"/>
                  </a:cubicBezTo>
                  <a:cubicBezTo>
                    <a:pt x="26127" y="10535"/>
                    <a:pt x="26124" y="10532"/>
                    <a:pt x="26124" y="10529"/>
                  </a:cubicBezTo>
                  <a:cubicBezTo>
                    <a:pt x="26116" y="10504"/>
                    <a:pt x="26105" y="10479"/>
                    <a:pt x="26099" y="10457"/>
                  </a:cubicBezTo>
                  <a:lnTo>
                    <a:pt x="26077" y="10393"/>
                  </a:lnTo>
                  <a:cubicBezTo>
                    <a:pt x="26077" y="10390"/>
                    <a:pt x="26074" y="10387"/>
                    <a:pt x="26074" y="10382"/>
                  </a:cubicBezTo>
                  <a:cubicBezTo>
                    <a:pt x="26071" y="10376"/>
                    <a:pt x="26071" y="10373"/>
                    <a:pt x="26068" y="10365"/>
                  </a:cubicBezTo>
                  <a:cubicBezTo>
                    <a:pt x="26063" y="10362"/>
                    <a:pt x="26063" y="10354"/>
                    <a:pt x="26060" y="10348"/>
                  </a:cubicBezTo>
                  <a:lnTo>
                    <a:pt x="26049" y="10317"/>
                  </a:lnTo>
                  <a:cubicBezTo>
                    <a:pt x="26040" y="10295"/>
                    <a:pt x="26032" y="10270"/>
                    <a:pt x="26021" y="10248"/>
                  </a:cubicBezTo>
                  <a:cubicBezTo>
                    <a:pt x="26015" y="10228"/>
                    <a:pt x="26007" y="10209"/>
                    <a:pt x="26001" y="10192"/>
                  </a:cubicBezTo>
                  <a:cubicBezTo>
                    <a:pt x="25541" y="9056"/>
                    <a:pt x="24654" y="8094"/>
                    <a:pt x="23449" y="7564"/>
                  </a:cubicBezTo>
                  <a:lnTo>
                    <a:pt x="21161" y="6557"/>
                  </a:lnTo>
                  <a:lnTo>
                    <a:pt x="20815" y="6403"/>
                  </a:lnTo>
                  <a:lnTo>
                    <a:pt x="20804" y="6401"/>
                  </a:lnTo>
                  <a:lnTo>
                    <a:pt x="19909" y="6007"/>
                  </a:lnTo>
                  <a:lnTo>
                    <a:pt x="19292" y="5734"/>
                  </a:lnTo>
                  <a:lnTo>
                    <a:pt x="17370" y="4891"/>
                  </a:lnTo>
                  <a:lnTo>
                    <a:pt x="17367" y="4891"/>
                  </a:lnTo>
                  <a:lnTo>
                    <a:pt x="16137" y="4350"/>
                  </a:lnTo>
                  <a:lnTo>
                    <a:pt x="15342" y="3999"/>
                  </a:lnTo>
                  <a:lnTo>
                    <a:pt x="13559" y="3212"/>
                  </a:lnTo>
                  <a:lnTo>
                    <a:pt x="13553" y="3209"/>
                  </a:lnTo>
                  <a:lnTo>
                    <a:pt x="12504" y="2749"/>
                  </a:lnTo>
                  <a:lnTo>
                    <a:pt x="11609" y="2355"/>
                  </a:lnTo>
                  <a:lnTo>
                    <a:pt x="9681" y="1507"/>
                  </a:lnTo>
                  <a:lnTo>
                    <a:pt x="8044" y="785"/>
                  </a:lnTo>
                  <a:lnTo>
                    <a:pt x="7201" y="416"/>
                  </a:lnTo>
                  <a:cubicBezTo>
                    <a:pt x="6558" y="134"/>
                    <a:pt x="5889" y="0"/>
                    <a:pt x="5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59"/>
            <p:cNvSpPr/>
            <p:nvPr/>
          </p:nvSpPr>
          <p:spPr>
            <a:xfrm>
              <a:off x="4069551" y="2272151"/>
              <a:ext cx="1930425" cy="892821"/>
            </a:xfrm>
            <a:custGeom>
              <a:avLst/>
              <a:gdLst/>
              <a:ahLst/>
              <a:cxnLst/>
              <a:rect l="l" t="t" r="r" b="b"/>
              <a:pathLst>
                <a:path w="26013" h="12031" extrusionOk="0">
                  <a:moveTo>
                    <a:pt x="1" y="1"/>
                  </a:moveTo>
                  <a:cubicBezTo>
                    <a:pt x="9" y="1870"/>
                    <a:pt x="1086" y="3650"/>
                    <a:pt x="2902" y="4456"/>
                  </a:cubicBezTo>
                  <a:cubicBezTo>
                    <a:pt x="2911" y="4459"/>
                    <a:pt x="2913" y="4459"/>
                    <a:pt x="2916" y="4462"/>
                  </a:cubicBezTo>
                  <a:lnTo>
                    <a:pt x="3488" y="4713"/>
                  </a:lnTo>
                  <a:lnTo>
                    <a:pt x="4325" y="5084"/>
                  </a:lnTo>
                  <a:lnTo>
                    <a:pt x="4364" y="5100"/>
                  </a:lnTo>
                  <a:lnTo>
                    <a:pt x="5787" y="5728"/>
                  </a:lnTo>
                  <a:lnTo>
                    <a:pt x="5823" y="5742"/>
                  </a:lnTo>
                  <a:lnTo>
                    <a:pt x="6590" y="6080"/>
                  </a:lnTo>
                  <a:lnTo>
                    <a:pt x="7045" y="6283"/>
                  </a:lnTo>
                  <a:lnTo>
                    <a:pt x="7709" y="6576"/>
                  </a:lnTo>
                  <a:lnTo>
                    <a:pt x="10147" y="7650"/>
                  </a:lnTo>
                  <a:lnTo>
                    <a:pt x="10496" y="7804"/>
                  </a:lnTo>
                  <a:lnTo>
                    <a:pt x="11015" y="8030"/>
                  </a:lnTo>
                  <a:lnTo>
                    <a:pt x="11729" y="8342"/>
                  </a:lnTo>
                  <a:lnTo>
                    <a:pt x="13861" y="9282"/>
                  </a:lnTo>
                  <a:lnTo>
                    <a:pt x="14332" y="9486"/>
                  </a:lnTo>
                  <a:lnTo>
                    <a:pt x="15791" y="10128"/>
                  </a:lnTo>
                  <a:lnTo>
                    <a:pt x="16968" y="10644"/>
                  </a:lnTo>
                  <a:lnTo>
                    <a:pt x="17546" y="10900"/>
                  </a:lnTo>
                  <a:lnTo>
                    <a:pt x="18397" y="11271"/>
                  </a:lnTo>
                  <a:lnTo>
                    <a:pt x="19172" y="11615"/>
                  </a:lnTo>
                  <a:cubicBezTo>
                    <a:pt x="19792" y="11885"/>
                    <a:pt x="20433" y="12019"/>
                    <a:pt x="21067" y="12030"/>
                  </a:cubicBezTo>
                  <a:lnTo>
                    <a:pt x="21360" y="12030"/>
                  </a:lnTo>
                  <a:cubicBezTo>
                    <a:pt x="21379" y="12030"/>
                    <a:pt x="21396" y="12025"/>
                    <a:pt x="21413" y="12025"/>
                  </a:cubicBezTo>
                  <a:cubicBezTo>
                    <a:pt x="21440" y="12022"/>
                    <a:pt x="21468" y="12022"/>
                    <a:pt x="21496" y="12019"/>
                  </a:cubicBezTo>
                  <a:cubicBezTo>
                    <a:pt x="21521" y="12016"/>
                    <a:pt x="21546" y="12016"/>
                    <a:pt x="21574" y="12011"/>
                  </a:cubicBezTo>
                  <a:lnTo>
                    <a:pt x="21580" y="12011"/>
                  </a:lnTo>
                  <a:cubicBezTo>
                    <a:pt x="21602" y="12008"/>
                    <a:pt x="21625" y="12008"/>
                    <a:pt x="21647" y="12005"/>
                  </a:cubicBezTo>
                  <a:cubicBezTo>
                    <a:pt x="21652" y="12002"/>
                    <a:pt x="21658" y="12002"/>
                    <a:pt x="21664" y="12002"/>
                  </a:cubicBezTo>
                  <a:lnTo>
                    <a:pt x="21831" y="11980"/>
                  </a:lnTo>
                  <a:cubicBezTo>
                    <a:pt x="21845" y="11977"/>
                    <a:pt x="21859" y="11977"/>
                    <a:pt x="21873" y="11974"/>
                  </a:cubicBezTo>
                  <a:cubicBezTo>
                    <a:pt x="21887" y="11972"/>
                    <a:pt x="21904" y="11972"/>
                    <a:pt x="21917" y="11966"/>
                  </a:cubicBezTo>
                  <a:cubicBezTo>
                    <a:pt x="22001" y="11952"/>
                    <a:pt x="22090" y="11935"/>
                    <a:pt x="22174" y="11919"/>
                  </a:cubicBezTo>
                  <a:cubicBezTo>
                    <a:pt x="22537" y="11838"/>
                    <a:pt x="22891" y="11718"/>
                    <a:pt x="23226" y="11559"/>
                  </a:cubicBezTo>
                  <a:cubicBezTo>
                    <a:pt x="23326" y="11509"/>
                    <a:pt x="23430" y="11458"/>
                    <a:pt x="23527" y="11403"/>
                  </a:cubicBezTo>
                  <a:cubicBezTo>
                    <a:pt x="23711" y="11297"/>
                    <a:pt x="23884" y="11182"/>
                    <a:pt x="24057" y="11057"/>
                  </a:cubicBezTo>
                  <a:lnTo>
                    <a:pt x="24107" y="11015"/>
                  </a:lnTo>
                  <a:cubicBezTo>
                    <a:pt x="24116" y="11006"/>
                    <a:pt x="24121" y="11004"/>
                    <a:pt x="24127" y="11001"/>
                  </a:cubicBezTo>
                  <a:cubicBezTo>
                    <a:pt x="24147" y="10984"/>
                    <a:pt x="24172" y="10965"/>
                    <a:pt x="24191" y="10948"/>
                  </a:cubicBezTo>
                  <a:cubicBezTo>
                    <a:pt x="24202" y="10942"/>
                    <a:pt x="24211" y="10934"/>
                    <a:pt x="24219" y="10928"/>
                  </a:cubicBezTo>
                  <a:cubicBezTo>
                    <a:pt x="24225" y="10928"/>
                    <a:pt x="24227" y="10926"/>
                    <a:pt x="24230" y="10920"/>
                  </a:cubicBezTo>
                  <a:cubicBezTo>
                    <a:pt x="24247" y="10906"/>
                    <a:pt x="24264" y="10898"/>
                    <a:pt x="24275" y="10884"/>
                  </a:cubicBezTo>
                  <a:cubicBezTo>
                    <a:pt x="24283" y="10878"/>
                    <a:pt x="24286" y="10872"/>
                    <a:pt x="24294" y="10870"/>
                  </a:cubicBezTo>
                  <a:cubicBezTo>
                    <a:pt x="24308" y="10859"/>
                    <a:pt x="24319" y="10847"/>
                    <a:pt x="24333" y="10836"/>
                  </a:cubicBezTo>
                  <a:cubicBezTo>
                    <a:pt x="24350" y="10822"/>
                    <a:pt x="24367" y="10806"/>
                    <a:pt x="24384" y="10792"/>
                  </a:cubicBezTo>
                  <a:cubicBezTo>
                    <a:pt x="24403" y="10775"/>
                    <a:pt x="24420" y="10761"/>
                    <a:pt x="24437" y="10741"/>
                  </a:cubicBezTo>
                  <a:cubicBezTo>
                    <a:pt x="24442" y="10733"/>
                    <a:pt x="24453" y="10725"/>
                    <a:pt x="24462" y="10719"/>
                  </a:cubicBezTo>
                  <a:lnTo>
                    <a:pt x="24481" y="10697"/>
                  </a:lnTo>
                  <a:lnTo>
                    <a:pt x="24490" y="10691"/>
                  </a:lnTo>
                  <a:cubicBezTo>
                    <a:pt x="24492" y="10691"/>
                    <a:pt x="24492" y="10688"/>
                    <a:pt x="24495" y="10688"/>
                  </a:cubicBezTo>
                  <a:lnTo>
                    <a:pt x="24504" y="10680"/>
                  </a:lnTo>
                  <a:lnTo>
                    <a:pt x="24509" y="10674"/>
                  </a:lnTo>
                  <a:cubicBezTo>
                    <a:pt x="24512" y="10666"/>
                    <a:pt x="24520" y="10663"/>
                    <a:pt x="24523" y="10660"/>
                  </a:cubicBezTo>
                  <a:lnTo>
                    <a:pt x="24534" y="10649"/>
                  </a:lnTo>
                  <a:lnTo>
                    <a:pt x="24568" y="10613"/>
                  </a:lnTo>
                  <a:lnTo>
                    <a:pt x="24582" y="10599"/>
                  </a:lnTo>
                  <a:lnTo>
                    <a:pt x="24587" y="10596"/>
                  </a:lnTo>
                  <a:cubicBezTo>
                    <a:pt x="24601" y="10580"/>
                    <a:pt x="24618" y="10563"/>
                    <a:pt x="24635" y="10543"/>
                  </a:cubicBezTo>
                  <a:lnTo>
                    <a:pt x="24643" y="10538"/>
                  </a:lnTo>
                  <a:cubicBezTo>
                    <a:pt x="24646" y="10529"/>
                    <a:pt x="24649" y="10527"/>
                    <a:pt x="24651" y="10524"/>
                  </a:cubicBezTo>
                  <a:cubicBezTo>
                    <a:pt x="24657" y="10521"/>
                    <a:pt x="24660" y="10521"/>
                    <a:pt x="24660" y="10515"/>
                  </a:cubicBezTo>
                  <a:lnTo>
                    <a:pt x="24671" y="10507"/>
                  </a:lnTo>
                  <a:cubicBezTo>
                    <a:pt x="24679" y="10496"/>
                    <a:pt x="24691" y="10482"/>
                    <a:pt x="24702" y="10471"/>
                  </a:cubicBezTo>
                  <a:cubicBezTo>
                    <a:pt x="24704" y="10465"/>
                    <a:pt x="24707" y="10460"/>
                    <a:pt x="24713" y="10457"/>
                  </a:cubicBezTo>
                  <a:cubicBezTo>
                    <a:pt x="24730" y="10440"/>
                    <a:pt x="24744" y="10423"/>
                    <a:pt x="24760" y="10404"/>
                  </a:cubicBezTo>
                  <a:cubicBezTo>
                    <a:pt x="24763" y="10404"/>
                    <a:pt x="24763" y="10401"/>
                    <a:pt x="24769" y="10398"/>
                  </a:cubicBezTo>
                  <a:cubicBezTo>
                    <a:pt x="24771" y="10398"/>
                    <a:pt x="24771" y="10395"/>
                    <a:pt x="24771" y="10395"/>
                  </a:cubicBezTo>
                  <a:cubicBezTo>
                    <a:pt x="24774" y="10395"/>
                    <a:pt x="24774" y="10390"/>
                    <a:pt x="24777" y="10387"/>
                  </a:cubicBezTo>
                  <a:cubicBezTo>
                    <a:pt x="24785" y="10381"/>
                    <a:pt x="24797" y="10370"/>
                    <a:pt x="24802" y="10359"/>
                  </a:cubicBezTo>
                  <a:cubicBezTo>
                    <a:pt x="24813" y="10345"/>
                    <a:pt x="24827" y="10331"/>
                    <a:pt x="24838" y="10317"/>
                  </a:cubicBezTo>
                  <a:cubicBezTo>
                    <a:pt x="24852" y="10303"/>
                    <a:pt x="24861" y="10287"/>
                    <a:pt x="24875" y="10273"/>
                  </a:cubicBezTo>
                  <a:cubicBezTo>
                    <a:pt x="24883" y="10262"/>
                    <a:pt x="24894" y="10250"/>
                    <a:pt x="24900" y="10242"/>
                  </a:cubicBezTo>
                  <a:cubicBezTo>
                    <a:pt x="24908" y="10234"/>
                    <a:pt x="24914" y="10222"/>
                    <a:pt x="24922" y="10217"/>
                  </a:cubicBezTo>
                  <a:cubicBezTo>
                    <a:pt x="24928" y="10214"/>
                    <a:pt x="24930" y="10206"/>
                    <a:pt x="24936" y="10203"/>
                  </a:cubicBezTo>
                  <a:cubicBezTo>
                    <a:pt x="24936" y="10200"/>
                    <a:pt x="24939" y="10195"/>
                    <a:pt x="24942" y="10192"/>
                  </a:cubicBezTo>
                  <a:cubicBezTo>
                    <a:pt x="24944" y="10186"/>
                    <a:pt x="24950" y="10181"/>
                    <a:pt x="24953" y="10178"/>
                  </a:cubicBezTo>
                  <a:cubicBezTo>
                    <a:pt x="24956" y="10172"/>
                    <a:pt x="24964" y="10167"/>
                    <a:pt x="24967" y="10161"/>
                  </a:cubicBezTo>
                  <a:cubicBezTo>
                    <a:pt x="24969" y="10158"/>
                    <a:pt x="24969" y="10153"/>
                    <a:pt x="24972" y="10150"/>
                  </a:cubicBezTo>
                  <a:cubicBezTo>
                    <a:pt x="24978" y="10147"/>
                    <a:pt x="24981" y="10144"/>
                    <a:pt x="24983" y="10136"/>
                  </a:cubicBezTo>
                  <a:cubicBezTo>
                    <a:pt x="24986" y="10133"/>
                    <a:pt x="24995" y="10125"/>
                    <a:pt x="24997" y="10119"/>
                  </a:cubicBezTo>
                  <a:cubicBezTo>
                    <a:pt x="25006" y="10111"/>
                    <a:pt x="25011" y="10103"/>
                    <a:pt x="25020" y="10094"/>
                  </a:cubicBezTo>
                  <a:cubicBezTo>
                    <a:pt x="25023" y="10089"/>
                    <a:pt x="25025" y="10083"/>
                    <a:pt x="25028" y="10080"/>
                  </a:cubicBezTo>
                  <a:cubicBezTo>
                    <a:pt x="25034" y="10075"/>
                    <a:pt x="25036" y="10069"/>
                    <a:pt x="25039" y="10066"/>
                  </a:cubicBezTo>
                  <a:cubicBezTo>
                    <a:pt x="25048" y="10061"/>
                    <a:pt x="25050" y="10055"/>
                    <a:pt x="25053" y="10050"/>
                  </a:cubicBezTo>
                  <a:cubicBezTo>
                    <a:pt x="25056" y="10044"/>
                    <a:pt x="25056" y="10041"/>
                    <a:pt x="25062" y="10038"/>
                  </a:cubicBezTo>
                  <a:cubicBezTo>
                    <a:pt x="25076" y="10024"/>
                    <a:pt x="25084" y="10008"/>
                    <a:pt x="25095" y="9994"/>
                  </a:cubicBezTo>
                  <a:cubicBezTo>
                    <a:pt x="25098" y="9988"/>
                    <a:pt x="25098" y="9985"/>
                    <a:pt x="25103" y="9983"/>
                  </a:cubicBezTo>
                  <a:cubicBezTo>
                    <a:pt x="25112" y="9966"/>
                    <a:pt x="25126" y="9946"/>
                    <a:pt x="25140" y="9927"/>
                  </a:cubicBezTo>
                  <a:cubicBezTo>
                    <a:pt x="25140" y="9924"/>
                    <a:pt x="25145" y="9924"/>
                    <a:pt x="25145" y="9918"/>
                  </a:cubicBezTo>
                  <a:cubicBezTo>
                    <a:pt x="25154" y="9899"/>
                    <a:pt x="25168" y="9882"/>
                    <a:pt x="25182" y="9860"/>
                  </a:cubicBezTo>
                  <a:cubicBezTo>
                    <a:pt x="25182" y="9857"/>
                    <a:pt x="25187" y="9857"/>
                    <a:pt x="25187" y="9854"/>
                  </a:cubicBezTo>
                  <a:cubicBezTo>
                    <a:pt x="25190" y="9849"/>
                    <a:pt x="25190" y="9846"/>
                    <a:pt x="25193" y="9843"/>
                  </a:cubicBezTo>
                  <a:cubicBezTo>
                    <a:pt x="25204" y="9826"/>
                    <a:pt x="25218" y="9810"/>
                    <a:pt x="25229" y="9790"/>
                  </a:cubicBezTo>
                  <a:cubicBezTo>
                    <a:pt x="25232" y="9784"/>
                    <a:pt x="25237" y="9776"/>
                    <a:pt x="25243" y="9771"/>
                  </a:cubicBezTo>
                  <a:cubicBezTo>
                    <a:pt x="25251" y="9757"/>
                    <a:pt x="25262" y="9743"/>
                    <a:pt x="25271" y="9729"/>
                  </a:cubicBezTo>
                  <a:cubicBezTo>
                    <a:pt x="25276" y="9718"/>
                    <a:pt x="25285" y="9704"/>
                    <a:pt x="25290" y="9692"/>
                  </a:cubicBezTo>
                  <a:cubicBezTo>
                    <a:pt x="25293" y="9684"/>
                    <a:pt x="25301" y="9673"/>
                    <a:pt x="25307" y="9662"/>
                  </a:cubicBezTo>
                  <a:cubicBezTo>
                    <a:pt x="25321" y="9639"/>
                    <a:pt x="25332" y="9620"/>
                    <a:pt x="25346" y="9600"/>
                  </a:cubicBezTo>
                  <a:cubicBezTo>
                    <a:pt x="25349" y="9592"/>
                    <a:pt x="25354" y="9589"/>
                    <a:pt x="25357" y="9581"/>
                  </a:cubicBezTo>
                  <a:cubicBezTo>
                    <a:pt x="25363" y="9567"/>
                    <a:pt x="25374" y="9550"/>
                    <a:pt x="25382" y="9536"/>
                  </a:cubicBezTo>
                  <a:cubicBezTo>
                    <a:pt x="25385" y="9533"/>
                    <a:pt x="25385" y="9528"/>
                    <a:pt x="25388" y="9525"/>
                  </a:cubicBezTo>
                  <a:cubicBezTo>
                    <a:pt x="25416" y="9472"/>
                    <a:pt x="25441" y="9425"/>
                    <a:pt x="25469" y="9372"/>
                  </a:cubicBezTo>
                  <a:cubicBezTo>
                    <a:pt x="25483" y="9346"/>
                    <a:pt x="25494" y="9327"/>
                    <a:pt x="25502" y="9302"/>
                  </a:cubicBezTo>
                  <a:cubicBezTo>
                    <a:pt x="25514" y="9274"/>
                    <a:pt x="25527" y="9249"/>
                    <a:pt x="25539" y="9227"/>
                  </a:cubicBezTo>
                  <a:cubicBezTo>
                    <a:pt x="25555" y="9190"/>
                    <a:pt x="25569" y="9151"/>
                    <a:pt x="25586" y="9118"/>
                  </a:cubicBezTo>
                  <a:cubicBezTo>
                    <a:pt x="25608" y="9073"/>
                    <a:pt x="25625" y="9023"/>
                    <a:pt x="25647" y="8975"/>
                  </a:cubicBezTo>
                  <a:cubicBezTo>
                    <a:pt x="25650" y="8964"/>
                    <a:pt x="25656" y="8953"/>
                    <a:pt x="25661" y="8939"/>
                  </a:cubicBezTo>
                  <a:cubicBezTo>
                    <a:pt x="25670" y="8920"/>
                    <a:pt x="25678" y="8903"/>
                    <a:pt x="25684" y="8881"/>
                  </a:cubicBezTo>
                  <a:lnTo>
                    <a:pt x="25706" y="8819"/>
                  </a:lnTo>
                  <a:cubicBezTo>
                    <a:pt x="25720" y="8783"/>
                    <a:pt x="25734" y="8749"/>
                    <a:pt x="25745" y="8713"/>
                  </a:cubicBezTo>
                  <a:cubicBezTo>
                    <a:pt x="25745" y="8710"/>
                    <a:pt x="25745" y="8702"/>
                    <a:pt x="25748" y="8699"/>
                  </a:cubicBezTo>
                  <a:lnTo>
                    <a:pt x="25767" y="8635"/>
                  </a:lnTo>
                  <a:cubicBezTo>
                    <a:pt x="25773" y="8618"/>
                    <a:pt x="25779" y="8599"/>
                    <a:pt x="25787" y="8577"/>
                  </a:cubicBezTo>
                  <a:cubicBezTo>
                    <a:pt x="25792" y="8557"/>
                    <a:pt x="25798" y="8540"/>
                    <a:pt x="25804" y="8518"/>
                  </a:cubicBezTo>
                  <a:cubicBezTo>
                    <a:pt x="25818" y="8476"/>
                    <a:pt x="25829" y="8437"/>
                    <a:pt x="25837" y="8395"/>
                  </a:cubicBezTo>
                  <a:cubicBezTo>
                    <a:pt x="25898" y="8169"/>
                    <a:pt x="25940" y="7943"/>
                    <a:pt x="25968" y="7717"/>
                  </a:cubicBezTo>
                  <a:cubicBezTo>
                    <a:pt x="25974" y="7675"/>
                    <a:pt x="25977" y="7634"/>
                    <a:pt x="25982" y="7592"/>
                  </a:cubicBezTo>
                  <a:cubicBezTo>
                    <a:pt x="25982" y="7572"/>
                    <a:pt x="25985" y="7555"/>
                    <a:pt x="25985" y="7536"/>
                  </a:cubicBezTo>
                  <a:lnTo>
                    <a:pt x="25985" y="7530"/>
                  </a:lnTo>
                  <a:lnTo>
                    <a:pt x="25985" y="7516"/>
                  </a:lnTo>
                  <a:cubicBezTo>
                    <a:pt x="25985" y="7502"/>
                    <a:pt x="25988" y="7486"/>
                    <a:pt x="25988" y="7472"/>
                  </a:cubicBezTo>
                  <a:cubicBezTo>
                    <a:pt x="25996" y="7391"/>
                    <a:pt x="25999" y="7316"/>
                    <a:pt x="25999" y="7237"/>
                  </a:cubicBezTo>
                  <a:lnTo>
                    <a:pt x="25999" y="7084"/>
                  </a:lnTo>
                  <a:cubicBezTo>
                    <a:pt x="25999" y="7056"/>
                    <a:pt x="25996" y="7034"/>
                    <a:pt x="26013" y="7009"/>
                  </a:cubicBezTo>
                  <a:lnTo>
                    <a:pt x="26013" y="7003"/>
                  </a:lnTo>
                  <a:cubicBezTo>
                    <a:pt x="26013" y="6981"/>
                    <a:pt x="26010" y="6958"/>
                    <a:pt x="26010" y="6939"/>
                  </a:cubicBezTo>
                  <a:lnTo>
                    <a:pt x="26010" y="6928"/>
                  </a:lnTo>
                  <a:cubicBezTo>
                    <a:pt x="26010" y="6903"/>
                    <a:pt x="26010" y="6875"/>
                    <a:pt x="26007" y="6850"/>
                  </a:cubicBezTo>
                  <a:cubicBezTo>
                    <a:pt x="25971" y="6320"/>
                    <a:pt x="25854" y="5801"/>
                    <a:pt x="25653" y="5312"/>
                  </a:cubicBezTo>
                  <a:cubicBezTo>
                    <a:pt x="25193" y="4180"/>
                    <a:pt x="24308" y="3217"/>
                    <a:pt x="23100" y="2684"/>
                  </a:cubicBezTo>
                  <a:lnTo>
                    <a:pt x="20813" y="1680"/>
                  </a:lnTo>
                  <a:lnTo>
                    <a:pt x="20810" y="1680"/>
                  </a:lnTo>
                  <a:cubicBezTo>
                    <a:pt x="20687" y="1711"/>
                    <a:pt x="20567" y="1744"/>
                    <a:pt x="20444" y="1783"/>
                  </a:cubicBezTo>
                  <a:cubicBezTo>
                    <a:pt x="20294" y="1828"/>
                    <a:pt x="20143" y="1878"/>
                    <a:pt x="19998" y="1931"/>
                  </a:cubicBezTo>
                  <a:cubicBezTo>
                    <a:pt x="19859" y="1979"/>
                    <a:pt x="19719" y="2032"/>
                    <a:pt x="19582" y="2087"/>
                  </a:cubicBezTo>
                  <a:lnTo>
                    <a:pt x="19580" y="2087"/>
                  </a:lnTo>
                  <a:cubicBezTo>
                    <a:pt x="18952" y="2339"/>
                    <a:pt x="18352" y="2659"/>
                    <a:pt x="17800" y="3061"/>
                  </a:cubicBezTo>
                  <a:cubicBezTo>
                    <a:pt x="17225" y="3480"/>
                    <a:pt x="16720" y="3971"/>
                    <a:pt x="16318" y="4520"/>
                  </a:cubicBezTo>
                  <a:cubicBezTo>
                    <a:pt x="15981" y="4986"/>
                    <a:pt x="15716" y="5491"/>
                    <a:pt x="15540" y="6027"/>
                  </a:cubicBezTo>
                  <a:cubicBezTo>
                    <a:pt x="15509" y="6121"/>
                    <a:pt x="15481" y="6216"/>
                    <a:pt x="15456" y="6314"/>
                  </a:cubicBezTo>
                  <a:cubicBezTo>
                    <a:pt x="15434" y="6403"/>
                    <a:pt x="15412" y="6498"/>
                    <a:pt x="15395" y="6593"/>
                  </a:cubicBezTo>
                  <a:cubicBezTo>
                    <a:pt x="15395" y="6599"/>
                    <a:pt x="15392" y="6604"/>
                    <a:pt x="15392" y="6610"/>
                  </a:cubicBezTo>
                  <a:cubicBezTo>
                    <a:pt x="15317" y="6989"/>
                    <a:pt x="15289" y="7385"/>
                    <a:pt x="15311" y="7790"/>
                  </a:cubicBezTo>
                  <a:cubicBezTo>
                    <a:pt x="15177" y="7751"/>
                    <a:pt x="15046" y="7714"/>
                    <a:pt x="14912" y="7678"/>
                  </a:cubicBezTo>
                  <a:cubicBezTo>
                    <a:pt x="14910" y="7678"/>
                    <a:pt x="14907" y="7673"/>
                    <a:pt x="14904" y="7673"/>
                  </a:cubicBezTo>
                  <a:cubicBezTo>
                    <a:pt x="14787" y="7642"/>
                    <a:pt x="14672" y="7611"/>
                    <a:pt x="14561" y="7575"/>
                  </a:cubicBezTo>
                  <a:cubicBezTo>
                    <a:pt x="14452" y="7544"/>
                    <a:pt x="14346" y="7511"/>
                    <a:pt x="14237" y="7477"/>
                  </a:cubicBezTo>
                  <a:cubicBezTo>
                    <a:pt x="13001" y="7106"/>
                    <a:pt x="11785" y="6674"/>
                    <a:pt x="10588" y="6188"/>
                  </a:cubicBezTo>
                  <a:cubicBezTo>
                    <a:pt x="10588" y="6188"/>
                    <a:pt x="10585" y="6186"/>
                    <a:pt x="10583" y="6186"/>
                  </a:cubicBezTo>
                  <a:cubicBezTo>
                    <a:pt x="10460" y="6135"/>
                    <a:pt x="10337" y="6088"/>
                    <a:pt x="10217" y="6035"/>
                  </a:cubicBezTo>
                  <a:cubicBezTo>
                    <a:pt x="10105" y="5985"/>
                    <a:pt x="9988" y="5937"/>
                    <a:pt x="9874" y="5887"/>
                  </a:cubicBezTo>
                  <a:cubicBezTo>
                    <a:pt x="8775" y="5421"/>
                    <a:pt x="7698" y="4905"/>
                    <a:pt x="6646" y="4347"/>
                  </a:cubicBezTo>
                  <a:cubicBezTo>
                    <a:pt x="6641" y="4347"/>
                    <a:pt x="6638" y="4347"/>
                    <a:pt x="6635" y="4344"/>
                  </a:cubicBezTo>
                  <a:cubicBezTo>
                    <a:pt x="6512" y="4280"/>
                    <a:pt x="6389" y="4213"/>
                    <a:pt x="6270" y="4149"/>
                  </a:cubicBezTo>
                  <a:cubicBezTo>
                    <a:pt x="6152" y="4085"/>
                    <a:pt x="6041" y="4024"/>
                    <a:pt x="5926" y="3959"/>
                  </a:cubicBezTo>
                  <a:cubicBezTo>
                    <a:pt x="4744" y="3304"/>
                    <a:pt x="3597" y="2595"/>
                    <a:pt x="2481" y="1834"/>
                  </a:cubicBezTo>
                  <a:cubicBezTo>
                    <a:pt x="2481" y="1828"/>
                    <a:pt x="2478" y="1828"/>
                    <a:pt x="2478" y="1828"/>
                  </a:cubicBezTo>
                  <a:cubicBezTo>
                    <a:pt x="2372" y="1758"/>
                    <a:pt x="2269" y="1686"/>
                    <a:pt x="2163" y="1613"/>
                  </a:cubicBezTo>
                  <a:cubicBezTo>
                    <a:pt x="2060" y="1541"/>
                    <a:pt x="1959" y="1471"/>
                    <a:pt x="1856" y="1396"/>
                  </a:cubicBezTo>
                  <a:cubicBezTo>
                    <a:pt x="1226" y="949"/>
                    <a:pt x="609" y="483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59"/>
            <p:cNvSpPr/>
            <p:nvPr/>
          </p:nvSpPr>
          <p:spPr>
            <a:xfrm>
              <a:off x="5346571" y="2473411"/>
              <a:ext cx="694828" cy="691786"/>
            </a:xfrm>
            <a:custGeom>
              <a:avLst/>
              <a:gdLst/>
              <a:ahLst/>
              <a:cxnLst/>
              <a:rect l="l" t="t" r="r" b="b"/>
              <a:pathLst>
                <a:path w="9363" h="9322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5" y="9321"/>
                    <a:pt x="7573" y="8231"/>
                    <a:pt x="8375" y="6406"/>
                  </a:cubicBezTo>
                  <a:cubicBezTo>
                    <a:pt x="9363" y="4163"/>
                    <a:pt x="8526" y="1588"/>
                    <a:pt x="6514" y="318"/>
                  </a:cubicBezTo>
                  <a:cubicBezTo>
                    <a:pt x="5984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59"/>
            <p:cNvSpPr/>
            <p:nvPr/>
          </p:nvSpPr>
          <p:spPr>
            <a:xfrm>
              <a:off x="5369724" y="2490554"/>
              <a:ext cx="615572" cy="655942"/>
            </a:xfrm>
            <a:custGeom>
              <a:avLst/>
              <a:gdLst/>
              <a:ahLst/>
              <a:cxnLst/>
              <a:rect l="l" t="t" r="r" b="b"/>
              <a:pathLst>
                <a:path w="8295" h="8839" extrusionOk="0">
                  <a:moveTo>
                    <a:pt x="5976" y="1"/>
                  </a:moveTo>
                  <a:cubicBezTo>
                    <a:pt x="5538" y="1226"/>
                    <a:pt x="5126" y="2467"/>
                    <a:pt x="4738" y="3697"/>
                  </a:cubicBezTo>
                  <a:lnTo>
                    <a:pt x="4311" y="4063"/>
                  </a:lnTo>
                  <a:lnTo>
                    <a:pt x="4294" y="4043"/>
                  </a:lnTo>
                  <a:cubicBezTo>
                    <a:pt x="3918" y="2687"/>
                    <a:pt x="3457" y="1337"/>
                    <a:pt x="2927" y="32"/>
                  </a:cubicBezTo>
                  <a:cubicBezTo>
                    <a:pt x="2824" y="65"/>
                    <a:pt x="2718" y="107"/>
                    <a:pt x="2618" y="149"/>
                  </a:cubicBezTo>
                  <a:cubicBezTo>
                    <a:pt x="3064" y="1245"/>
                    <a:pt x="3457" y="2367"/>
                    <a:pt x="3795" y="3499"/>
                  </a:cubicBezTo>
                  <a:cubicBezTo>
                    <a:pt x="3000" y="2634"/>
                    <a:pt x="2213" y="1753"/>
                    <a:pt x="1437" y="871"/>
                  </a:cubicBezTo>
                  <a:cubicBezTo>
                    <a:pt x="1354" y="941"/>
                    <a:pt x="1270" y="1014"/>
                    <a:pt x="1192" y="1092"/>
                  </a:cubicBezTo>
                  <a:cubicBezTo>
                    <a:pt x="1923" y="1929"/>
                    <a:pt x="2673" y="2760"/>
                    <a:pt x="3427" y="3583"/>
                  </a:cubicBezTo>
                  <a:lnTo>
                    <a:pt x="414" y="2046"/>
                  </a:lnTo>
                  <a:cubicBezTo>
                    <a:pt x="355" y="2141"/>
                    <a:pt x="302" y="2236"/>
                    <a:pt x="249" y="2336"/>
                  </a:cubicBezTo>
                  <a:lnTo>
                    <a:pt x="4038" y="4267"/>
                  </a:lnTo>
                  <a:cubicBezTo>
                    <a:pt x="3655" y="4518"/>
                    <a:pt x="3206" y="4705"/>
                    <a:pt x="2771" y="4880"/>
                  </a:cubicBezTo>
                  <a:cubicBezTo>
                    <a:pt x="2548" y="4975"/>
                    <a:pt x="2325" y="5067"/>
                    <a:pt x="2115" y="5165"/>
                  </a:cubicBezTo>
                  <a:cubicBezTo>
                    <a:pt x="1401" y="5494"/>
                    <a:pt x="693" y="5862"/>
                    <a:pt x="1" y="6253"/>
                  </a:cubicBezTo>
                  <a:cubicBezTo>
                    <a:pt x="40" y="6356"/>
                    <a:pt x="82" y="6462"/>
                    <a:pt x="132" y="6563"/>
                  </a:cubicBezTo>
                  <a:cubicBezTo>
                    <a:pt x="829" y="6169"/>
                    <a:pt x="1541" y="5801"/>
                    <a:pt x="2258" y="5463"/>
                  </a:cubicBezTo>
                  <a:cubicBezTo>
                    <a:pt x="2464" y="5366"/>
                    <a:pt x="2679" y="5279"/>
                    <a:pt x="2899" y="5187"/>
                  </a:cubicBezTo>
                  <a:cubicBezTo>
                    <a:pt x="3242" y="5045"/>
                    <a:pt x="3591" y="4905"/>
                    <a:pt x="3918" y="4727"/>
                  </a:cubicBezTo>
                  <a:lnTo>
                    <a:pt x="3918" y="4727"/>
                  </a:lnTo>
                  <a:lnTo>
                    <a:pt x="796" y="7623"/>
                  </a:lnTo>
                  <a:cubicBezTo>
                    <a:pt x="866" y="7706"/>
                    <a:pt x="941" y="7790"/>
                    <a:pt x="1016" y="7871"/>
                  </a:cubicBezTo>
                  <a:lnTo>
                    <a:pt x="3717" y="5366"/>
                  </a:lnTo>
                  <a:lnTo>
                    <a:pt x="3717" y="5366"/>
                  </a:lnTo>
                  <a:cubicBezTo>
                    <a:pt x="3192" y="6493"/>
                    <a:pt x="2623" y="7598"/>
                    <a:pt x="2015" y="8674"/>
                  </a:cubicBezTo>
                  <a:cubicBezTo>
                    <a:pt x="2107" y="8736"/>
                    <a:pt x="2205" y="8786"/>
                    <a:pt x="2302" y="8839"/>
                  </a:cubicBezTo>
                  <a:cubicBezTo>
                    <a:pt x="3050" y="7525"/>
                    <a:pt x="3733" y="6164"/>
                    <a:pt x="4344" y="4788"/>
                  </a:cubicBezTo>
                  <a:lnTo>
                    <a:pt x="4584" y="4565"/>
                  </a:lnTo>
                  <a:cubicBezTo>
                    <a:pt x="4615" y="4601"/>
                    <a:pt x="4646" y="4638"/>
                    <a:pt x="4679" y="4674"/>
                  </a:cubicBezTo>
                  <a:lnTo>
                    <a:pt x="4568" y="4707"/>
                  </a:lnTo>
                  <a:lnTo>
                    <a:pt x="5703" y="8616"/>
                  </a:lnTo>
                  <a:cubicBezTo>
                    <a:pt x="5804" y="8566"/>
                    <a:pt x="5907" y="8515"/>
                    <a:pt x="6004" y="8460"/>
                  </a:cubicBezTo>
                  <a:lnTo>
                    <a:pt x="5028" y="5101"/>
                  </a:lnTo>
                  <a:lnTo>
                    <a:pt x="5028" y="5101"/>
                  </a:lnTo>
                  <a:cubicBezTo>
                    <a:pt x="5714" y="5957"/>
                    <a:pt x="6342" y="6861"/>
                    <a:pt x="6911" y="7798"/>
                  </a:cubicBezTo>
                  <a:cubicBezTo>
                    <a:pt x="6995" y="7723"/>
                    <a:pt x="7073" y="7642"/>
                    <a:pt x="7154" y="7558"/>
                  </a:cubicBezTo>
                  <a:cubicBezTo>
                    <a:pt x="6610" y="6663"/>
                    <a:pt x="6010" y="5801"/>
                    <a:pt x="5357" y="4981"/>
                  </a:cubicBezTo>
                  <a:lnTo>
                    <a:pt x="5357" y="4981"/>
                  </a:lnTo>
                  <a:cubicBezTo>
                    <a:pt x="6208" y="5494"/>
                    <a:pt x="7051" y="6024"/>
                    <a:pt x="7876" y="6571"/>
                  </a:cubicBezTo>
                  <a:cubicBezTo>
                    <a:pt x="7929" y="6473"/>
                    <a:pt x="7980" y="6376"/>
                    <a:pt x="8030" y="6275"/>
                  </a:cubicBezTo>
                  <a:cubicBezTo>
                    <a:pt x="7000" y="5594"/>
                    <a:pt x="5943" y="4939"/>
                    <a:pt x="4880" y="4311"/>
                  </a:cubicBezTo>
                  <a:lnTo>
                    <a:pt x="4861" y="4300"/>
                  </a:lnTo>
                  <a:lnTo>
                    <a:pt x="5187" y="3996"/>
                  </a:lnTo>
                  <a:cubicBezTo>
                    <a:pt x="6222" y="3636"/>
                    <a:pt x="7263" y="3268"/>
                    <a:pt x="8295" y="2883"/>
                  </a:cubicBezTo>
                  <a:cubicBezTo>
                    <a:pt x="8264" y="2774"/>
                    <a:pt x="8231" y="2671"/>
                    <a:pt x="8194" y="2565"/>
                  </a:cubicBezTo>
                  <a:cubicBezTo>
                    <a:pt x="7268" y="2908"/>
                    <a:pt x="6339" y="3243"/>
                    <a:pt x="5410" y="3563"/>
                  </a:cubicBezTo>
                  <a:cubicBezTo>
                    <a:pt x="6035" y="2741"/>
                    <a:pt x="6738" y="1984"/>
                    <a:pt x="7519" y="1304"/>
                  </a:cubicBezTo>
                  <a:cubicBezTo>
                    <a:pt x="7455" y="1217"/>
                    <a:pt x="7385" y="1128"/>
                    <a:pt x="7316" y="1044"/>
                  </a:cubicBezTo>
                  <a:cubicBezTo>
                    <a:pt x="6543" y="1714"/>
                    <a:pt x="5840" y="2462"/>
                    <a:pt x="5218" y="3271"/>
                  </a:cubicBezTo>
                  <a:cubicBezTo>
                    <a:pt x="5552" y="2224"/>
                    <a:pt x="5910" y="1170"/>
                    <a:pt x="6283" y="132"/>
                  </a:cubicBezTo>
                  <a:cubicBezTo>
                    <a:pt x="6258" y="115"/>
                    <a:pt x="6233" y="101"/>
                    <a:pt x="6205" y="82"/>
                  </a:cubicBezTo>
                  <a:cubicBezTo>
                    <a:pt x="6130" y="54"/>
                    <a:pt x="6052" y="26"/>
                    <a:pt x="59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59"/>
            <p:cNvSpPr/>
            <p:nvPr/>
          </p:nvSpPr>
          <p:spPr>
            <a:xfrm>
              <a:off x="4045952" y="1912674"/>
              <a:ext cx="1972650" cy="1271959"/>
            </a:xfrm>
            <a:custGeom>
              <a:avLst/>
              <a:gdLst/>
              <a:ahLst/>
              <a:cxnLst/>
              <a:rect l="l" t="t" r="r" b="b"/>
              <a:pathLst>
                <a:path w="26582" h="17140" extrusionOk="0">
                  <a:moveTo>
                    <a:pt x="5965" y="1603"/>
                  </a:moveTo>
                  <a:lnTo>
                    <a:pt x="9204" y="2844"/>
                  </a:lnTo>
                  <a:cubicBezTo>
                    <a:pt x="8303" y="3271"/>
                    <a:pt x="7539" y="3941"/>
                    <a:pt x="6995" y="4767"/>
                  </a:cubicBezTo>
                  <a:cubicBezTo>
                    <a:pt x="6713" y="5196"/>
                    <a:pt x="6490" y="5665"/>
                    <a:pt x="6339" y="6167"/>
                  </a:cubicBezTo>
                  <a:lnTo>
                    <a:pt x="3025" y="4529"/>
                  </a:lnTo>
                  <a:cubicBezTo>
                    <a:pt x="3245" y="3913"/>
                    <a:pt x="3588" y="3355"/>
                    <a:pt x="4021" y="2886"/>
                  </a:cubicBezTo>
                  <a:cubicBezTo>
                    <a:pt x="4545" y="2314"/>
                    <a:pt x="5212" y="1868"/>
                    <a:pt x="5965" y="1603"/>
                  </a:cubicBezTo>
                  <a:close/>
                  <a:moveTo>
                    <a:pt x="10013" y="3154"/>
                  </a:moveTo>
                  <a:lnTo>
                    <a:pt x="13261" y="4401"/>
                  </a:lnTo>
                  <a:cubicBezTo>
                    <a:pt x="12131" y="4884"/>
                    <a:pt x="11205" y="5743"/>
                    <a:pt x="10627" y="6820"/>
                  </a:cubicBezTo>
                  <a:cubicBezTo>
                    <a:pt x="10423" y="7208"/>
                    <a:pt x="10259" y="7623"/>
                    <a:pt x="10150" y="8059"/>
                  </a:cubicBezTo>
                  <a:lnTo>
                    <a:pt x="6880" y="6438"/>
                  </a:lnTo>
                  <a:cubicBezTo>
                    <a:pt x="7014" y="5944"/>
                    <a:pt x="7229" y="5489"/>
                    <a:pt x="7503" y="5073"/>
                  </a:cubicBezTo>
                  <a:cubicBezTo>
                    <a:pt x="8097" y="4181"/>
                    <a:pt x="8976" y="3494"/>
                    <a:pt x="10013" y="3154"/>
                  </a:cubicBezTo>
                  <a:close/>
                  <a:moveTo>
                    <a:pt x="14123" y="4730"/>
                  </a:moveTo>
                  <a:lnTo>
                    <a:pt x="17691" y="6097"/>
                  </a:lnTo>
                  <a:cubicBezTo>
                    <a:pt x="16466" y="6613"/>
                    <a:pt x="15473" y="7570"/>
                    <a:pt x="14907" y="8767"/>
                  </a:cubicBezTo>
                  <a:cubicBezTo>
                    <a:pt x="14695" y="9214"/>
                    <a:pt x="14544" y="9693"/>
                    <a:pt x="14460" y="10196"/>
                  </a:cubicBezTo>
                  <a:lnTo>
                    <a:pt x="10691" y="8326"/>
                  </a:lnTo>
                  <a:cubicBezTo>
                    <a:pt x="10789" y="7888"/>
                    <a:pt x="10945" y="7473"/>
                    <a:pt x="11152" y="7088"/>
                  </a:cubicBezTo>
                  <a:cubicBezTo>
                    <a:pt x="11768" y="5941"/>
                    <a:pt x="12839" y="5076"/>
                    <a:pt x="14123" y="4730"/>
                  </a:cubicBezTo>
                  <a:close/>
                  <a:moveTo>
                    <a:pt x="18561" y="6429"/>
                  </a:moveTo>
                  <a:lnTo>
                    <a:pt x="19881" y="6934"/>
                  </a:lnTo>
                  <a:lnTo>
                    <a:pt x="21633" y="7609"/>
                  </a:lnTo>
                  <a:lnTo>
                    <a:pt x="22032" y="7763"/>
                  </a:lnTo>
                  <a:lnTo>
                    <a:pt x="21982" y="10555"/>
                  </a:lnTo>
                  <a:lnTo>
                    <a:pt x="21968" y="11295"/>
                  </a:lnTo>
                  <a:lnTo>
                    <a:pt x="21962" y="11786"/>
                  </a:lnTo>
                  <a:lnTo>
                    <a:pt x="17671" y="11786"/>
                  </a:lnTo>
                  <a:lnTo>
                    <a:pt x="17568" y="11733"/>
                  </a:lnTo>
                  <a:lnTo>
                    <a:pt x="15841" y="10879"/>
                  </a:lnTo>
                  <a:lnTo>
                    <a:pt x="15015" y="10469"/>
                  </a:lnTo>
                  <a:cubicBezTo>
                    <a:pt x="15082" y="9939"/>
                    <a:pt x="15236" y="9431"/>
                    <a:pt x="15462" y="8971"/>
                  </a:cubicBezTo>
                  <a:cubicBezTo>
                    <a:pt x="16067" y="7729"/>
                    <a:pt x="17197" y="6789"/>
                    <a:pt x="18561" y="6429"/>
                  </a:cubicBezTo>
                  <a:close/>
                  <a:moveTo>
                    <a:pt x="3403" y="0"/>
                  </a:moveTo>
                  <a:cubicBezTo>
                    <a:pt x="3348" y="0"/>
                    <a:pt x="3296" y="16"/>
                    <a:pt x="3248" y="43"/>
                  </a:cubicBezTo>
                  <a:cubicBezTo>
                    <a:pt x="3195" y="77"/>
                    <a:pt x="3153" y="127"/>
                    <a:pt x="3131" y="191"/>
                  </a:cubicBezTo>
                  <a:lnTo>
                    <a:pt x="3131" y="194"/>
                  </a:lnTo>
                  <a:cubicBezTo>
                    <a:pt x="3117" y="230"/>
                    <a:pt x="3111" y="264"/>
                    <a:pt x="3111" y="303"/>
                  </a:cubicBezTo>
                  <a:lnTo>
                    <a:pt x="3111" y="314"/>
                  </a:lnTo>
                  <a:cubicBezTo>
                    <a:pt x="3117" y="350"/>
                    <a:pt x="3123" y="389"/>
                    <a:pt x="3139" y="420"/>
                  </a:cubicBezTo>
                  <a:cubicBezTo>
                    <a:pt x="3173" y="487"/>
                    <a:pt x="3229" y="543"/>
                    <a:pt x="3301" y="571"/>
                  </a:cubicBezTo>
                  <a:lnTo>
                    <a:pt x="5184" y="1293"/>
                  </a:lnTo>
                  <a:cubicBezTo>
                    <a:pt x="5181" y="1296"/>
                    <a:pt x="5176" y="1296"/>
                    <a:pt x="5173" y="1299"/>
                  </a:cubicBezTo>
                  <a:cubicBezTo>
                    <a:pt x="4545" y="1611"/>
                    <a:pt x="3987" y="2044"/>
                    <a:pt x="3530" y="2560"/>
                  </a:cubicBezTo>
                  <a:cubicBezTo>
                    <a:pt x="3092" y="3054"/>
                    <a:pt x="2746" y="3628"/>
                    <a:pt x="2512" y="4262"/>
                  </a:cubicBezTo>
                  <a:lnTo>
                    <a:pt x="570" y="3299"/>
                  </a:lnTo>
                  <a:lnTo>
                    <a:pt x="447" y="3235"/>
                  </a:lnTo>
                  <a:cubicBezTo>
                    <a:pt x="407" y="3215"/>
                    <a:pt x="364" y="3205"/>
                    <a:pt x="321" y="3205"/>
                  </a:cubicBezTo>
                  <a:cubicBezTo>
                    <a:pt x="223" y="3205"/>
                    <a:pt x="127" y="3256"/>
                    <a:pt x="71" y="3344"/>
                  </a:cubicBezTo>
                  <a:cubicBezTo>
                    <a:pt x="65" y="3355"/>
                    <a:pt x="57" y="3361"/>
                    <a:pt x="51" y="3369"/>
                  </a:cubicBezTo>
                  <a:cubicBezTo>
                    <a:pt x="40" y="3391"/>
                    <a:pt x="29" y="3414"/>
                    <a:pt x="26" y="3439"/>
                  </a:cubicBezTo>
                  <a:cubicBezTo>
                    <a:pt x="26" y="3441"/>
                    <a:pt x="26" y="3444"/>
                    <a:pt x="23" y="3447"/>
                  </a:cubicBezTo>
                  <a:cubicBezTo>
                    <a:pt x="1" y="3573"/>
                    <a:pt x="65" y="3704"/>
                    <a:pt x="182" y="3762"/>
                  </a:cubicBezTo>
                  <a:lnTo>
                    <a:pt x="411" y="3874"/>
                  </a:lnTo>
                  <a:lnTo>
                    <a:pt x="2336" y="4825"/>
                  </a:lnTo>
                  <a:cubicBezTo>
                    <a:pt x="2336" y="4828"/>
                    <a:pt x="2336" y="4834"/>
                    <a:pt x="2330" y="4836"/>
                  </a:cubicBezTo>
                  <a:cubicBezTo>
                    <a:pt x="2230" y="5246"/>
                    <a:pt x="2171" y="5676"/>
                    <a:pt x="2171" y="6120"/>
                  </a:cubicBezTo>
                  <a:cubicBezTo>
                    <a:pt x="2171" y="6164"/>
                    <a:pt x="2171" y="6206"/>
                    <a:pt x="2174" y="6251"/>
                  </a:cubicBezTo>
                  <a:cubicBezTo>
                    <a:pt x="2202" y="7375"/>
                    <a:pt x="2579" y="8435"/>
                    <a:pt x="3220" y="9306"/>
                  </a:cubicBezTo>
                  <a:lnTo>
                    <a:pt x="3223" y="9311"/>
                  </a:lnTo>
                  <a:cubicBezTo>
                    <a:pt x="3773" y="10053"/>
                    <a:pt x="4512" y="10659"/>
                    <a:pt x="5391" y="11046"/>
                  </a:cubicBezTo>
                  <a:cubicBezTo>
                    <a:pt x="5407" y="11055"/>
                    <a:pt x="5424" y="11060"/>
                    <a:pt x="5446" y="11063"/>
                  </a:cubicBezTo>
                  <a:cubicBezTo>
                    <a:pt x="5837" y="11147"/>
                    <a:pt x="6228" y="11194"/>
                    <a:pt x="6610" y="11194"/>
                  </a:cubicBezTo>
                  <a:cubicBezTo>
                    <a:pt x="6635" y="11194"/>
                    <a:pt x="6660" y="11186"/>
                    <a:pt x="6682" y="11180"/>
                  </a:cubicBezTo>
                  <a:lnTo>
                    <a:pt x="6688" y="11180"/>
                  </a:lnTo>
                  <a:cubicBezTo>
                    <a:pt x="6797" y="11147"/>
                    <a:pt x="6878" y="11069"/>
                    <a:pt x="6900" y="10957"/>
                  </a:cubicBezTo>
                  <a:lnTo>
                    <a:pt x="6900" y="10952"/>
                  </a:lnTo>
                  <a:cubicBezTo>
                    <a:pt x="6900" y="10946"/>
                    <a:pt x="6903" y="10938"/>
                    <a:pt x="6903" y="10932"/>
                  </a:cubicBezTo>
                  <a:lnTo>
                    <a:pt x="6903" y="10929"/>
                  </a:lnTo>
                  <a:lnTo>
                    <a:pt x="6903" y="10901"/>
                  </a:lnTo>
                  <a:cubicBezTo>
                    <a:pt x="6903" y="10737"/>
                    <a:pt x="6772" y="10603"/>
                    <a:pt x="6607" y="10603"/>
                  </a:cubicBezTo>
                  <a:cubicBezTo>
                    <a:pt x="6440" y="10603"/>
                    <a:pt x="6269" y="10594"/>
                    <a:pt x="6099" y="10575"/>
                  </a:cubicBezTo>
                  <a:lnTo>
                    <a:pt x="6088" y="10575"/>
                  </a:lnTo>
                  <a:cubicBezTo>
                    <a:pt x="5924" y="10558"/>
                    <a:pt x="5759" y="10530"/>
                    <a:pt x="5594" y="10497"/>
                  </a:cubicBezTo>
                  <a:cubicBezTo>
                    <a:pt x="5268" y="10349"/>
                    <a:pt x="4961" y="10168"/>
                    <a:pt x="4682" y="9958"/>
                  </a:cubicBezTo>
                  <a:cubicBezTo>
                    <a:pt x="4679" y="9956"/>
                    <a:pt x="4674" y="9956"/>
                    <a:pt x="4671" y="9953"/>
                  </a:cubicBezTo>
                  <a:cubicBezTo>
                    <a:pt x="3633" y="9172"/>
                    <a:pt x="2944" y="7992"/>
                    <a:pt x="2791" y="6689"/>
                  </a:cubicBezTo>
                  <a:cubicBezTo>
                    <a:pt x="2771" y="6499"/>
                    <a:pt x="2757" y="6312"/>
                    <a:pt x="2757" y="6120"/>
                  </a:cubicBezTo>
                  <a:cubicBezTo>
                    <a:pt x="2757" y="5774"/>
                    <a:pt x="2796" y="5433"/>
                    <a:pt x="2869" y="5107"/>
                  </a:cubicBezTo>
                  <a:cubicBezTo>
                    <a:pt x="2869" y="5104"/>
                    <a:pt x="2869" y="5101"/>
                    <a:pt x="2872" y="5099"/>
                  </a:cubicBezTo>
                  <a:lnTo>
                    <a:pt x="6214" y="6750"/>
                  </a:lnTo>
                  <a:cubicBezTo>
                    <a:pt x="6214" y="6753"/>
                    <a:pt x="6214" y="6759"/>
                    <a:pt x="6208" y="6761"/>
                  </a:cubicBezTo>
                  <a:cubicBezTo>
                    <a:pt x="6152" y="7068"/>
                    <a:pt x="6122" y="7381"/>
                    <a:pt x="6122" y="7701"/>
                  </a:cubicBezTo>
                  <a:cubicBezTo>
                    <a:pt x="6122" y="8078"/>
                    <a:pt x="6161" y="8452"/>
                    <a:pt x="6239" y="8812"/>
                  </a:cubicBezTo>
                  <a:cubicBezTo>
                    <a:pt x="6417" y="9668"/>
                    <a:pt x="6805" y="10463"/>
                    <a:pt x="7355" y="11130"/>
                  </a:cubicBezTo>
                  <a:lnTo>
                    <a:pt x="7357" y="11133"/>
                  </a:lnTo>
                  <a:cubicBezTo>
                    <a:pt x="7879" y="11769"/>
                    <a:pt x="8554" y="12285"/>
                    <a:pt x="9338" y="12631"/>
                  </a:cubicBezTo>
                  <a:cubicBezTo>
                    <a:pt x="9355" y="12637"/>
                    <a:pt x="9372" y="12645"/>
                    <a:pt x="9394" y="12648"/>
                  </a:cubicBezTo>
                  <a:cubicBezTo>
                    <a:pt x="9782" y="12731"/>
                    <a:pt x="10175" y="12776"/>
                    <a:pt x="10557" y="12776"/>
                  </a:cubicBezTo>
                  <a:cubicBezTo>
                    <a:pt x="10661" y="12776"/>
                    <a:pt x="10750" y="12723"/>
                    <a:pt x="10803" y="12648"/>
                  </a:cubicBezTo>
                  <a:lnTo>
                    <a:pt x="10803" y="12645"/>
                  </a:lnTo>
                  <a:cubicBezTo>
                    <a:pt x="10834" y="12595"/>
                    <a:pt x="10850" y="12539"/>
                    <a:pt x="10850" y="12480"/>
                  </a:cubicBezTo>
                  <a:cubicBezTo>
                    <a:pt x="10850" y="12399"/>
                    <a:pt x="10820" y="12324"/>
                    <a:pt x="10764" y="12271"/>
                  </a:cubicBezTo>
                  <a:cubicBezTo>
                    <a:pt x="10711" y="12218"/>
                    <a:pt x="10636" y="12185"/>
                    <a:pt x="10555" y="12185"/>
                  </a:cubicBezTo>
                  <a:cubicBezTo>
                    <a:pt x="10223" y="12185"/>
                    <a:pt x="9885" y="12148"/>
                    <a:pt x="9547" y="12076"/>
                  </a:cubicBezTo>
                  <a:cubicBezTo>
                    <a:pt x="8295" y="11515"/>
                    <a:pt x="7369" y="10458"/>
                    <a:pt x="6953" y="9200"/>
                  </a:cubicBezTo>
                  <a:cubicBezTo>
                    <a:pt x="6797" y="8725"/>
                    <a:pt x="6713" y="8218"/>
                    <a:pt x="6713" y="7699"/>
                  </a:cubicBezTo>
                  <a:cubicBezTo>
                    <a:pt x="6713" y="7473"/>
                    <a:pt x="6733" y="7252"/>
                    <a:pt x="6763" y="7032"/>
                  </a:cubicBezTo>
                  <a:cubicBezTo>
                    <a:pt x="6763" y="7029"/>
                    <a:pt x="6763" y="7024"/>
                    <a:pt x="6769" y="7018"/>
                  </a:cubicBezTo>
                  <a:lnTo>
                    <a:pt x="10050" y="8644"/>
                  </a:lnTo>
                  <a:cubicBezTo>
                    <a:pt x="10050" y="8647"/>
                    <a:pt x="10050" y="8656"/>
                    <a:pt x="10047" y="8658"/>
                  </a:cubicBezTo>
                  <a:cubicBezTo>
                    <a:pt x="10019" y="8882"/>
                    <a:pt x="9997" y="9108"/>
                    <a:pt x="9997" y="9339"/>
                  </a:cubicBezTo>
                  <a:cubicBezTo>
                    <a:pt x="9997" y="9819"/>
                    <a:pt x="10061" y="10290"/>
                    <a:pt x="10181" y="10740"/>
                  </a:cubicBezTo>
                  <a:cubicBezTo>
                    <a:pt x="10396" y="11532"/>
                    <a:pt x="10786" y="12260"/>
                    <a:pt x="11322" y="12874"/>
                  </a:cubicBezTo>
                  <a:lnTo>
                    <a:pt x="11325" y="12876"/>
                  </a:lnTo>
                  <a:cubicBezTo>
                    <a:pt x="11835" y="13462"/>
                    <a:pt x="12477" y="13942"/>
                    <a:pt x="13213" y="14266"/>
                  </a:cubicBezTo>
                  <a:cubicBezTo>
                    <a:pt x="13230" y="14271"/>
                    <a:pt x="13250" y="14280"/>
                    <a:pt x="13269" y="14283"/>
                  </a:cubicBezTo>
                  <a:cubicBezTo>
                    <a:pt x="13654" y="14366"/>
                    <a:pt x="14050" y="14411"/>
                    <a:pt x="14432" y="14411"/>
                  </a:cubicBezTo>
                  <a:cubicBezTo>
                    <a:pt x="14511" y="14411"/>
                    <a:pt x="14583" y="14380"/>
                    <a:pt x="14636" y="14333"/>
                  </a:cubicBezTo>
                  <a:lnTo>
                    <a:pt x="14639" y="14327"/>
                  </a:lnTo>
                  <a:cubicBezTo>
                    <a:pt x="14695" y="14271"/>
                    <a:pt x="14728" y="14199"/>
                    <a:pt x="14728" y="14112"/>
                  </a:cubicBezTo>
                  <a:cubicBezTo>
                    <a:pt x="14728" y="14031"/>
                    <a:pt x="14695" y="13956"/>
                    <a:pt x="14642" y="13903"/>
                  </a:cubicBezTo>
                  <a:cubicBezTo>
                    <a:pt x="14589" y="13850"/>
                    <a:pt x="14516" y="13817"/>
                    <a:pt x="14432" y="13817"/>
                  </a:cubicBezTo>
                  <a:cubicBezTo>
                    <a:pt x="14100" y="13817"/>
                    <a:pt x="13763" y="13780"/>
                    <a:pt x="13425" y="13708"/>
                  </a:cubicBezTo>
                  <a:cubicBezTo>
                    <a:pt x="12242" y="13178"/>
                    <a:pt x="11347" y="12201"/>
                    <a:pt x="10901" y="11032"/>
                  </a:cubicBezTo>
                  <a:cubicBezTo>
                    <a:pt x="10697" y="10500"/>
                    <a:pt x="10585" y="9925"/>
                    <a:pt x="10585" y="9331"/>
                  </a:cubicBezTo>
                  <a:cubicBezTo>
                    <a:pt x="10585" y="9194"/>
                    <a:pt x="10594" y="9066"/>
                    <a:pt x="10608" y="8935"/>
                  </a:cubicBezTo>
                  <a:lnTo>
                    <a:pt x="10608" y="8915"/>
                  </a:lnTo>
                  <a:lnTo>
                    <a:pt x="14405" y="10798"/>
                  </a:lnTo>
                  <a:lnTo>
                    <a:pt x="14405" y="10818"/>
                  </a:lnTo>
                  <a:cubicBezTo>
                    <a:pt x="14402" y="10893"/>
                    <a:pt x="14393" y="10965"/>
                    <a:pt x="14393" y="11044"/>
                  </a:cubicBezTo>
                  <a:cubicBezTo>
                    <a:pt x="14393" y="11482"/>
                    <a:pt x="14446" y="11911"/>
                    <a:pt x="14547" y="12327"/>
                  </a:cubicBezTo>
                  <a:cubicBezTo>
                    <a:pt x="14798" y="13342"/>
                    <a:pt x="15339" y="14263"/>
                    <a:pt x="16095" y="14974"/>
                  </a:cubicBezTo>
                  <a:cubicBezTo>
                    <a:pt x="16095" y="14977"/>
                    <a:pt x="16101" y="14977"/>
                    <a:pt x="16101" y="14977"/>
                  </a:cubicBezTo>
                  <a:cubicBezTo>
                    <a:pt x="16536" y="15385"/>
                    <a:pt x="17041" y="15722"/>
                    <a:pt x="17607" y="15973"/>
                  </a:cubicBezTo>
                  <a:cubicBezTo>
                    <a:pt x="17624" y="15982"/>
                    <a:pt x="17641" y="15987"/>
                    <a:pt x="17663" y="15993"/>
                  </a:cubicBezTo>
                  <a:cubicBezTo>
                    <a:pt x="18006" y="16068"/>
                    <a:pt x="18352" y="16110"/>
                    <a:pt x="18690" y="16121"/>
                  </a:cubicBezTo>
                  <a:lnTo>
                    <a:pt x="18826" y="16121"/>
                  </a:lnTo>
                  <a:cubicBezTo>
                    <a:pt x="18955" y="16121"/>
                    <a:pt x="19066" y="16037"/>
                    <a:pt x="19108" y="15917"/>
                  </a:cubicBezTo>
                  <a:cubicBezTo>
                    <a:pt x="19119" y="15887"/>
                    <a:pt x="19122" y="15856"/>
                    <a:pt x="19122" y="15825"/>
                  </a:cubicBezTo>
                  <a:cubicBezTo>
                    <a:pt x="19122" y="15744"/>
                    <a:pt x="19089" y="15666"/>
                    <a:pt x="19036" y="15616"/>
                  </a:cubicBezTo>
                  <a:cubicBezTo>
                    <a:pt x="19010" y="15591"/>
                    <a:pt x="18988" y="15574"/>
                    <a:pt x="18955" y="15560"/>
                  </a:cubicBezTo>
                  <a:cubicBezTo>
                    <a:pt x="18918" y="15541"/>
                    <a:pt x="18871" y="15532"/>
                    <a:pt x="18826" y="15532"/>
                  </a:cubicBezTo>
                  <a:lnTo>
                    <a:pt x="18723" y="15532"/>
                  </a:lnTo>
                  <a:cubicBezTo>
                    <a:pt x="18425" y="15524"/>
                    <a:pt x="18123" y="15491"/>
                    <a:pt x="17819" y="15424"/>
                  </a:cubicBezTo>
                  <a:cubicBezTo>
                    <a:pt x="16564" y="14857"/>
                    <a:pt x="15632" y="13794"/>
                    <a:pt x="15222" y="12528"/>
                  </a:cubicBezTo>
                  <a:cubicBezTo>
                    <a:pt x="15074" y="12076"/>
                    <a:pt x="14990" y="11599"/>
                    <a:pt x="14985" y="11111"/>
                  </a:cubicBezTo>
                  <a:lnTo>
                    <a:pt x="14985" y="11088"/>
                  </a:lnTo>
                  <a:lnTo>
                    <a:pt x="15699" y="11440"/>
                  </a:lnTo>
                  <a:lnTo>
                    <a:pt x="17482" y="12324"/>
                  </a:lnTo>
                  <a:cubicBezTo>
                    <a:pt x="17498" y="12330"/>
                    <a:pt x="17512" y="12338"/>
                    <a:pt x="17529" y="12344"/>
                  </a:cubicBezTo>
                  <a:cubicBezTo>
                    <a:pt x="17557" y="12352"/>
                    <a:pt x="17582" y="12355"/>
                    <a:pt x="17610" y="12355"/>
                  </a:cubicBezTo>
                  <a:lnTo>
                    <a:pt x="21959" y="12355"/>
                  </a:lnTo>
                  <a:lnTo>
                    <a:pt x="21959" y="12372"/>
                  </a:lnTo>
                  <a:lnTo>
                    <a:pt x="21945" y="13066"/>
                  </a:lnTo>
                  <a:lnTo>
                    <a:pt x="21878" y="16835"/>
                  </a:lnTo>
                  <a:lnTo>
                    <a:pt x="21878" y="16852"/>
                  </a:lnTo>
                  <a:cubicBezTo>
                    <a:pt x="21884" y="17011"/>
                    <a:pt x="22009" y="17136"/>
                    <a:pt x="22169" y="17139"/>
                  </a:cubicBezTo>
                  <a:lnTo>
                    <a:pt x="22174" y="17139"/>
                  </a:lnTo>
                  <a:cubicBezTo>
                    <a:pt x="22188" y="17139"/>
                    <a:pt x="22202" y="17131"/>
                    <a:pt x="22216" y="17131"/>
                  </a:cubicBezTo>
                  <a:lnTo>
                    <a:pt x="22224" y="17131"/>
                  </a:lnTo>
                  <a:cubicBezTo>
                    <a:pt x="22358" y="17109"/>
                    <a:pt x="22467" y="16997"/>
                    <a:pt x="22470" y="16849"/>
                  </a:cubicBezTo>
                  <a:lnTo>
                    <a:pt x="22470" y="16765"/>
                  </a:lnTo>
                  <a:lnTo>
                    <a:pt x="22537" y="13002"/>
                  </a:lnTo>
                  <a:lnTo>
                    <a:pt x="22548" y="12374"/>
                  </a:lnTo>
                  <a:lnTo>
                    <a:pt x="22548" y="12358"/>
                  </a:lnTo>
                  <a:lnTo>
                    <a:pt x="26303" y="12358"/>
                  </a:lnTo>
                  <a:cubicBezTo>
                    <a:pt x="26311" y="12358"/>
                    <a:pt x="26319" y="12359"/>
                    <a:pt x="26327" y="12359"/>
                  </a:cubicBezTo>
                  <a:cubicBezTo>
                    <a:pt x="26400" y="12359"/>
                    <a:pt x="26464" y="12324"/>
                    <a:pt x="26512" y="12271"/>
                  </a:cubicBezTo>
                  <a:cubicBezTo>
                    <a:pt x="26521" y="12263"/>
                    <a:pt x="26523" y="12257"/>
                    <a:pt x="26529" y="12249"/>
                  </a:cubicBezTo>
                  <a:cubicBezTo>
                    <a:pt x="26535" y="12243"/>
                    <a:pt x="26537" y="12240"/>
                    <a:pt x="26540" y="12232"/>
                  </a:cubicBezTo>
                  <a:cubicBezTo>
                    <a:pt x="26548" y="12221"/>
                    <a:pt x="26554" y="12213"/>
                    <a:pt x="26557" y="12199"/>
                  </a:cubicBezTo>
                  <a:cubicBezTo>
                    <a:pt x="26562" y="12190"/>
                    <a:pt x="26562" y="12187"/>
                    <a:pt x="26565" y="12179"/>
                  </a:cubicBezTo>
                  <a:lnTo>
                    <a:pt x="26565" y="12176"/>
                  </a:lnTo>
                  <a:cubicBezTo>
                    <a:pt x="26568" y="12173"/>
                    <a:pt x="26568" y="12165"/>
                    <a:pt x="26568" y="12162"/>
                  </a:cubicBezTo>
                  <a:cubicBezTo>
                    <a:pt x="26568" y="12157"/>
                    <a:pt x="26571" y="12151"/>
                    <a:pt x="26571" y="12146"/>
                  </a:cubicBezTo>
                  <a:cubicBezTo>
                    <a:pt x="26571" y="12137"/>
                    <a:pt x="26576" y="12132"/>
                    <a:pt x="26576" y="12129"/>
                  </a:cubicBezTo>
                  <a:lnTo>
                    <a:pt x="26576" y="12123"/>
                  </a:lnTo>
                  <a:cubicBezTo>
                    <a:pt x="26576" y="12120"/>
                    <a:pt x="26576" y="12115"/>
                    <a:pt x="26579" y="12109"/>
                  </a:cubicBezTo>
                  <a:lnTo>
                    <a:pt x="26579" y="12081"/>
                  </a:lnTo>
                  <a:cubicBezTo>
                    <a:pt x="26582" y="11925"/>
                    <a:pt x="26465" y="11797"/>
                    <a:pt x="26311" y="11786"/>
                  </a:cubicBezTo>
                  <a:lnTo>
                    <a:pt x="22554" y="11786"/>
                  </a:lnTo>
                  <a:lnTo>
                    <a:pt x="22559" y="11501"/>
                  </a:lnTo>
                  <a:lnTo>
                    <a:pt x="22576" y="10589"/>
                  </a:lnTo>
                  <a:lnTo>
                    <a:pt x="22629" y="7570"/>
                  </a:lnTo>
                  <a:lnTo>
                    <a:pt x="22629" y="7562"/>
                  </a:lnTo>
                  <a:cubicBezTo>
                    <a:pt x="22632" y="7436"/>
                    <a:pt x="22554" y="7325"/>
                    <a:pt x="22436" y="7280"/>
                  </a:cubicBezTo>
                  <a:lnTo>
                    <a:pt x="20746" y="6633"/>
                  </a:lnTo>
                  <a:lnTo>
                    <a:pt x="19797" y="6270"/>
                  </a:lnTo>
                  <a:lnTo>
                    <a:pt x="19797" y="6270"/>
                  </a:lnTo>
                  <a:cubicBezTo>
                    <a:pt x="20124" y="6273"/>
                    <a:pt x="20447" y="6307"/>
                    <a:pt x="20768" y="6376"/>
                  </a:cubicBezTo>
                  <a:cubicBezTo>
                    <a:pt x="21011" y="6429"/>
                    <a:pt x="21242" y="6499"/>
                    <a:pt x="21477" y="6586"/>
                  </a:cubicBezTo>
                  <a:cubicBezTo>
                    <a:pt x="21512" y="6599"/>
                    <a:pt x="21547" y="6606"/>
                    <a:pt x="21581" y="6606"/>
                  </a:cubicBezTo>
                  <a:cubicBezTo>
                    <a:pt x="21637" y="6606"/>
                    <a:pt x="21691" y="6589"/>
                    <a:pt x="21739" y="6558"/>
                  </a:cubicBezTo>
                  <a:cubicBezTo>
                    <a:pt x="21756" y="6549"/>
                    <a:pt x="21772" y="6535"/>
                    <a:pt x="21792" y="6516"/>
                  </a:cubicBezTo>
                  <a:cubicBezTo>
                    <a:pt x="21797" y="6510"/>
                    <a:pt x="21806" y="6502"/>
                    <a:pt x="21811" y="6493"/>
                  </a:cubicBezTo>
                  <a:cubicBezTo>
                    <a:pt x="21828" y="6471"/>
                    <a:pt x="21842" y="6452"/>
                    <a:pt x="21853" y="6427"/>
                  </a:cubicBezTo>
                  <a:lnTo>
                    <a:pt x="21853" y="6424"/>
                  </a:lnTo>
                  <a:cubicBezTo>
                    <a:pt x="21853" y="6418"/>
                    <a:pt x="21856" y="6415"/>
                    <a:pt x="21862" y="6413"/>
                  </a:cubicBezTo>
                  <a:cubicBezTo>
                    <a:pt x="21867" y="6399"/>
                    <a:pt x="21870" y="6382"/>
                    <a:pt x="21876" y="6368"/>
                  </a:cubicBezTo>
                  <a:cubicBezTo>
                    <a:pt x="21903" y="6228"/>
                    <a:pt x="21828" y="6083"/>
                    <a:pt x="21689" y="6033"/>
                  </a:cubicBezTo>
                  <a:cubicBezTo>
                    <a:pt x="21069" y="5796"/>
                    <a:pt x="20428" y="5676"/>
                    <a:pt x="19778" y="5676"/>
                  </a:cubicBezTo>
                  <a:cubicBezTo>
                    <a:pt x="19596" y="5676"/>
                    <a:pt x="19421" y="5687"/>
                    <a:pt x="19245" y="5704"/>
                  </a:cubicBezTo>
                  <a:cubicBezTo>
                    <a:pt x="19030" y="5729"/>
                    <a:pt x="18812" y="5763"/>
                    <a:pt x="18603" y="5810"/>
                  </a:cubicBezTo>
                  <a:lnTo>
                    <a:pt x="15342" y="4560"/>
                  </a:lnTo>
                  <a:cubicBezTo>
                    <a:pt x="15356" y="4560"/>
                    <a:pt x="15370" y="4557"/>
                    <a:pt x="15381" y="4557"/>
                  </a:cubicBezTo>
                  <a:cubicBezTo>
                    <a:pt x="15961" y="4557"/>
                    <a:pt x="16533" y="4666"/>
                    <a:pt x="17083" y="4875"/>
                  </a:cubicBezTo>
                  <a:cubicBezTo>
                    <a:pt x="17117" y="4888"/>
                    <a:pt x="17150" y="4894"/>
                    <a:pt x="17183" y="4894"/>
                  </a:cubicBezTo>
                  <a:cubicBezTo>
                    <a:pt x="17232" y="4894"/>
                    <a:pt x="17278" y="4881"/>
                    <a:pt x="17320" y="4856"/>
                  </a:cubicBezTo>
                  <a:cubicBezTo>
                    <a:pt x="17362" y="4834"/>
                    <a:pt x="17404" y="4797"/>
                    <a:pt x="17431" y="4753"/>
                  </a:cubicBezTo>
                  <a:cubicBezTo>
                    <a:pt x="17443" y="4736"/>
                    <a:pt x="17457" y="4722"/>
                    <a:pt x="17462" y="4700"/>
                  </a:cubicBezTo>
                  <a:cubicBezTo>
                    <a:pt x="17468" y="4694"/>
                    <a:pt x="17471" y="4683"/>
                    <a:pt x="17471" y="4675"/>
                  </a:cubicBezTo>
                  <a:cubicBezTo>
                    <a:pt x="17473" y="4666"/>
                    <a:pt x="17473" y="4658"/>
                    <a:pt x="17476" y="4647"/>
                  </a:cubicBezTo>
                  <a:cubicBezTo>
                    <a:pt x="17501" y="4513"/>
                    <a:pt x="17429" y="4373"/>
                    <a:pt x="17292" y="4320"/>
                  </a:cubicBezTo>
                  <a:cubicBezTo>
                    <a:pt x="16670" y="4083"/>
                    <a:pt x="16031" y="3963"/>
                    <a:pt x="15381" y="3963"/>
                  </a:cubicBezTo>
                  <a:lnTo>
                    <a:pt x="15294" y="3963"/>
                  </a:lnTo>
                  <a:cubicBezTo>
                    <a:pt x="14907" y="3972"/>
                    <a:pt x="14530" y="4025"/>
                    <a:pt x="14167" y="4108"/>
                  </a:cubicBezTo>
                  <a:lnTo>
                    <a:pt x="11113" y="2936"/>
                  </a:lnTo>
                  <a:lnTo>
                    <a:pt x="11110" y="2931"/>
                  </a:lnTo>
                  <a:cubicBezTo>
                    <a:pt x="11241" y="2923"/>
                    <a:pt x="11375" y="2911"/>
                    <a:pt x="11509" y="2911"/>
                  </a:cubicBezTo>
                  <a:cubicBezTo>
                    <a:pt x="12089" y="2911"/>
                    <a:pt x="12661" y="3020"/>
                    <a:pt x="13210" y="3229"/>
                  </a:cubicBezTo>
                  <a:cubicBezTo>
                    <a:pt x="13246" y="3241"/>
                    <a:pt x="13281" y="3247"/>
                    <a:pt x="13317" y="3247"/>
                  </a:cubicBezTo>
                  <a:cubicBezTo>
                    <a:pt x="13388" y="3247"/>
                    <a:pt x="13458" y="3223"/>
                    <a:pt x="13512" y="3176"/>
                  </a:cubicBezTo>
                  <a:cubicBezTo>
                    <a:pt x="13545" y="3146"/>
                    <a:pt x="13579" y="3107"/>
                    <a:pt x="13595" y="3056"/>
                  </a:cubicBezTo>
                  <a:cubicBezTo>
                    <a:pt x="13598" y="3048"/>
                    <a:pt x="13598" y="3037"/>
                    <a:pt x="13601" y="3023"/>
                  </a:cubicBezTo>
                  <a:lnTo>
                    <a:pt x="13601" y="3020"/>
                  </a:lnTo>
                  <a:cubicBezTo>
                    <a:pt x="13635" y="2875"/>
                    <a:pt x="13565" y="2730"/>
                    <a:pt x="13425" y="2677"/>
                  </a:cubicBezTo>
                  <a:cubicBezTo>
                    <a:pt x="12825" y="2448"/>
                    <a:pt x="12198" y="2328"/>
                    <a:pt x="11570" y="2323"/>
                  </a:cubicBezTo>
                  <a:lnTo>
                    <a:pt x="11514" y="2323"/>
                  </a:lnTo>
                  <a:cubicBezTo>
                    <a:pt x="11007" y="2323"/>
                    <a:pt x="10518" y="2395"/>
                    <a:pt x="10055" y="2526"/>
                  </a:cubicBezTo>
                  <a:lnTo>
                    <a:pt x="7012" y="1363"/>
                  </a:lnTo>
                  <a:cubicBezTo>
                    <a:pt x="7193" y="1341"/>
                    <a:pt x="7374" y="1327"/>
                    <a:pt x="7561" y="1327"/>
                  </a:cubicBezTo>
                  <a:cubicBezTo>
                    <a:pt x="8139" y="1327"/>
                    <a:pt x="8713" y="1436"/>
                    <a:pt x="9263" y="1645"/>
                  </a:cubicBezTo>
                  <a:cubicBezTo>
                    <a:pt x="9298" y="1659"/>
                    <a:pt x="9335" y="1665"/>
                    <a:pt x="9370" y="1665"/>
                  </a:cubicBezTo>
                  <a:cubicBezTo>
                    <a:pt x="9485" y="1665"/>
                    <a:pt x="9593" y="1597"/>
                    <a:pt x="9640" y="1486"/>
                  </a:cubicBezTo>
                  <a:lnTo>
                    <a:pt x="9640" y="1480"/>
                  </a:lnTo>
                  <a:cubicBezTo>
                    <a:pt x="9640" y="1477"/>
                    <a:pt x="9645" y="1477"/>
                    <a:pt x="9645" y="1475"/>
                  </a:cubicBezTo>
                  <a:cubicBezTo>
                    <a:pt x="9704" y="1321"/>
                    <a:pt x="9626" y="1151"/>
                    <a:pt x="9472" y="1095"/>
                  </a:cubicBezTo>
                  <a:cubicBezTo>
                    <a:pt x="8995" y="914"/>
                    <a:pt x="8504" y="802"/>
                    <a:pt x="8005" y="755"/>
                  </a:cubicBezTo>
                  <a:cubicBezTo>
                    <a:pt x="7860" y="741"/>
                    <a:pt x="7709" y="738"/>
                    <a:pt x="7558" y="738"/>
                  </a:cubicBezTo>
                  <a:cubicBezTo>
                    <a:pt x="7012" y="738"/>
                    <a:pt x="6484" y="822"/>
                    <a:pt x="5991" y="972"/>
                  </a:cubicBezTo>
                  <a:lnTo>
                    <a:pt x="3862" y="155"/>
                  </a:lnTo>
                  <a:lnTo>
                    <a:pt x="3510" y="21"/>
                  </a:lnTo>
                  <a:cubicBezTo>
                    <a:pt x="3474" y="7"/>
                    <a:pt x="3438" y="0"/>
                    <a:pt x="3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59"/>
            <p:cNvSpPr/>
            <p:nvPr/>
          </p:nvSpPr>
          <p:spPr>
            <a:xfrm>
              <a:off x="5135589" y="2355787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7" y="9832"/>
                    <a:pt x="3778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3" y="9578"/>
                  </a:cubicBezTo>
                  <a:cubicBezTo>
                    <a:pt x="3811" y="9578"/>
                    <a:pt x="3474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47"/>
                    <a:pt x="2450" y="294"/>
                    <a:pt x="5095" y="294"/>
                  </a:cubicBezTo>
                  <a:cubicBezTo>
                    <a:pt x="5675" y="294"/>
                    <a:pt x="6247" y="403"/>
                    <a:pt x="6796" y="612"/>
                  </a:cubicBezTo>
                  <a:cubicBezTo>
                    <a:pt x="6830" y="625"/>
                    <a:pt x="6865" y="631"/>
                    <a:pt x="6899" y="631"/>
                  </a:cubicBezTo>
                  <a:cubicBezTo>
                    <a:pt x="7014" y="631"/>
                    <a:pt x="7123" y="562"/>
                    <a:pt x="7170" y="453"/>
                  </a:cubicBezTo>
                  <a:lnTo>
                    <a:pt x="6900" y="336"/>
                  </a:lnTo>
                  <a:cubicBezTo>
                    <a:pt x="6336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59"/>
            <p:cNvSpPr/>
            <p:nvPr/>
          </p:nvSpPr>
          <p:spPr>
            <a:xfrm>
              <a:off x="4809507" y="2228293"/>
              <a:ext cx="529859" cy="733121"/>
            </a:xfrm>
            <a:custGeom>
              <a:avLst/>
              <a:gdLst/>
              <a:ahLst/>
              <a:cxnLst/>
              <a:rect l="l" t="t" r="r" b="b"/>
              <a:pathLst>
                <a:path w="7140" h="9879" extrusionOk="0">
                  <a:moveTo>
                    <a:pt x="5092" y="0"/>
                  </a:moveTo>
                  <a:cubicBezTo>
                    <a:pt x="4662" y="0"/>
                    <a:pt x="4244" y="53"/>
                    <a:pt x="3848" y="154"/>
                  </a:cubicBezTo>
                  <a:cubicBezTo>
                    <a:pt x="3689" y="193"/>
                    <a:pt x="3535" y="240"/>
                    <a:pt x="3387" y="293"/>
                  </a:cubicBezTo>
                  <a:cubicBezTo>
                    <a:pt x="2188" y="723"/>
                    <a:pt x="1192" y="1582"/>
                    <a:pt x="600" y="2692"/>
                  </a:cubicBezTo>
                  <a:cubicBezTo>
                    <a:pt x="349" y="3167"/>
                    <a:pt x="168" y="3683"/>
                    <a:pt x="73" y="4230"/>
                  </a:cubicBezTo>
                  <a:cubicBezTo>
                    <a:pt x="56" y="4336"/>
                    <a:pt x="42" y="4436"/>
                    <a:pt x="31" y="4542"/>
                  </a:cubicBezTo>
                  <a:cubicBezTo>
                    <a:pt x="12" y="4726"/>
                    <a:pt x="1" y="4910"/>
                    <a:pt x="1" y="5100"/>
                  </a:cubicBezTo>
                  <a:cubicBezTo>
                    <a:pt x="1" y="5633"/>
                    <a:pt x="81" y="6146"/>
                    <a:pt x="235" y="6629"/>
                  </a:cubicBezTo>
                  <a:cubicBezTo>
                    <a:pt x="517" y="7533"/>
                    <a:pt x="1047" y="8328"/>
                    <a:pt x="1744" y="8936"/>
                  </a:cubicBezTo>
                  <a:lnTo>
                    <a:pt x="1750" y="8942"/>
                  </a:lnTo>
                  <a:cubicBezTo>
                    <a:pt x="2135" y="9274"/>
                    <a:pt x="2567" y="9550"/>
                    <a:pt x="3039" y="9759"/>
                  </a:cubicBezTo>
                  <a:cubicBezTo>
                    <a:pt x="3312" y="9818"/>
                    <a:pt x="3591" y="9859"/>
                    <a:pt x="3867" y="9873"/>
                  </a:cubicBezTo>
                  <a:lnTo>
                    <a:pt x="3876" y="9873"/>
                  </a:lnTo>
                  <a:cubicBezTo>
                    <a:pt x="3965" y="9876"/>
                    <a:pt x="4051" y="9879"/>
                    <a:pt x="4141" y="9879"/>
                  </a:cubicBezTo>
                  <a:lnTo>
                    <a:pt x="4436" y="9879"/>
                  </a:lnTo>
                  <a:cubicBezTo>
                    <a:pt x="4436" y="9717"/>
                    <a:pt x="4302" y="9583"/>
                    <a:pt x="4141" y="9583"/>
                  </a:cubicBezTo>
                  <a:cubicBezTo>
                    <a:pt x="3809" y="9583"/>
                    <a:pt x="3471" y="9550"/>
                    <a:pt x="3134" y="9474"/>
                  </a:cubicBezTo>
                  <a:cubicBezTo>
                    <a:pt x="1942" y="8942"/>
                    <a:pt x="1044" y="7962"/>
                    <a:pt x="600" y="6782"/>
                  </a:cubicBezTo>
                  <a:cubicBezTo>
                    <a:pt x="402" y="6252"/>
                    <a:pt x="294" y="5686"/>
                    <a:pt x="294" y="5100"/>
                  </a:cubicBezTo>
                  <a:cubicBezTo>
                    <a:pt x="294" y="4961"/>
                    <a:pt x="299" y="4821"/>
                    <a:pt x="310" y="4684"/>
                  </a:cubicBezTo>
                  <a:cubicBezTo>
                    <a:pt x="321" y="4578"/>
                    <a:pt x="333" y="4475"/>
                    <a:pt x="349" y="4372"/>
                  </a:cubicBezTo>
                  <a:cubicBezTo>
                    <a:pt x="433" y="3822"/>
                    <a:pt x="612" y="3303"/>
                    <a:pt x="865" y="2832"/>
                  </a:cubicBezTo>
                  <a:cubicBezTo>
                    <a:pt x="1482" y="1688"/>
                    <a:pt x="2550" y="820"/>
                    <a:pt x="3831" y="472"/>
                  </a:cubicBezTo>
                  <a:cubicBezTo>
                    <a:pt x="4001" y="427"/>
                    <a:pt x="4180" y="388"/>
                    <a:pt x="4358" y="360"/>
                  </a:cubicBezTo>
                  <a:cubicBezTo>
                    <a:pt x="4587" y="324"/>
                    <a:pt x="4816" y="307"/>
                    <a:pt x="5050" y="304"/>
                  </a:cubicBezTo>
                  <a:lnTo>
                    <a:pt x="5092" y="304"/>
                  </a:lnTo>
                  <a:cubicBezTo>
                    <a:pt x="5672" y="304"/>
                    <a:pt x="6241" y="413"/>
                    <a:pt x="6794" y="622"/>
                  </a:cubicBezTo>
                  <a:cubicBezTo>
                    <a:pt x="6825" y="634"/>
                    <a:pt x="6858" y="640"/>
                    <a:pt x="6890" y="640"/>
                  </a:cubicBezTo>
                  <a:cubicBezTo>
                    <a:pt x="6940" y="640"/>
                    <a:pt x="6988" y="627"/>
                    <a:pt x="7031" y="603"/>
                  </a:cubicBezTo>
                  <a:cubicBezTo>
                    <a:pt x="7073" y="581"/>
                    <a:pt x="7112" y="544"/>
                    <a:pt x="7140" y="500"/>
                  </a:cubicBezTo>
                  <a:lnTo>
                    <a:pt x="6897" y="335"/>
                  </a:lnTo>
                  <a:cubicBezTo>
                    <a:pt x="6545" y="204"/>
                    <a:pt x="6177" y="103"/>
                    <a:pt x="5795" y="48"/>
                  </a:cubicBezTo>
                  <a:cubicBezTo>
                    <a:pt x="5566" y="17"/>
                    <a:pt x="5332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59"/>
            <p:cNvSpPr/>
            <p:nvPr/>
          </p:nvSpPr>
          <p:spPr>
            <a:xfrm>
              <a:off x="4520901" y="2107403"/>
              <a:ext cx="533570" cy="732527"/>
            </a:xfrm>
            <a:custGeom>
              <a:avLst/>
              <a:gdLst/>
              <a:ahLst/>
              <a:cxnLst/>
              <a:rect l="l" t="t" r="r" b="b"/>
              <a:pathLst>
                <a:path w="7190" h="9871" extrusionOk="0">
                  <a:moveTo>
                    <a:pt x="5092" y="0"/>
                  </a:moveTo>
                  <a:cubicBezTo>
                    <a:pt x="4581" y="0"/>
                    <a:pt x="4082" y="78"/>
                    <a:pt x="3613" y="220"/>
                  </a:cubicBezTo>
                  <a:cubicBezTo>
                    <a:pt x="3468" y="265"/>
                    <a:pt x="3326" y="318"/>
                    <a:pt x="3187" y="374"/>
                  </a:cubicBezTo>
                  <a:cubicBezTo>
                    <a:pt x="2218" y="762"/>
                    <a:pt x="1404" y="1442"/>
                    <a:pt x="838" y="2299"/>
                  </a:cubicBezTo>
                  <a:cubicBezTo>
                    <a:pt x="506" y="2801"/>
                    <a:pt x="263" y="3367"/>
                    <a:pt x="126" y="3973"/>
                  </a:cubicBezTo>
                  <a:cubicBezTo>
                    <a:pt x="104" y="4070"/>
                    <a:pt x="84" y="4171"/>
                    <a:pt x="68" y="4274"/>
                  </a:cubicBezTo>
                  <a:cubicBezTo>
                    <a:pt x="23" y="4536"/>
                    <a:pt x="1" y="4812"/>
                    <a:pt x="1" y="5091"/>
                  </a:cubicBezTo>
                  <a:cubicBezTo>
                    <a:pt x="1" y="5535"/>
                    <a:pt x="56" y="5965"/>
                    <a:pt x="165" y="6375"/>
                  </a:cubicBezTo>
                  <a:cubicBezTo>
                    <a:pt x="411" y="7318"/>
                    <a:pt x="918" y="8152"/>
                    <a:pt x="1605" y="8799"/>
                  </a:cubicBezTo>
                  <a:lnTo>
                    <a:pt x="1613" y="8802"/>
                  </a:lnTo>
                  <a:cubicBezTo>
                    <a:pt x="2032" y="9195"/>
                    <a:pt x="2511" y="9519"/>
                    <a:pt x="3041" y="9750"/>
                  </a:cubicBezTo>
                  <a:cubicBezTo>
                    <a:pt x="3373" y="9820"/>
                    <a:pt x="3705" y="9862"/>
                    <a:pt x="4037" y="9870"/>
                  </a:cubicBezTo>
                  <a:lnTo>
                    <a:pt x="4436" y="9870"/>
                  </a:lnTo>
                  <a:cubicBezTo>
                    <a:pt x="4436" y="9706"/>
                    <a:pt x="4305" y="9575"/>
                    <a:pt x="4141" y="9575"/>
                  </a:cubicBezTo>
                  <a:cubicBezTo>
                    <a:pt x="3809" y="9575"/>
                    <a:pt x="3471" y="9538"/>
                    <a:pt x="3134" y="9466"/>
                  </a:cubicBezTo>
                  <a:cubicBezTo>
                    <a:pt x="1878" y="8905"/>
                    <a:pt x="944" y="7837"/>
                    <a:pt x="531" y="6570"/>
                  </a:cubicBezTo>
                  <a:cubicBezTo>
                    <a:pt x="377" y="6101"/>
                    <a:pt x="299" y="5602"/>
                    <a:pt x="299" y="5089"/>
                  </a:cubicBezTo>
                  <a:cubicBezTo>
                    <a:pt x="299" y="4860"/>
                    <a:pt x="316" y="4631"/>
                    <a:pt x="347" y="4408"/>
                  </a:cubicBezTo>
                  <a:cubicBezTo>
                    <a:pt x="360" y="4307"/>
                    <a:pt x="377" y="4207"/>
                    <a:pt x="400" y="4107"/>
                  </a:cubicBezTo>
                  <a:cubicBezTo>
                    <a:pt x="525" y="3507"/>
                    <a:pt x="765" y="2943"/>
                    <a:pt x="1094" y="2449"/>
                  </a:cubicBezTo>
                  <a:cubicBezTo>
                    <a:pt x="1686" y="1557"/>
                    <a:pt x="2567" y="870"/>
                    <a:pt x="3608" y="530"/>
                  </a:cubicBezTo>
                  <a:cubicBezTo>
                    <a:pt x="3764" y="480"/>
                    <a:pt x="3929" y="432"/>
                    <a:pt x="4093" y="399"/>
                  </a:cubicBezTo>
                  <a:cubicBezTo>
                    <a:pt x="4291" y="354"/>
                    <a:pt x="4498" y="326"/>
                    <a:pt x="4701" y="307"/>
                  </a:cubicBezTo>
                  <a:cubicBezTo>
                    <a:pt x="4835" y="299"/>
                    <a:pt x="4966" y="290"/>
                    <a:pt x="5100" y="290"/>
                  </a:cubicBezTo>
                  <a:cubicBezTo>
                    <a:pt x="5678" y="290"/>
                    <a:pt x="6250" y="399"/>
                    <a:pt x="6802" y="608"/>
                  </a:cubicBezTo>
                  <a:cubicBezTo>
                    <a:pt x="6835" y="622"/>
                    <a:pt x="6870" y="628"/>
                    <a:pt x="6904" y="628"/>
                  </a:cubicBezTo>
                  <a:cubicBezTo>
                    <a:pt x="6976" y="628"/>
                    <a:pt x="7048" y="600"/>
                    <a:pt x="7101" y="552"/>
                  </a:cubicBezTo>
                  <a:cubicBezTo>
                    <a:pt x="7137" y="522"/>
                    <a:pt x="7165" y="483"/>
                    <a:pt x="7182" y="438"/>
                  </a:cubicBezTo>
                  <a:cubicBezTo>
                    <a:pt x="7184" y="421"/>
                    <a:pt x="7184" y="413"/>
                    <a:pt x="7190" y="399"/>
                  </a:cubicBezTo>
                  <a:lnTo>
                    <a:pt x="6900" y="335"/>
                  </a:lnTo>
                  <a:cubicBezTo>
                    <a:pt x="6624" y="232"/>
                    <a:pt x="6336" y="148"/>
                    <a:pt x="6041" y="92"/>
                  </a:cubicBezTo>
                  <a:cubicBezTo>
                    <a:pt x="5734" y="34"/>
                    <a:pt x="5418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59"/>
            <p:cNvSpPr/>
            <p:nvPr/>
          </p:nvSpPr>
          <p:spPr>
            <a:xfrm>
              <a:off x="4227991" y="1989779"/>
              <a:ext cx="532086" cy="753231"/>
            </a:xfrm>
            <a:custGeom>
              <a:avLst/>
              <a:gdLst/>
              <a:ahLst/>
              <a:cxnLst/>
              <a:rect l="l" t="t" r="r" b="b"/>
              <a:pathLst>
                <a:path w="7170" h="10150" extrusionOk="0">
                  <a:moveTo>
                    <a:pt x="5091" y="0"/>
                  </a:moveTo>
                  <a:cubicBezTo>
                    <a:pt x="2279" y="0"/>
                    <a:pt x="0" y="2280"/>
                    <a:pt x="0" y="5092"/>
                  </a:cubicBezTo>
                  <a:cubicBezTo>
                    <a:pt x="0" y="7173"/>
                    <a:pt x="1250" y="8958"/>
                    <a:pt x="3038" y="9751"/>
                  </a:cubicBezTo>
                  <a:cubicBezTo>
                    <a:pt x="3404" y="9829"/>
                    <a:pt x="3775" y="9871"/>
                    <a:pt x="4140" y="9871"/>
                  </a:cubicBezTo>
                  <a:lnTo>
                    <a:pt x="4218" y="10150"/>
                  </a:lnTo>
                  <a:cubicBezTo>
                    <a:pt x="4344" y="10116"/>
                    <a:pt x="4436" y="10007"/>
                    <a:pt x="4436" y="9871"/>
                  </a:cubicBez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2"/>
                    <a:pt x="3133" y="9466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4"/>
                    <a:pt x="2447" y="293"/>
                    <a:pt x="5091" y="293"/>
                  </a:cubicBezTo>
                  <a:cubicBezTo>
                    <a:pt x="5669" y="293"/>
                    <a:pt x="6244" y="399"/>
                    <a:pt x="6793" y="609"/>
                  </a:cubicBezTo>
                  <a:cubicBezTo>
                    <a:pt x="6828" y="623"/>
                    <a:pt x="6865" y="630"/>
                    <a:pt x="6900" y="630"/>
                  </a:cubicBezTo>
                  <a:cubicBezTo>
                    <a:pt x="7015" y="630"/>
                    <a:pt x="7123" y="558"/>
                    <a:pt x="7170" y="447"/>
                  </a:cubicBezTo>
                  <a:lnTo>
                    <a:pt x="6899" y="335"/>
                  </a:lnTo>
                  <a:cubicBezTo>
                    <a:pt x="6336" y="120"/>
                    <a:pt x="5730" y="0"/>
                    <a:pt x="50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59"/>
            <p:cNvSpPr/>
            <p:nvPr/>
          </p:nvSpPr>
          <p:spPr>
            <a:xfrm>
              <a:off x="4275560" y="1927071"/>
              <a:ext cx="1427578" cy="1258973"/>
            </a:xfrm>
            <a:custGeom>
              <a:avLst/>
              <a:gdLst/>
              <a:ahLst/>
              <a:cxnLst/>
              <a:rect l="l" t="t" r="r" b="b"/>
              <a:pathLst>
                <a:path w="19237" h="16965" extrusionOk="0">
                  <a:moveTo>
                    <a:pt x="20" y="0"/>
                  </a:moveTo>
                  <a:cubicBezTo>
                    <a:pt x="9" y="31"/>
                    <a:pt x="1" y="67"/>
                    <a:pt x="1" y="98"/>
                  </a:cubicBezTo>
                  <a:lnTo>
                    <a:pt x="1" y="109"/>
                  </a:lnTo>
                  <a:cubicBezTo>
                    <a:pt x="1" y="148"/>
                    <a:pt x="12" y="184"/>
                    <a:pt x="26" y="221"/>
                  </a:cubicBezTo>
                  <a:cubicBezTo>
                    <a:pt x="56" y="290"/>
                    <a:pt x="112" y="349"/>
                    <a:pt x="190" y="377"/>
                  </a:cubicBezTo>
                  <a:lnTo>
                    <a:pt x="2062" y="1097"/>
                  </a:lnTo>
                  <a:lnTo>
                    <a:pt x="2450" y="1244"/>
                  </a:lnTo>
                  <a:lnTo>
                    <a:pt x="2857" y="1403"/>
                  </a:lnTo>
                  <a:lnTo>
                    <a:pt x="6493" y="2793"/>
                  </a:lnTo>
                  <a:lnTo>
                    <a:pt x="6911" y="2955"/>
                  </a:lnTo>
                  <a:lnTo>
                    <a:pt x="10568" y="4355"/>
                  </a:lnTo>
                  <a:lnTo>
                    <a:pt x="11012" y="4528"/>
                  </a:lnTo>
                  <a:lnTo>
                    <a:pt x="15001" y="6054"/>
                  </a:lnTo>
                  <a:lnTo>
                    <a:pt x="15448" y="6224"/>
                  </a:lnTo>
                  <a:lnTo>
                    <a:pt x="16781" y="6737"/>
                  </a:lnTo>
                  <a:lnTo>
                    <a:pt x="18536" y="7410"/>
                  </a:lnTo>
                  <a:lnTo>
                    <a:pt x="18929" y="7560"/>
                  </a:lnTo>
                  <a:lnTo>
                    <a:pt x="18929" y="7563"/>
                  </a:lnTo>
                  <a:lnTo>
                    <a:pt x="18882" y="10359"/>
                  </a:lnTo>
                  <a:lnTo>
                    <a:pt x="18868" y="11092"/>
                  </a:lnTo>
                  <a:lnTo>
                    <a:pt x="18860" y="11589"/>
                  </a:lnTo>
                  <a:lnTo>
                    <a:pt x="18857" y="11882"/>
                  </a:lnTo>
                  <a:lnTo>
                    <a:pt x="18854" y="12161"/>
                  </a:lnTo>
                  <a:lnTo>
                    <a:pt x="18854" y="12178"/>
                  </a:lnTo>
                  <a:lnTo>
                    <a:pt x="18843" y="12883"/>
                  </a:lnTo>
                  <a:lnTo>
                    <a:pt x="18776" y="16664"/>
                  </a:lnTo>
                  <a:lnTo>
                    <a:pt x="18776" y="16666"/>
                  </a:lnTo>
                  <a:cubicBezTo>
                    <a:pt x="18773" y="16825"/>
                    <a:pt x="18902" y="16962"/>
                    <a:pt x="19066" y="16965"/>
                  </a:cubicBezTo>
                  <a:lnTo>
                    <a:pt x="19075" y="16965"/>
                  </a:lnTo>
                  <a:cubicBezTo>
                    <a:pt x="19091" y="16965"/>
                    <a:pt x="19105" y="16956"/>
                    <a:pt x="19122" y="16956"/>
                  </a:cubicBezTo>
                  <a:lnTo>
                    <a:pt x="19119" y="16937"/>
                  </a:lnTo>
                  <a:lnTo>
                    <a:pt x="19075" y="16669"/>
                  </a:lnTo>
                  <a:lnTo>
                    <a:pt x="19075" y="16624"/>
                  </a:lnTo>
                  <a:lnTo>
                    <a:pt x="19147" y="12306"/>
                  </a:lnTo>
                  <a:lnTo>
                    <a:pt x="19150" y="12178"/>
                  </a:lnTo>
                  <a:lnTo>
                    <a:pt x="19158" y="11882"/>
                  </a:lnTo>
                  <a:lnTo>
                    <a:pt x="19164" y="11558"/>
                  </a:lnTo>
                  <a:lnTo>
                    <a:pt x="19186" y="10378"/>
                  </a:lnTo>
                  <a:lnTo>
                    <a:pt x="19236" y="7362"/>
                  </a:lnTo>
                  <a:lnTo>
                    <a:pt x="17200" y="6573"/>
                  </a:lnTo>
                  <a:lnTo>
                    <a:pt x="15992" y="6110"/>
                  </a:lnTo>
                  <a:lnTo>
                    <a:pt x="15470" y="5912"/>
                  </a:lnTo>
                  <a:lnTo>
                    <a:pt x="11548" y="4408"/>
                  </a:lnTo>
                  <a:lnTo>
                    <a:pt x="11034" y="4213"/>
                  </a:lnTo>
                  <a:lnTo>
                    <a:pt x="7399" y="2818"/>
                  </a:lnTo>
                  <a:lnTo>
                    <a:pt x="6925" y="2636"/>
                  </a:lnTo>
                  <a:lnTo>
                    <a:pt x="3326" y="1258"/>
                  </a:lnTo>
                  <a:lnTo>
                    <a:pt x="2869" y="1085"/>
                  </a:lnTo>
                  <a:lnTo>
                    <a:pt x="302" y="101"/>
                  </a:lnTo>
                  <a:lnTo>
                    <a:pt x="299" y="101"/>
                  </a:lnTo>
                  <a:lnTo>
                    <a:pt x="137" y="4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59"/>
            <p:cNvSpPr/>
            <p:nvPr/>
          </p:nvSpPr>
          <p:spPr>
            <a:xfrm>
              <a:off x="4042686" y="2160984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1"/>
                  </a:moveTo>
                  <a:cubicBezTo>
                    <a:pt x="89" y="12"/>
                    <a:pt x="81" y="17"/>
                    <a:pt x="76" y="26"/>
                  </a:cubicBezTo>
                  <a:cubicBezTo>
                    <a:pt x="0" y="171"/>
                    <a:pt x="62" y="349"/>
                    <a:pt x="209" y="422"/>
                  </a:cubicBezTo>
                  <a:lnTo>
                    <a:pt x="17517" y="8998"/>
                  </a:lnTo>
                  <a:cubicBezTo>
                    <a:pt x="17556" y="9020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3"/>
                  </a:cubicBezTo>
                  <a:lnTo>
                    <a:pt x="17646" y="8733"/>
                  </a:lnTo>
                  <a:lnTo>
                    <a:pt x="341" y="15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59"/>
            <p:cNvSpPr/>
            <p:nvPr/>
          </p:nvSpPr>
          <p:spPr>
            <a:xfrm>
              <a:off x="4175969" y="1910151"/>
              <a:ext cx="1796105" cy="789149"/>
            </a:xfrm>
            <a:custGeom>
              <a:avLst/>
              <a:gdLst/>
              <a:ahLst/>
              <a:cxnLst/>
              <a:rect l="l" t="t" r="r" b="b"/>
              <a:pathLst>
                <a:path w="24203" h="10634" extrusionOk="0">
                  <a:moveTo>
                    <a:pt x="3436" y="1"/>
                  </a:moveTo>
                  <a:cubicBezTo>
                    <a:pt x="2982" y="1"/>
                    <a:pt x="2534" y="64"/>
                    <a:pt x="2104" y="186"/>
                  </a:cubicBezTo>
                  <a:lnTo>
                    <a:pt x="1750" y="50"/>
                  </a:lnTo>
                  <a:cubicBezTo>
                    <a:pt x="1715" y="37"/>
                    <a:pt x="1680" y="30"/>
                    <a:pt x="1645" y="30"/>
                  </a:cubicBezTo>
                  <a:cubicBezTo>
                    <a:pt x="1590" y="30"/>
                    <a:pt x="1537" y="46"/>
                    <a:pt x="1491" y="75"/>
                  </a:cubicBezTo>
                  <a:cubicBezTo>
                    <a:pt x="1471" y="142"/>
                    <a:pt x="1479" y="209"/>
                    <a:pt x="1505" y="267"/>
                  </a:cubicBezTo>
                  <a:cubicBezTo>
                    <a:pt x="1499" y="270"/>
                    <a:pt x="1493" y="273"/>
                    <a:pt x="1485" y="278"/>
                  </a:cubicBezTo>
                  <a:cubicBezTo>
                    <a:pt x="1440" y="298"/>
                    <a:pt x="1396" y="320"/>
                    <a:pt x="1351" y="343"/>
                  </a:cubicBezTo>
                  <a:cubicBezTo>
                    <a:pt x="1351" y="382"/>
                    <a:pt x="1359" y="421"/>
                    <a:pt x="1373" y="454"/>
                  </a:cubicBezTo>
                  <a:cubicBezTo>
                    <a:pt x="868" y="688"/>
                    <a:pt x="405" y="1009"/>
                    <a:pt x="1" y="1408"/>
                  </a:cubicBezTo>
                  <a:cubicBezTo>
                    <a:pt x="587" y="1804"/>
                    <a:pt x="1175" y="2198"/>
                    <a:pt x="1770" y="2588"/>
                  </a:cubicBezTo>
                  <a:cubicBezTo>
                    <a:pt x="1853" y="2644"/>
                    <a:pt x="1931" y="2697"/>
                    <a:pt x="2015" y="2753"/>
                  </a:cubicBezTo>
                  <a:cubicBezTo>
                    <a:pt x="2096" y="2809"/>
                    <a:pt x="2180" y="2862"/>
                    <a:pt x="2263" y="2917"/>
                  </a:cubicBezTo>
                  <a:cubicBezTo>
                    <a:pt x="2266" y="2917"/>
                    <a:pt x="2266" y="2920"/>
                    <a:pt x="2272" y="2920"/>
                  </a:cubicBezTo>
                  <a:cubicBezTo>
                    <a:pt x="3254" y="3565"/>
                    <a:pt x="4244" y="4198"/>
                    <a:pt x="5246" y="4803"/>
                  </a:cubicBezTo>
                  <a:cubicBezTo>
                    <a:pt x="5327" y="4854"/>
                    <a:pt x="5410" y="4904"/>
                    <a:pt x="5494" y="4954"/>
                  </a:cubicBezTo>
                  <a:cubicBezTo>
                    <a:pt x="5578" y="5007"/>
                    <a:pt x="5664" y="5054"/>
                    <a:pt x="5748" y="5107"/>
                  </a:cubicBezTo>
                  <a:lnTo>
                    <a:pt x="5751" y="5110"/>
                  </a:lnTo>
                  <a:cubicBezTo>
                    <a:pt x="6780" y="5724"/>
                    <a:pt x="7818" y="6310"/>
                    <a:pt x="8875" y="6857"/>
                  </a:cubicBezTo>
                  <a:cubicBezTo>
                    <a:pt x="8962" y="6904"/>
                    <a:pt x="9045" y="6946"/>
                    <a:pt x="9135" y="6991"/>
                  </a:cubicBezTo>
                  <a:cubicBezTo>
                    <a:pt x="9221" y="7035"/>
                    <a:pt x="9310" y="7080"/>
                    <a:pt x="9400" y="7127"/>
                  </a:cubicBezTo>
                  <a:lnTo>
                    <a:pt x="9402" y="7127"/>
                  </a:lnTo>
                  <a:cubicBezTo>
                    <a:pt x="10630" y="7747"/>
                    <a:pt x="11883" y="8313"/>
                    <a:pt x="13157" y="8804"/>
                  </a:cubicBezTo>
                  <a:lnTo>
                    <a:pt x="13431" y="8907"/>
                  </a:lnTo>
                  <a:cubicBezTo>
                    <a:pt x="13523" y="8943"/>
                    <a:pt x="13615" y="8977"/>
                    <a:pt x="13710" y="9013"/>
                  </a:cubicBezTo>
                  <a:lnTo>
                    <a:pt x="13713" y="9013"/>
                  </a:lnTo>
                  <a:cubicBezTo>
                    <a:pt x="14100" y="9153"/>
                    <a:pt x="14483" y="9289"/>
                    <a:pt x="14873" y="9415"/>
                  </a:cubicBezTo>
                  <a:cubicBezTo>
                    <a:pt x="15406" y="9585"/>
                    <a:pt x="15944" y="9744"/>
                    <a:pt x="16488" y="9892"/>
                  </a:cubicBezTo>
                  <a:cubicBezTo>
                    <a:pt x="16505" y="9895"/>
                    <a:pt x="16528" y="9903"/>
                    <a:pt x="16544" y="9906"/>
                  </a:cubicBezTo>
                  <a:cubicBezTo>
                    <a:pt x="16924" y="10006"/>
                    <a:pt x="17306" y="10101"/>
                    <a:pt x="17688" y="10185"/>
                  </a:cubicBezTo>
                  <a:cubicBezTo>
                    <a:pt x="17975" y="10252"/>
                    <a:pt x="18260" y="10310"/>
                    <a:pt x="18550" y="10363"/>
                  </a:cubicBezTo>
                  <a:cubicBezTo>
                    <a:pt x="18726" y="10394"/>
                    <a:pt x="18902" y="10425"/>
                    <a:pt x="19080" y="10453"/>
                  </a:cubicBezTo>
                  <a:cubicBezTo>
                    <a:pt x="19264" y="10481"/>
                    <a:pt x="19446" y="10508"/>
                    <a:pt x="19630" y="10531"/>
                  </a:cubicBezTo>
                  <a:cubicBezTo>
                    <a:pt x="19750" y="10545"/>
                    <a:pt x="19867" y="10559"/>
                    <a:pt x="19990" y="10567"/>
                  </a:cubicBezTo>
                  <a:cubicBezTo>
                    <a:pt x="20071" y="10575"/>
                    <a:pt x="20151" y="10581"/>
                    <a:pt x="20235" y="10589"/>
                  </a:cubicBezTo>
                  <a:cubicBezTo>
                    <a:pt x="20333" y="10595"/>
                    <a:pt x="20433" y="10603"/>
                    <a:pt x="20531" y="10609"/>
                  </a:cubicBezTo>
                  <a:cubicBezTo>
                    <a:pt x="20629" y="10617"/>
                    <a:pt x="20729" y="10620"/>
                    <a:pt x="20827" y="10623"/>
                  </a:cubicBezTo>
                  <a:cubicBezTo>
                    <a:pt x="20921" y="10628"/>
                    <a:pt x="21016" y="10631"/>
                    <a:pt x="21108" y="10631"/>
                  </a:cubicBezTo>
                  <a:cubicBezTo>
                    <a:pt x="21167" y="10633"/>
                    <a:pt x="21225" y="10633"/>
                    <a:pt x="21282" y="10633"/>
                  </a:cubicBezTo>
                  <a:cubicBezTo>
                    <a:pt x="21340" y="10633"/>
                    <a:pt x="21397" y="10633"/>
                    <a:pt x="21454" y="10631"/>
                  </a:cubicBezTo>
                  <a:cubicBezTo>
                    <a:pt x="21527" y="10628"/>
                    <a:pt x="21605" y="10628"/>
                    <a:pt x="21680" y="10623"/>
                  </a:cubicBezTo>
                  <a:cubicBezTo>
                    <a:pt x="21831" y="10617"/>
                    <a:pt x="21984" y="10609"/>
                    <a:pt x="22138" y="10595"/>
                  </a:cubicBezTo>
                  <a:cubicBezTo>
                    <a:pt x="22369" y="10575"/>
                    <a:pt x="22595" y="10548"/>
                    <a:pt x="22824" y="10511"/>
                  </a:cubicBezTo>
                  <a:cubicBezTo>
                    <a:pt x="23293" y="10439"/>
                    <a:pt x="23750" y="10327"/>
                    <a:pt x="24202" y="10190"/>
                  </a:cubicBezTo>
                  <a:cubicBezTo>
                    <a:pt x="23742" y="9058"/>
                    <a:pt x="22858" y="8095"/>
                    <a:pt x="21661" y="7560"/>
                  </a:cubicBezTo>
                  <a:lnTo>
                    <a:pt x="19373" y="6555"/>
                  </a:lnTo>
                  <a:lnTo>
                    <a:pt x="19370" y="6555"/>
                  </a:lnTo>
                  <a:lnTo>
                    <a:pt x="19024" y="6402"/>
                  </a:lnTo>
                  <a:lnTo>
                    <a:pt x="19024" y="6402"/>
                  </a:lnTo>
                  <a:cubicBezTo>
                    <a:pt x="19262" y="6452"/>
                    <a:pt x="19499" y="6522"/>
                    <a:pt x="19733" y="6611"/>
                  </a:cubicBezTo>
                  <a:cubicBezTo>
                    <a:pt x="19766" y="6624"/>
                    <a:pt x="19800" y="6630"/>
                    <a:pt x="19834" y="6630"/>
                  </a:cubicBezTo>
                  <a:cubicBezTo>
                    <a:pt x="19890" y="6630"/>
                    <a:pt x="19945" y="6613"/>
                    <a:pt x="19992" y="6583"/>
                  </a:cubicBezTo>
                  <a:lnTo>
                    <a:pt x="19499" y="6363"/>
                  </a:lnTo>
                  <a:lnTo>
                    <a:pt x="19192" y="6229"/>
                  </a:lnTo>
                  <a:lnTo>
                    <a:pt x="19192" y="6229"/>
                  </a:lnTo>
                  <a:cubicBezTo>
                    <a:pt x="19275" y="6248"/>
                    <a:pt x="19359" y="6265"/>
                    <a:pt x="19443" y="6290"/>
                  </a:cubicBezTo>
                  <a:cubicBezTo>
                    <a:pt x="19582" y="6327"/>
                    <a:pt x="19719" y="6377"/>
                    <a:pt x="19859" y="6424"/>
                  </a:cubicBezTo>
                  <a:cubicBezTo>
                    <a:pt x="19894" y="6439"/>
                    <a:pt x="19930" y="6445"/>
                    <a:pt x="19965" y="6445"/>
                  </a:cubicBezTo>
                  <a:cubicBezTo>
                    <a:pt x="19998" y="6445"/>
                    <a:pt x="20030" y="6439"/>
                    <a:pt x="20059" y="6430"/>
                  </a:cubicBezTo>
                  <a:cubicBezTo>
                    <a:pt x="20085" y="6421"/>
                    <a:pt x="20110" y="6408"/>
                    <a:pt x="20129" y="6394"/>
                  </a:cubicBezTo>
                  <a:cubicBezTo>
                    <a:pt x="20157" y="6254"/>
                    <a:pt x="20079" y="6112"/>
                    <a:pt x="19945" y="6059"/>
                  </a:cubicBezTo>
                  <a:cubicBezTo>
                    <a:pt x="19328" y="5822"/>
                    <a:pt x="18681" y="5704"/>
                    <a:pt x="18034" y="5704"/>
                  </a:cubicBezTo>
                  <a:cubicBezTo>
                    <a:pt x="17853" y="5704"/>
                    <a:pt x="17674" y="5713"/>
                    <a:pt x="17498" y="5732"/>
                  </a:cubicBezTo>
                  <a:lnTo>
                    <a:pt x="15579" y="4887"/>
                  </a:lnTo>
                  <a:cubicBezTo>
                    <a:pt x="15621" y="4862"/>
                    <a:pt x="15657" y="4828"/>
                    <a:pt x="15685" y="4784"/>
                  </a:cubicBezTo>
                  <a:lnTo>
                    <a:pt x="15682" y="4778"/>
                  </a:lnTo>
                  <a:cubicBezTo>
                    <a:pt x="15693" y="4762"/>
                    <a:pt x="15707" y="4748"/>
                    <a:pt x="15713" y="4728"/>
                  </a:cubicBezTo>
                  <a:cubicBezTo>
                    <a:pt x="15719" y="4720"/>
                    <a:pt x="15719" y="4709"/>
                    <a:pt x="15721" y="4703"/>
                  </a:cubicBezTo>
                  <a:lnTo>
                    <a:pt x="15696" y="4692"/>
                  </a:lnTo>
                  <a:cubicBezTo>
                    <a:pt x="15707" y="4689"/>
                    <a:pt x="15719" y="4681"/>
                    <a:pt x="15727" y="4675"/>
                  </a:cubicBezTo>
                  <a:cubicBezTo>
                    <a:pt x="15752" y="4538"/>
                    <a:pt x="15679" y="4399"/>
                    <a:pt x="15543" y="4346"/>
                  </a:cubicBezTo>
                  <a:cubicBezTo>
                    <a:pt x="14923" y="4109"/>
                    <a:pt x="14282" y="3992"/>
                    <a:pt x="13632" y="3992"/>
                  </a:cubicBezTo>
                  <a:lnTo>
                    <a:pt x="13545" y="3992"/>
                  </a:lnTo>
                  <a:lnTo>
                    <a:pt x="11763" y="3208"/>
                  </a:lnTo>
                  <a:cubicBezTo>
                    <a:pt x="11799" y="3174"/>
                    <a:pt x="11827" y="3138"/>
                    <a:pt x="11843" y="3090"/>
                  </a:cubicBezTo>
                  <a:cubicBezTo>
                    <a:pt x="11846" y="3077"/>
                    <a:pt x="11846" y="3068"/>
                    <a:pt x="11849" y="3054"/>
                  </a:cubicBezTo>
                  <a:lnTo>
                    <a:pt x="11846" y="3054"/>
                  </a:lnTo>
                  <a:lnTo>
                    <a:pt x="11846" y="3049"/>
                  </a:lnTo>
                  <a:cubicBezTo>
                    <a:pt x="11877" y="2909"/>
                    <a:pt x="11807" y="2764"/>
                    <a:pt x="11668" y="2708"/>
                  </a:cubicBezTo>
                  <a:cubicBezTo>
                    <a:pt x="11068" y="2477"/>
                    <a:pt x="10440" y="2360"/>
                    <a:pt x="9813" y="2351"/>
                  </a:cubicBezTo>
                  <a:lnTo>
                    <a:pt x="7885" y="1506"/>
                  </a:lnTo>
                  <a:cubicBezTo>
                    <a:pt x="7943" y="1355"/>
                    <a:pt x="7868" y="1185"/>
                    <a:pt x="7715" y="1124"/>
                  </a:cubicBezTo>
                  <a:cubicBezTo>
                    <a:pt x="7232" y="940"/>
                    <a:pt x="6741" y="828"/>
                    <a:pt x="6247" y="786"/>
                  </a:cubicBezTo>
                  <a:lnTo>
                    <a:pt x="5402" y="418"/>
                  </a:lnTo>
                  <a:cubicBezTo>
                    <a:pt x="4760" y="134"/>
                    <a:pt x="4092" y="1"/>
                    <a:pt x="34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59"/>
            <p:cNvSpPr/>
            <p:nvPr/>
          </p:nvSpPr>
          <p:spPr>
            <a:xfrm>
              <a:off x="4192370" y="1348375"/>
              <a:ext cx="2030831" cy="1255707"/>
            </a:xfrm>
            <a:custGeom>
              <a:avLst/>
              <a:gdLst/>
              <a:ahLst/>
              <a:cxnLst/>
              <a:rect l="l" t="t" r="r" b="b"/>
              <a:pathLst>
                <a:path w="27366" h="16921" extrusionOk="0">
                  <a:moveTo>
                    <a:pt x="5555" y="0"/>
                  </a:moveTo>
                  <a:cubicBezTo>
                    <a:pt x="3680" y="0"/>
                    <a:pt x="1892" y="1088"/>
                    <a:pt x="1088" y="2916"/>
                  </a:cubicBezTo>
                  <a:cubicBezTo>
                    <a:pt x="0" y="5382"/>
                    <a:pt x="1122" y="8267"/>
                    <a:pt x="3588" y="9349"/>
                  </a:cubicBezTo>
                  <a:lnTo>
                    <a:pt x="19841" y="16505"/>
                  </a:lnTo>
                  <a:cubicBezTo>
                    <a:pt x="20480" y="16787"/>
                    <a:pt x="21147" y="16921"/>
                    <a:pt x="21805" y="16921"/>
                  </a:cubicBezTo>
                  <a:cubicBezTo>
                    <a:pt x="23683" y="16921"/>
                    <a:pt x="25471" y="15830"/>
                    <a:pt x="26277" y="14005"/>
                  </a:cubicBezTo>
                  <a:cubicBezTo>
                    <a:pt x="27365" y="11539"/>
                    <a:pt x="26241" y="8657"/>
                    <a:pt x="23775" y="7572"/>
                  </a:cubicBezTo>
                  <a:lnTo>
                    <a:pt x="7521" y="416"/>
                  </a:lnTo>
                  <a:cubicBezTo>
                    <a:pt x="6881" y="134"/>
                    <a:pt x="6213" y="0"/>
                    <a:pt x="5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59"/>
            <p:cNvSpPr/>
            <p:nvPr/>
          </p:nvSpPr>
          <p:spPr>
            <a:xfrm>
              <a:off x="4242239" y="1711118"/>
              <a:ext cx="1980516" cy="892746"/>
            </a:xfrm>
            <a:custGeom>
              <a:avLst/>
              <a:gdLst/>
              <a:ahLst/>
              <a:cxnLst/>
              <a:rect l="l" t="t" r="r" b="b"/>
              <a:pathLst>
                <a:path w="26688" h="12030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70"/>
                    <a:pt x="1089" y="3655"/>
                    <a:pt x="2913" y="4458"/>
                  </a:cubicBezTo>
                  <a:lnTo>
                    <a:pt x="19166" y="11614"/>
                  </a:lnTo>
                  <a:cubicBezTo>
                    <a:pt x="19805" y="11896"/>
                    <a:pt x="20475" y="12030"/>
                    <a:pt x="21130" y="12030"/>
                  </a:cubicBezTo>
                  <a:cubicBezTo>
                    <a:pt x="23005" y="12030"/>
                    <a:pt x="24796" y="10942"/>
                    <a:pt x="25600" y="9115"/>
                  </a:cubicBezTo>
                  <a:cubicBezTo>
                    <a:pt x="26688" y="6648"/>
                    <a:pt x="25569" y="3769"/>
                    <a:pt x="23103" y="2681"/>
                  </a:cubicBezTo>
                  <a:lnTo>
                    <a:pt x="20815" y="1671"/>
                  </a:lnTo>
                  <a:cubicBezTo>
                    <a:pt x="19736" y="1962"/>
                    <a:pt x="18703" y="2402"/>
                    <a:pt x="17799" y="3058"/>
                  </a:cubicBezTo>
                  <a:cubicBezTo>
                    <a:pt x="16246" y="4191"/>
                    <a:pt x="15205" y="5867"/>
                    <a:pt x="15311" y="7789"/>
                  </a:cubicBezTo>
                  <a:cubicBezTo>
                    <a:pt x="9751" y="6261"/>
                    <a:pt x="4514" y="3591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59"/>
            <p:cNvSpPr/>
            <p:nvPr/>
          </p:nvSpPr>
          <p:spPr>
            <a:xfrm>
              <a:off x="5520669" y="1912155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7" y="0"/>
                    <a:pt x="1" y="2151"/>
                    <a:pt x="1" y="4807"/>
                  </a:cubicBezTo>
                  <a:cubicBezTo>
                    <a:pt x="1" y="6774"/>
                    <a:pt x="1183" y="8459"/>
                    <a:pt x="2871" y="9207"/>
                  </a:cubicBezTo>
                  <a:cubicBezTo>
                    <a:pt x="3217" y="9282"/>
                    <a:pt x="3566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8" y="9321"/>
                    <a:pt x="7573" y="8231"/>
                    <a:pt x="8378" y="6406"/>
                  </a:cubicBezTo>
                  <a:cubicBezTo>
                    <a:pt x="9363" y="4163"/>
                    <a:pt x="8526" y="1585"/>
                    <a:pt x="6515" y="316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59"/>
            <p:cNvSpPr/>
            <p:nvPr/>
          </p:nvSpPr>
          <p:spPr>
            <a:xfrm>
              <a:off x="5543229" y="1929297"/>
              <a:ext cx="616166" cy="656387"/>
            </a:xfrm>
            <a:custGeom>
              <a:avLst/>
              <a:gdLst/>
              <a:ahLst/>
              <a:cxnLst/>
              <a:rect l="l" t="t" r="r" b="b"/>
              <a:pathLst>
                <a:path w="8303" h="8845" extrusionOk="0">
                  <a:moveTo>
                    <a:pt x="5985" y="1"/>
                  </a:moveTo>
                  <a:cubicBezTo>
                    <a:pt x="5549" y="1226"/>
                    <a:pt x="5134" y="2467"/>
                    <a:pt x="4746" y="3697"/>
                  </a:cubicBezTo>
                  <a:lnTo>
                    <a:pt x="4314" y="4066"/>
                  </a:lnTo>
                  <a:lnTo>
                    <a:pt x="4297" y="4046"/>
                  </a:lnTo>
                  <a:cubicBezTo>
                    <a:pt x="3920" y="2690"/>
                    <a:pt x="3460" y="1340"/>
                    <a:pt x="2930" y="34"/>
                  </a:cubicBezTo>
                  <a:cubicBezTo>
                    <a:pt x="2824" y="68"/>
                    <a:pt x="2721" y="110"/>
                    <a:pt x="2620" y="151"/>
                  </a:cubicBezTo>
                  <a:cubicBezTo>
                    <a:pt x="3067" y="1248"/>
                    <a:pt x="3460" y="2369"/>
                    <a:pt x="3798" y="3502"/>
                  </a:cubicBezTo>
                  <a:cubicBezTo>
                    <a:pt x="3002" y="2637"/>
                    <a:pt x="2216" y="1756"/>
                    <a:pt x="1440" y="874"/>
                  </a:cubicBezTo>
                  <a:cubicBezTo>
                    <a:pt x="1356" y="944"/>
                    <a:pt x="1273" y="1016"/>
                    <a:pt x="1192" y="1094"/>
                  </a:cubicBezTo>
                  <a:cubicBezTo>
                    <a:pt x="1926" y="1931"/>
                    <a:pt x="2676" y="2763"/>
                    <a:pt x="3429" y="3586"/>
                  </a:cubicBezTo>
                  <a:lnTo>
                    <a:pt x="416" y="2049"/>
                  </a:lnTo>
                  <a:cubicBezTo>
                    <a:pt x="355" y="2143"/>
                    <a:pt x="305" y="2238"/>
                    <a:pt x="252" y="2339"/>
                  </a:cubicBezTo>
                  <a:lnTo>
                    <a:pt x="4035" y="4275"/>
                  </a:lnTo>
                  <a:cubicBezTo>
                    <a:pt x="3655" y="4526"/>
                    <a:pt x="3206" y="4710"/>
                    <a:pt x="2768" y="4889"/>
                  </a:cubicBezTo>
                  <a:cubicBezTo>
                    <a:pt x="2545" y="4981"/>
                    <a:pt x="2322" y="5073"/>
                    <a:pt x="2112" y="5170"/>
                  </a:cubicBezTo>
                  <a:cubicBezTo>
                    <a:pt x="1398" y="5502"/>
                    <a:pt x="690" y="5868"/>
                    <a:pt x="1" y="6258"/>
                  </a:cubicBezTo>
                  <a:cubicBezTo>
                    <a:pt x="40" y="6362"/>
                    <a:pt x="82" y="6468"/>
                    <a:pt x="129" y="6568"/>
                  </a:cubicBezTo>
                  <a:cubicBezTo>
                    <a:pt x="826" y="6175"/>
                    <a:pt x="1538" y="5806"/>
                    <a:pt x="2255" y="5469"/>
                  </a:cubicBezTo>
                  <a:cubicBezTo>
                    <a:pt x="2461" y="5371"/>
                    <a:pt x="2679" y="5285"/>
                    <a:pt x="2896" y="5193"/>
                  </a:cubicBezTo>
                  <a:cubicBezTo>
                    <a:pt x="3240" y="5050"/>
                    <a:pt x="3588" y="4911"/>
                    <a:pt x="3915" y="4735"/>
                  </a:cubicBezTo>
                  <a:lnTo>
                    <a:pt x="3915" y="4735"/>
                  </a:lnTo>
                  <a:lnTo>
                    <a:pt x="796" y="7628"/>
                  </a:lnTo>
                  <a:cubicBezTo>
                    <a:pt x="865" y="7712"/>
                    <a:pt x="938" y="7795"/>
                    <a:pt x="1013" y="7876"/>
                  </a:cubicBezTo>
                  <a:lnTo>
                    <a:pt x="3714" y="5371"/>
                  </a:lnTo>
                  <a:lnTo>
                    <a:pt x="3714" y="5371"/>
                  </a:lnTo>
                  <a:cubicBezTo>
                    <a:pt x="3189" y="6498"/>
                    <a:pt x="2623" y="7603"/>
                    <a:pt x="2012" y="8680"/>
                  </a:cubicBezTo>
                  <a:cubicBezTo>
                    <a:pt x="2107" y="8741"/>
                    <a:pt x="2205" y="8791"/>
                    <a:pt x="2302" y="8844"/>
                  </a:cubicBezTo>
                  <a:cubicBezTo>
                    <a:pt x="3047" y="7530"/>
                    <a:pt x="3731" y="6169"/>
                    <a:pt x="4342" y="4794"/>
                  </a:cubicBezTo>
                  <a:lnTo>
                    <a:pt x="4581" y="4570"/>
                  </a:lnTo>
                  <a:cubicBezTo>
                    <a:pt x="4612" y="4607"/>
                    <a:pt x="4646" y="4643"/>
                    <a:pt x="4676" y="4682"/>
                  </a:cubicBezTo>
                  <a:lnTo>
                    <a:pt x="4565" y="4713"/>
                  </a:lnTo>
                  <a:lnTo>
                    <a:pt x="5700" y="8621"/>
                  </a:lnTo>
                  <a:cubicBezTo>
                    <a:pt x="5803" y="8574"/>
                    <a:pt x="5904" y="8521"/>
                    <a:pt x="6001" y="8465"/>
                  </a:cubicBezTo>
                  <a:lnTo>
                    <a:pt x="5025" y="5106"/>
                  </a:lnTo>
                  <a:lnTo>
                    <a:pt x="5025" y="5106"/>
                  </a:lnTo>
                  <a:cubicBezTo>
                    <a:pt x="5711" y="5965"/>
                    <a:pt x="6339" y="6866"/>
                    <a:pt x="6908" y="7807"/>
                  </a:cubicBezTo>
                  <a:cubicBezTo>
                    <a:pt x="6992" y="7729"/>
                    <a:pt x="7073" y="7648"/>
                    <a:pt x="7151" y="7564"/>
                  </a:cubicBezTo>
                  <a:cubicBezTo>
                    <a:pt x="6607" y="6668"/>
                    <a:pt x="6007" y="5806"/>
                    <a:pt x="5357" y="4989"/>
                  </a:cubicBezTo>
                  <a:lnTo>
                    <a:pt x="5357" y="4989"/>
                  </a:lnTo>
                  <a:cubicBezTo>
                    <a:pt x="6208" y="5499"/>
                    <a:pt x="7048" y="6030"/>
                    <a:pt x="7873" y="6579"/>
                  </a:cubicBezTo>
                  <a:cubicBezTo>
                    <a:pt x="7926" y="6481"/>
                    <a:pt x="7979" y="6384"/>
                    <a:pt x="8027" y="6281"/>
                  </a:cubicBezTo>
                  <a:cubicBezTo>
                    <a:pt x="6997" y="5603"/>
                    <a:pt x="5943" y="4947"/>
                    <a:pt x="4877" y="4319"/>
                  </a:cubicBezTo>
                  <a:lnTo>
                    <a:pt x="4869" y="4297"/>
                  </a:lnTo>
                  <a:lnTo>
                    <a:pt x="5195" y="3996"/>
                  </a:lnTo>
                  <a:cubicBezTo>
                    <a:pt x="6230" y="3636"/>
                    <a:pt x="7271" y="3265"/>
                    <a:pt x="8303" y="2883"/>
                  </a:cubicBezTo>
                  <a:cubicBezTo>
                    <a:pt x="8272" y="2774"/>
                    <a:pt x="8242" y="2671"/>
                    <a:pt x="8203" y="2565"/>
                  </a:cubicBezTo>
                  <a:cubicBezTo>
                    <a:pt x="7279" y="2908"/>
                    <a:pt x="6347" y="3243"/>
                    <a:pt x="5418" y="3563"/>
                  </a:cubicBezTo>
                  <a:cubicBezTo>
                    <a:pt x="6043" y="2740"/>
                    <a:pt x="6749" y="1982"/>
                    <a:pt x="7530" y="1304"/>
                  </a:cubicBezTo>
                  <a:cubicBezTo>
                    <a:pt x="7463" y="1214"/>
                    <a:pt x="7394" y="1128"/>
                    <a:pt x="7324" y="1044"/>
                  </a:cubicBezTo>
                  <a:cubicBezTo>
                    <a:pt x="6554" y="1714"/>
                    <a:pt x="5848" y="2459"/>
                    <a:pt x="5229" y="3270"/>
                  </a:cubicBezTo>
                  <a:cubicBezTo>
                    <a:pt x="5563" y="2224"/>
                    <a:pt x="5918" y="1170"/>
                    <a:pt x="6292" y="132"/>
                  </a:cubicBezTo>
                  <a:cubicBezTo>
                    <a:pt x="6266" y="112"/>
                    <a:pt x="6241" y="98"/>
                    <a:pt x="6213" y="82"/>
                  </a:cubicBezTo>
                  <a:cubicBezTo>
                    <a:pt x="6138" y="54"/>
                    <a:pt x="6060" y="26"/>
                    <a:pt x="598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59"/>
            <p:cNvSpPr/>
            <p:nvPr/>
          </p:nvSpPr>
          <p:spPr>
            <a:xfrm>
              <a:off x="4217379" y="1351269"/>
              <a:ext cx="1975396" cy="1273295"/>
            </a:xfrm>
            <a:custGeom>
              <a:avLst/>
              <a:gdLst/>
              <a:ahLst/>
              <a:cxnLst/>
              <a:rect l="l" t="t" r="r" b="b"/>
              <a:pathLst>
                <a:path w="26619" h="17158" extrusionOk="0">
                  <a:moveTo>
                    <a:pt x="6002" y="1605"/>
                  </a:moveTo>
                  <a:lnTo>
                    <a:pt x="9243" y="2846"/>
                  </a:lnTo>
                  <a:cubicBezTo>
                    <a:pt x="7871" y="3494"/>
                    <a:pt x="6819" y="4699"/>
                    <a:pt x="6375" y="6169"/>
                  </a:cubicBezTo>
                  <a:lnTo>
                    <a:pt x="3067" y="4531"/>
                  </a:lnTo>
                  <a:cubicBezTo>
                    <a:pt x="3552" y="3164"/>
                    <a:pt x="4635" y="2085"/>
                    <a:pt x="6002" y="1605"/>
                  </a:cubicBezTo>
                  <a:close/>
                  <a:moveTo>
                    <a:pt x="10052" y="3156"/>
                  </a:moveTo>
                  <a:lnTo>
                    <a:pt x="13297" y="4400"/>
                  </a:lnTo>
                  <a:cubicBezTo>
                    <a:pt x="11763" y="5061"/>
                    <a:pt x="10599" y="6412"/>
                    <a:pt x="10186" y="8060"/>
                  </a:cubicBezTo>
                  <a:lnTo>
                    <a:pt x="6917" y="6437"/>
                  </a:lnTo>
                  <a:cubicBezTo>
                    <a:pt x="7346" y="4888"/>
                    <a:pt x="8532" y="3653"/>
                    <a:pt x="10052" y="3156"/>
                  </a:cubicBezTo>
                  <a:close/>
                  <a:moveTo>
                    <a:pt x="14159" y="4729"/>
                  </a:moveTo>
                  <a:lnTo>
                    <a:pt x="17727" y="6096"/>
                  </a:lnTo>
                  <a:cubicBezTo>
                    <a:pt x="16045" y="6805"/>
                    <a:pt x="14801" y="8342"/>
                    <a:pt x="14497" y="10192"/>
                  </a:cubicBezTo>
                  <a:lnTo>
                    <a:pt x="10728" y="8328"/>
                  </a:lnTo>
                  <a:cubicBezTo>
                    <a:pt x="11113" y="6582"/>
                    <a:pt x="12446" y="5193"/>
                    <a:pt x="14159" y="4729"/>
                  </a:cubicBezTo>
                  <a:close/>
                  <a:moveTo>
                    <a:pt x="18595" y="6431"/>
                  </a:moveTo>
                  <a:lnTo>
                    <a:pt x="22068" y="7762"/>
                  </a:lnTo>
                  <a:lnTo>
                    <a:pt x="21998" y="11788"/>
                  </a:lnTo>
                  <a:lnTo>
                    <a:pt x="17710" y="11788"/>
                  </a:lnTo>
                  <a:lnTo>
                    <a:pt x="15049" y="10468"/>
                  </a:lnTo>
                  <a:cubicBezTo>
                    <a:pt x="15297" y="8510"/>
                    <a:pt x="16723" y="6919"/>
                    <a:pt x="18595" y="6431"/>
                  </a:cubicBezTo>
                  <a:close/>
                  <a:moveTo>
                    <a:pt x="3436" y="1"/>
                  </a:moveTo>
                  <a:cubicBezTo>
                    <a:pt x="3316" y="1"/>
                    <a:pt x="3203" y="74"/>
                    <a:pt x="3162" y="193"/>
                  </a:cubicBezTo>
                  <a:lnTo>
                    <a:pt x="3162" y="199"/>
                  </a:lnTo>
                  <a:cubicBezTo>
                    <a:pt x="3103" y="349"/>
                    <a:pt x="3181" y="517"/>
                    <a:pt x="3332" y="575"/>
                  </a:cubicBezTo>
                  <a:lnTo>
                    <a:pt x="5215" y="1298"/>
                  </a:lnTo>
                  <a:cubicBezTo>
                    <a:pt x="3982" y="1903"/>
                    <a:pt x="3022" y="2969"/>
                    <a:pt x="2539" y="4266"/>
                  </a:cubicBezTo>
                  <a:lnTo>
                    <a:pt x="472" y="3240"/>
                  </a:lnTo>
                  <a:cubicBezTo>
                    <a:pt x="431" y="3219"/>
                    <a:pt x="387" y="3210"/>
                    <a:pt x="345" y="3210"/>
                  </a:cubicBezTo>
                  <a:cubicBezTo>
                    <a:pt x="245" y="3210"/>
                    <a:pt x="150" y="3261"/>
                    <a:pt x="96" y="3348"/>
                  </a:cubicBezTo>
                  <a:cubicBezTo>
                    <a:pt x="87" y="3360"/>
                    <a:pt x="82" y="3365"/>
                    <a:pt x="73" y="3374"/>
                  </a:cubicBezTo>
                  <a:cubicBezTo>
                    <a:pt x="1" y="3519"/>
                    <a:pt x="59" y="3697"/>
                    <a:pt x="210" y="3770"/>
                  </a:cubicBezTo>
                  <a:lnTo>
                    <a:pt x="2361" y="4838"/>
                  </a:lnTo>
                  <a:cubicBezTo>
                    <a:pt x="2260" y="5251"/>
                    <a:pt x="2196" y="5684"/>
                    <a:pt x="2196" y="6127"/>
                  </a:cubicBezTo>
                  <a:cubicBezTo>
                    <a:pt x="2196" y="8259"/>
                    <a:pt x="3460" y="10192"/>
                    <a:pt x="5413" y="11059"/>
                  </a:cubicBezTo>
                  <a:cubicBezTo>
                    <a:pt x="5430" y="11065"/>
                    <a:pt x="5446" y="11073"/>
                    <a:pt x="5469" y="11076"/>
                  </a:cubicBezTo>
                  <a:cubicBezTo>
                    <a:pt x="5859" y="11160"/>
                    <a:pt x="6250" y="11205"/>
                    <a:pt x="6632" y="11205"/>
                  </a:cubicBezTo>
                  <a:cubicBezTo>
                    <a:pt x="6660" y="11205"/>
                    <a:pt x="6685" y="11193"/>
                    <a:pt x="6710" y="11188"/>
                  </a:cubicBezTo>
                  <a:cubicBezTo>
                    <a:pt x="6836" y="11152"/>
                    <a:pt x="6931" y="11046"/>
                    <a:pt x="6931" y="10909"/>
                  </a:cubicBezTo>
                  <a:cubicBezTo>
                    <a:pt x="6931" y="10744"/>
                    <a:pt x="6797" y="10610"/>
                    <a:pt x="6632" y="10610"/>
                  </a:cubicBezTo>
                  <a:cubicBezTo>
                    <a:pt x="6303" y="10610"/>
                    <a:pt x="5963" y="10577"/>
                    <a:pt x="5625" y="10504"/>
                  </a:cubicBezTo>
                  <a:cubicBezTo>
                    <a:pt x="3904" y="9729"/>
                    <a:pt x="2788" y="8013"/>
                    <a:pt x="2788" y="6127"/>
                  </a:cubicBezTo>
                  <a:cubicBezTo>
                    <a:pt x="2788" y="5776"/>
                    <a:pt x="2824" y="5432"/>
                    <a:pt x="2899" y="5106"/>
                  </a:cubicBezTo>
                  <a:lnTo>
                    <a:pt x="6239" y="6758"/>
                  </a:lnTo>
                  <a:cubicBezTo>
                    <a:pt x="6183" y="7070"/>
                    <a:pt x="6149" y="7385"/>
                    <a:pt x="6149" y="7712"/>
                  </a:cubicBezTo>
                  <a:cubicBezTo>
                    <a:pt x="6149" y="9840"/>
                    <a:pt x="7410" y="11776"/>
                    <a:pt x="9363" y="12641"/>
                  </a:cubicBezTo>
                  <a:cubicBezTo>
                    <a:pt x="9380" y="12650"/>
                    <a:pt x="9400" y="12655"/>
                    <a:pt x="9419" y="12658"/>
                  </a:cubicBezTo>
                  <a:cubicBezTo>
                    <a:pt x="9807" y="12742"/>
                    <a:pt x="10200" y="12789"/>
                    <a:pt x="10585" y="12789"/>
                  </a:cubicBezTo>
                  <a:cubicBezTo>
                    <a:pt x="10747" y="12789"/>
                    <a:pt x="10881" y="12655"/>
                    <a:pt x="10881" y="12491"/>
                  </a:cubicBezTo>
                  <a:cubicBezTo>
                    <a:pt x="10881" y="12329"/>
                    <a:pt x="10747" y="12195"/>
                    <a:pt x="10585" y="12195"/>
                  </a:cubicBezTo>
                  <a:cubicBezTo>
                    <a:pt x="10253" y="12195"/>
                    <a:pt x="9916" y="12161"/>
                    <a:pt x="9575" y="12086"/>
                  </a:cubicBezTo>
                  <a:cubicBezTo>
                    <a:pt x="7854" y="11313"/>
                    <a:pt x="6738" y="9598"/>
                    <a:pt x="6738" y="7712"/>
                  </a:cubicBezTo>
                  <a:cubicBezTo>
                    <a:pt x="6738" y="7480"/>
                    <a:pt x="6758" y="7254"/>
                    <a:pt x="6794" y="7031"/>
                  </a:cubicBezTo>
                  <a:lnTo>
                    <a:pt x="10075" y="8655"/>
                  </a:lnTo>
                  <a:cubicBezTo>
                    <a:pt x="10047" y="8886"/>
                    <a:pt x="10024" y="9115"/>
                    <a:pt x="10024" y="9349"/>
                  </a:cubicBezTo>
                  <a:cubicBezTo>
                    <a:pt x="10024" y="11481"/>
                    <a:pt x="11285" y="13417"/>
                    <a:pt x="13238" y="14282"/>
                  </a:cubicBezTo>
                  <a:cubicBezTo>
                    <a:pt x="13255" y="14287"/>
                    <a:pt x="13275" y="14296"/>
                    <a:pt x="13294" y="14298"/>
                  </a:cubicBezTo>
                  <a:cubicBezTo>
                    <a:pt x="13682" y="14382"/>
                    <a:pt x="14075" y="14427"/>
                    <a:pt x="14460" y="14427"/>
                  </a:cubicBezTo>
                  <a:cubicBezTo>
                    <a:pt x="14622" y="14427"/>
                    <a:pt x="14756" y="14293"/>
                    <a:pt x="14756" y="14131"/>
                  </a:cubicBezTo>
                  <a:cubicBezTo>
                    <a:pt x="14756" y="13966"/>
                    <a:pt x="14622" y="13835"/>
                    <a:pt x="14460" y="13835"/>
                  </a:cubicBezTo>
                  <a:cubicBezTo>
                    <a:pt x="14128" y="13835"/>
                    <a:pt x="13791" y="13799"/>
                    <a:pt x="13450" y="13726"/>
                  </a:cubicBezTo>
                  <a:cubicBezTo>
                    <a:pt x="11729" y="12951"/>
                    <a:pt x="10613" y="11235"/>
                    <a:pt x="10613" y="9349"/>
                  </a:cubicBezTo>
                  <a:cubicBezTo>
                    <a:pt x="10613" y="9210"/>
                    <a:pt x="10624" y="9070"/>
                    <a:pt x="10633" y="8934"/>
                  </a:cubicBezTo>
                  <a:lnTo>
                    <a:pt x="14432" y="10817"/>
                  </a:lnTo>
                  <a:cubicBezTo>
                    <a:pt x="14427" y="10898"/>
                    <a:pt x="14418" y="10979"/>
                    <a:pt x="14418" y="11062"/>
                  </a:cubicBezTo>
                  <a:cubicBezTo>
                    <a:pt x="14418" y="13191"/>
                    <a:pt x="15679" y="15127"/>
                    <a:pt x="17632" y="15992"/>
                  </a:cubicBezTo>
                  <a:cubicBezTo>
                    <a:pt x="17649" y="16000"/>
                    <a:pt x="17669" y="16006"/>
                    <a:pt x="17688" y="16011"/>
                  </a:cubicBezTo>
                  <a:cubicBezTo>
                    <a:pt x="18079" y="16095"/>
                    <a:pt x="18469" y="16140"/>
                    <a:pt x="18854" y="16140"/>
                  </a:cubicBezTo>
                  <a:cubicBezTo>
                    <a:pt x="19016" y="16140"/>
                    <a:pt x="19150" y="16006"/>
                    <a:pt x="19150" y="15841"/>
                  </a:cubicBezTo>
                  <a:cubicBezTo>
                    <a:pt x="19150" y="15679"/>
                    <a:pt x="19016" y="15545"/>
                    <a:pt x="18854" y="15545"/>
                  </a:cubicBezTo>
                  <a:cubicBezTo>
                    <a:pt x="18522" y="15545"/>
                    <a:pt x="18185" y="15512"/>
                    <a:pt x="17844" y="15439"/>
                  </a:cubicBezTo>
                  <a:cubicBezTo>
                    <a:pt x="16134" y="14672"/>
                    <a:pt x="15027" y="12976"/>
                    <a:pt x="15010" y="11104"/>
                  </a:cubicBezTo>
                  <a:lnTo>
                    <a:pt x="15010" y="11104"/>
                  </a:lnTo>
                  <a:lnTo>
                    <a:pt x="17507" y="12340"/>
                  </a:lnTo>
                  <a:cubicBezTo>
                    <a:pt x="17546" y="12362"/>
                    <a:pt x="17590" y="12373"/>
                    <a:pt x="17641" y="12373"/>
                  </a:cubicBezTo>
                  <a:lnTo>
                    <a:pt x="21987" y="12373"/>
                  </a:lnTo>
                  <a:lnTo>
                    <a:pt x="21912" y="16857"/>
                  </a:lnTo>
                  <a:cubicBezTo>
                    <a:pt x="21909" y="17021"/>
                    <a:pt x="22037" y="17152"/>
                    <a:pt x="22202" y="17158"/>
                  </a:cubicBezTo>
                  <a:lnTo>
                    <a:pt x="22208" y="17158"/>
                  </a:lnTo>
                  <a:cubicBezTo>
                    <a:pt x="22224" y="17158"/>
                    <a:pt x="22238" y="17150"/>
                    <a:pt x="22258" y="17147"/>
                  </a:cubicBezTo>
                  <a:cubicBezTo>
                    <a:pt x="22392" y="17122"/>
                    <a:pt x="22500" y="17010"/>
                    <a:pt x="22503" y="16865"/>
                  </a:cubicBezTo>
                  <a:lnTo>
                    <a:pt x="22581" y="12368"/>
                  </a:lnTo>
                  <a:lnTo>
                    <a:pt x="26331" y="12368"/>
                  </a:lnTo>
                  <a:cubicBezTo>
                    <a:pt x="26336" y="12368"/>
                    <a:pt x="26340" y="12368"/>
                    <a:pt x="26345" y="12368"/>
                  </a:cubicBezTo>
                  <a:cubicBezTo>
                    <a:pt x="26495" y="12368"/>
                    <a:pt x="26618" y="12240"/>
                    <a:pt x="26618" y="12081"/>
                  </a:cubicBezTo>
                  <a:cubicBezTo>
                    <a:pt x="26618" y="11916"/>
                    <a:pt x="26487" y="11785"/>
                    <a:pt x="26322" y="11785"/>
                  </a:cubicBezTo>
                  <a:lnTo>
                    <a:pt x="22593" y="11785"/>
                  </a:lnTo>
                  <a:lnTo>
                    <a:pt x="22665" y="7561"/>
                  </a:lnTo>
                  <a:cubicBezTo>
                    <a:pt x="22668" y="7436"/>
                    <a:pt x="22593" y="7324"/>
                    <a:pt x="22473" y="7279"/>
                  </a:cubicBezTo>
                  <a:lnTo>
                    <a:pt x="19831" y="6264"/>
                  </a:lnTo>
                  <a:lnTo>
                    <a:pt x="19831" y="6264"/>
                  </a:lnTo>
                  <a:cubicBezTo>
                    <a:pt x="20403" y="6267"/>
                    <a:pt x="20966" y="6373"/>
                    <a:pt x="21510" y="6582"/>
                  </a:cubicBezTo>
                  <a:cubicBezTo>
                    <a:pt x="21543" y="6594"/>
                    <a:pt x="21577" y="6600"/>
                    <a:pt x="21611" y="6600"/>
                  </a:cubicBezTo>
                  <a:cubicBezTo>
                    <a:pt x="21726" y="6600"/>
                    <a:pt x="21834" y="6530"/>
                    <a:pt x="21884" y="6420"/>
                  </a:cubicBezTo>
                  <a:cubicBezTo>
                    <a:pt x="21887" y="6417"/>
                    <a:pt x="21889" y="6414"/>
                    <a:pt x="21889" y="6406"/>
                  </a:cubicBezTo>
                  <a:cubicBezTo>
                    <a:pt x="21951" y="6253"/>
                    <a:pt x="21873" y="6082"/>
                    <a:pt x="21719" y="6027"/>
                  </a:cubicBezTo>
                  <a:cubicBezTo>
                    <a:pt x="21100" y="5790"/>
                    <a:pt x="20458" y="5670"/>
                    <a:pt x="19808" y="5670"/>
                  </a:cubicBezTo>
                  <a:cubicBezTo>
                    <a:pt x="19404" y="5670"/>
                    <a:pt x="19010" y="5720"/>
                    <a:pt x="18631" y="5804"/>
                  </a:cubicBezTo>
                  <a:lnTo>
                    <a:pt x="15370" y="4554"/>
                  </a:lnTo>
                  <a:cubicBezTo>
                    <a:pt x="15384" y="4554"/>
                    <a:pt x="15398" y="4551"/>
                    <a:pt x="15409" y="4551"/>
                  </a:cubicBezTo>
                  <a:cubicBezTo>
                    <a:pt x="15986" y="4551"/>
                    <a:pt x="16558" y="4660"/>
                    <a:pt x="17111" y="4869"/>
                  </a:cubicBezTo>
                  <a:cubicBezTo>
                    <a:pt x="17144" y="4883"/>
                    <a:pt x="17179" y="4889"/>
                    <a:pt x="17213" y="4889"/>
                  </a:cubicBezTo>
                  <a:cubicBezTo>
                    <a:pt x="17311" y="4889"/>
                    <a:pt x="17403" y="4836"/>
                    <a:pt x="17459" y="4749"/>
                  </a:cubicBezTo>
                  <a:cubicBezTo>
                    <a:pt x="17468" y="4732"/>
                    <a:pt x="17482" y="4718"/>
                    <a:pt x="17490" y="4699"/>
                  </a:cubicBezTo>
                  <a:cubicBezTo>
                    <a:pt x="17549" y="4545"/>
                    <a:pt x="17473" y="4372"/>
                    <a:pt x="17320" y="4317"/>
                  </a:cubicBezTo>
                  <a:cubicBezTo>
                    <a:pt x="16698" y="4079"/>
                    <a:pt x="16056" y="3962"/>
                    <a:pt x="15409" y="3962"/>
                  </a:cubicBezTo>
                  <a:cubicBezTo>
                    <a:pt x="14990" y="3962"/>
                    <a:pt x="14586" y="4015"/>
                    <a:pt x="14195" y="4105"/>
                  </a:cubicBezTo>
                  <a:lnTo>
                    <a:pt x="11132" y="2933"/>
                  </a:lnTo>
                  <a:cubicBezTo>
                    <a:pt x="11266" y="2922"/>
                    <a:pt x="11397" y="2913"/>
                    <a:pt x="11534" y="2913"/>
                  </a:cubicBezTo>
                  <a:cubicBezTo>
                    <a:pt x="12111" y="2913"/>
                    <a:pt x="12683" y="3019"/>
                    <a:pt x="13236" y="3229"/>
                  </a:cubicBezTo>
                  <a:cubicBezTo>
                    <a:pt x="13271" y="3243"/>
                    <a:pt x="13308" y="3250"/>
                    <a:pt x="13344" y="3250"/>
                  </a:cubicBezTo>
                  <a:cubicBezTo>
                    <a:pt x="13462" y="3250"/>
                    <a:pt x="13572" y="3176"/>
                    <a:pt x="13615" y="3058"/>
                  </a:cubicBezTo>
                  <a:cubicBezTo>
                    <a:pt x="13623" y="3044"/>
                    <a:pt x="13618" y="3033"/>
                    <a:pt x="13623" y="3019"/>
                  </a:cubicBezTo>
                  <a:cubicBezTo>
                    <a:pt x="13654" y="2877"/>
                    <a:pt x="13584" y="2732"/>
                    <a:pt x="13445" y="2679"/>
                  </a:cubicBezTo>
                  <a:cubicBezTo>
                    <a:pt x="12823" y="2442"/>
                    <a:pt x="12181" y="2322"/>
                    <a:pt x="11534" y="2322"/>
                  </a:cubicBezTo>
                  <a:cubicBezTo>
                    <a:pt x="11026" y="2322"/>
                    <a:pt x="10538" y="2397"/>
                    <a:pt x="10075" y="2528"/>
                  </a:cubicBezTo>
                  <a:lnTo>
                    <a:pt x="7031" y="1365"/>
                  </a:lnTo>
                  <a:cubicBezTo>
                    <a:pt x="7212" y="1343"/>
                    <a:pt x="7394" y="1329"/>
                    <a:pt x="7581" y="1329"/>
                  </a:cubicBezTo>
                  <a:cubicBezTo>
                    <a:pt x="8158" y="1329"/>
                    <a:pt x="8733" y="1437"/>
                    <a:pt x="9282" y="1647"/>
                  </a:cubicBezTo>
                  <a:cubicBezTo>
                    <a:pt x="9317" y="1660"/>
                    <a:pt x="9353" y="1667"/>
                    <a:pt x="9388" y="1667"/>
                  </a:cubicBezTo>
                  <a:cubicBezTo>
                    <a:pt x="9504" y="1667"/>
                    <a:pt x="9612" y="1596"/>
                    <a:pt x="9659" y="1482"/>
                  </a:cubicBezTo>
                  <a:cubicBezTo>
                    <a:pt x="9665" y="1479"/>
                    <a:pt x="9665" y="1477"/>
                    <a:pt x="9667" y="1471"/>
                  </a:cubicBezTo>
                  <a:cubicBezTo>
                    <a:pt x="9726" y="1318"/>
                    <a:pt x="9651" y="1147"/>
                    <a:pt x="9497" y="1092"/>
                  </a:cubicBezTo>
                  <a:cubicBezTo>
                    <a:pt x="8875" y="854"/>
                    <a:pt x="8233" y="737"/>
                    <a:pt x="7586" y="737"/>
                  </a:cubicBezTo>
                  <a:cubicBezTo>
                    <a:pt x="7037" y="737"/>
                    <a:pt x="6512" y="821"/>
                    <a:pt x="6016" y="969"/>
                  </a:cubicBezTo>
                  <a:lnTo>
                    <a:pt x="3541" y="20"/>
                  </a:lnTo>
                  <a:cubicBezTo>
                    <a:pt x="3506" y="7"/>
                    <a:pt x="3471" y="1"/>
                    <a:pt x="3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59"/>
            <p:cNvSpPr/>
            <p:nvPr/>
          </p:nvSpPr>
          <p:spPr>
            <a:xfrm>
              <a:off x="5309688" y="1794531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80" y="1"/>
                    <a:pt x="1" y="2283"/>
                    <a:pt x="1" y="5092"/>
                  </a:cubicBezTo>
                  <a:cubicBezTo>
                    <a:pt x="1" y="7173"/>
                    <a:pt x="1251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42" y="9874"/>
                  </a:lnTo>
                  <a:cubicBezTo>
                    <a:pt x="4442" y="9709"/>
                    <a:pt x="4308" y="9578"/>
                    <a:pt x="4144" y="9578"/>
                  </a:cubicBezTo>
                  <a:cubicBezTo>
                    <a:pt x="3814" y="9578"/>
                    <a:pt x="3474" y="9542"/>
                    <a:pt x="3136" y="9469"/>
                  </a:cubicBezTo>
                  <a:cubicBezTo>
                    <a:pt x="1415" y="8694"/>
                    <a:pt x="299" y="6978"/>
                    <a:pt x="299" y="5092"/>
                  </a:cubicBezTo>
                  <a:cubicBezTo>
                    <a:pt x="299" y="2445"/>
                    <a:pt x="2450" y="294"/>
                    <a:pt x="5098" y="294"/>
                  </a:cubicBezTo>
                  <a:cubicBezTo>
                    <a:pt x="5675" y="294"/>
                    <a:pt x="6247" y="402"/>
                    <a:pt x="6799" y="612"/>
                  </a:cubicBezTo>
                  <a:cubicBezTo>
                    <a:pt x="6833" y="624"/>
                    <a:pt x="6867" y="630"/>
                    <a:pt x="6901" y="630"/>
                  </a:cubicBezTo>
                  <a:cubicBezTo>
                    <a:pt x="7014" y="630"/>
                    <a:pt x="7123" y="562"/>
                    <a:pt x="7170" y="450"/>
                  </a:cubicBezTo>
                  <a:lnTo>
                    <a:pt x="6900" y="335"/>
                  </a:lnTo>
                  <a:cubicBezTo>
                    <a:pt x="6336" y="123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59"/>
            <p:cNvSpPr/>
            <p:nvPr/>
          </p:nvSpPr>
          <p:spPr>
            <a:xfrm>
              <a:off x="4983457" y="1667407"/>
              <a:ext cx="530230" cy="732750"/>
            </a:xfrm>
            <a:custGeom>
              <a:avLst/>
              <a:gdLst/>
              <a:ahLst/>
              <a:cxnLst/>
              <a:rect l="l" t="t" r="r" b="b"/>
              <a:pathLst>
                <a:path w="7145" h="9874" extrusionOk="0">
                  <a:moveTo>
                    <a:pt x="5091" y="1"/>
                  </a:moveTo>
                  <a:cubicBezTo>
                    <a:pt x="2276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6" y="9832"/>
                    <a:pt x="3777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7" y="9578"/>
                    <a:pt x="4143" y="9578"/>
                  </a:cubicBezTo>
                  <a:cubicBezTo>
                    <a:pt x="3811" y="9578"/>
                    <a:pt x="3473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50"/>
                    <a:pt x="2449" y="294"/>
                    <a:pt x="5094" y="294"/>
                  </a:cubicBezTo>
                  <a:cubicBezTo>
                    <a:pt x="5674" y="294"/>
                    <a:pt x="6246" y="402"/>
                    <a:pt x="6796" y="612"/>
                  </a:cubicBezTo>
                  <a:cubicBezTo>
                    <a:pt x="6831" y="625"/>
                    <a:pt x="6866" y="632"/>
                    <a:pt x="6900" y="632"/>
                  </a:cubicBezTo>
                  <a:cubicBezTo>
                    <a:pt x="6999" y="632"/>
                    <a:pt x="7091" y="579"/>
                    <a:pt x="7145" y="495"/>
                  </a:cubicBezTo>
                  <a:lnTo>
                    <a:pt x="6899" y="336"/>
                  </a:lnTo>
                  <a:cubicBezTo>
                    <a:pt x="6336" y="124"/>
                    <a:pt x="5730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59"/>
            <p:cNvSpPr/>
            <p:nvPr/>
          </p:nvSpPr>
          <p:spPr>
            <a:xfrm>
              <a:off x="4695667" y="1545924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79"/>
                    <a:pt x="0" y="5092"/>
                  </a:cubicBezTo>
                  <a:cubicBezTo>
                    <a:pt x="0" y="7173"/>
                    <a:pt x="1250" y="8958"/>
                    <a:pt x="3038" y="9750"/>
                  </a:cubicBezTo>
                  <a:cubicBezTo>
                    <a:pt x="3404" y="9831"/>
                    <a:pt x="3775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1"/>
                    <a:pt x="3133" y="9469"/>
                  </a:cubicBezTo>
                  <a:cubicBezTo>
                    <a:pt x="1409" y="8693"/>
                    <a:pt x="293" y="6977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72" y="293"/>
                    <a:pt x="6244" y="402"/>
                    <a:pt x="6793" y="611"/>
                  </a:cubicBezTo>
                  <a:cubicBezTo>
                    <a:pt x="6828" y="624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8" y="416"/>
                    <a:pt x="7181" y="402"/>
                  </a:cubicBezTo>
                  <a:lnTo>
                    <a:pt x="6899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59"/>
            <p:cNvSpPr/>
            <p:nvPr/>
          </p:nvSpPr>
          <p:spPr>
            <a:xfrm>
              <a:off x="4402312" y="1428077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1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3"/>
                    <a:pt x="1247" y="8959"/>
                    <a:pt x="3035" y="9751"/>
                  </a:cubicBezTo>
                  <a:cubicBezTo>
                    <a:pt x="3404" y="9832"/>
                    <a:pt x="3772" y="9874"/>
                    <a:pt x="4137" y="9874"/>
                  </a:cubicBezTo>
                  <a:lnTo>
                    <a:pt x="4215" y="10153"/>
                  </a:lnTo>
                  <a:cubicBezTo>
                    <a:pt x="4341" y="10117"/>
                    <a:pt x="4436" y="10011"/>
                    <a:pt x="4436" y="9874"/>
                  </a:cubicBezTo>
                  <a:cubicBezTo>
                    <a:pt x="4436" y="9709"/>
                    <a:pt x="4302" y="9578"/>
                    <a:pt x="4137" y="9578"/>
                  </a:cubicBezTo>
                  <a:cubicBezTo>
                    <a:pt x="3808" y="9578"/>
                    <a:pt x="3468" y="9542"/>
                    <a:pt x="3130" y="9469"/>
                  </a:cubicBezTo>
                  <a:cubicBezTo>
                    <a:pt x="1409" y="8694"/>
                    <a:pt x="293" y="6978"/>
                    <a:pt x="293" y="5092"/>
                  </a:cubicBezTo>
                  <a:cubicBezTo>
                    <a:pt x="293" y="2445"/>
                    <a:pt x="2444" y="294"/>
                    <a:pt x="5091" y="294"/>
                  </a:cubicBezTo>
                  <a:cubicBezTo>
                    <a:pt x="5666" y="294"/>
                    <a:pt x="6241" y="402"/>
                    <a:pt x="6793" y="612"/>
                  </a:cubicBezTo>
                  <a:cubicBezTo>
                    <a:pt x="6827" y="625"/>
                    <a:pt x="6862" y="632"/>
                    <a:pt x="6897" y="632"/>
                  </a:cubicBezTo>
                  <a:cubicBezTo>
                    <a:pt x="7012" y="632"/>
                    <a:pt x="7120" y="561"/>
                    <a:pt x="7170" y="447"/>
                  </a:cubicBezTo>
                  <a:lnTo>
                    <a:pt x="6896" y="336"/>
                  </a:lnTo>
                  <a:cubicBezTo>
                    <a:pt x="6336" y="124"/>
                    <a:pt x="5727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59"/>
            <p:cNvSpPr/>
            <p:nvPr/>
          </p:nvSpPr>
          <p:spPr>
            <a:xfrm>
              <a:off x="4446987" y="1365963"/>
              <a:ext cx="1430472" cy="1258824"/>
            </a:xfrm>
            <a:custGeom>
              <a:avLst/>
              <a:gdLst/>
              <a:ahLst/>
              <a:cxnLst/>
              <a:rect l="l" t="t" r="r" b="b"/>
              <a:pathLst>
                <a:path w="19276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6"/>
                    <a:pt x="18943" y="16960"/>
                    <a:pt x="19108" y="16963"/>
                  </a:cubicBezTo>
                  <a:lnTo>
                    <a:pt x="19114" y="16963"/>
                  </a:lnTo>
                  <a:cubicBezTo>
                    <a:pt x="19130" y="16963"/>
                    <a:pt x="19144" y="16957"/>
                    <a:pt x="19161" y="16952"/>
                  </a:cubicBezTo>
                  <a:lnTo>
                    <a:pt x="19114" y="16667"/>
                  </a:lnTo>
                  <a:lnTo>
                    <a:pt x="19275" y="7360"/>
                  </a:lnTo>
                  <a:lnTo>
                    <a:pt x="335" y="10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59"/>
            <p:cNvSpPr/>
            <p:nvPr/>
          </p:nvSpPr>
          <p:spPr>
            <a:xfrm>
              <a:off x="4216785" y="1599727"/>
              <a:ext cx="1976361" cy="670042"/>
            </a:xfrm>
            <a:custGeom>
              <a:avLst/>
              <a:gdLst/>
              <a:ahLst/>
              <a:cxnLst/>
              <a:rect l="l" t="t" r="r" b="b"/>
              <a:pathLst>
                <a:path w="26632" h="9029" extrusionOk="0">
                  <a:moveTo>
                    <a:pt x="95" y="0"/>
                  </a:moveTo>
                  <a:cubicBezTo>
                    <a:pt x="90" y="12"/>
                    <a:pt x="81" y="17"/>
                    <a:pt x="76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8" y="8998"/>
                  </a:lnTo>
                  <a:cubicBezTo>
                    <a:pt x="17557" y="9017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32" y="8897"/>
                    <a:pt x="26632" y="8733"/>
                  </a:cubicBezTo>
                  <a:lnTo>
                    <a:pt x="17649" y="8733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110AC7E-C815-4D15-B799-D7EBB0E861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18707" y="468896"/>
            <a:ext cx="3835400" cy="612775"/>
          </a:xfrm>
        </p:spPr>
        <p:txBody>
          <a:bodyPr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Read the lyrics.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10E29B-9C61-46DB-9B3C-E45A0CCB6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" r="-217"/>
          <a:stretch/>
        </p:blipFill>
        <p:spPr>
          <a:xfrm>
            <a:off x="468539" y="1583873"/>
            <a:ext cx="8450036" cy="2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110AC7E-C815-4D15-B799-D7EBB0E861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748845" y="299875"/>
            <a:ext cx="3835400" cy="612775"/>
          </a:xfrm>
        </p:spPr>
        <p:txBody>
          <a:bodyPr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Listen.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10E29B-9C61-46DB-9B3C-E45A0CCB6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9" r="-217"/>
          <a:stretch/>
        </p:blipFill>
        <p:spPr>
          <a:xfrm>
            <a:off x="468539" y="1583873"/>
            <a:ext cx="8450036" cy="2873827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xmlns="" id="{982CAAC1-5B1D-4B88-91DE-3D1FD882A02B}"/>
              </a:ext>
            </a:extLst>
          </p:cNvPr>
          <p:cNvSpPr txBox="1">
            <a:spLocks/>
          </p:cNvSpPr>
          <p:nvPr/>
        </p:nvSpPr>
        <p:spPr>
          <a:xfrm>
            <a:off x="1676518" y="287062"/>
            <a:ext cx="5567136" cy="61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Practice line by line.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9EAB6ACC-408E-42C3-A1DC-2EA27C74DA92}"/>
              </a:ext>
            </a:extLst>
          </p:cNvPr>
          <p:cNvSpPr txBox="1">
            <a:spLocks/>
          </p:cNvSpPr>
          <p:nvPr/>
        </p:nvSpPr>
        <p:spPr>
          <a:xfrm>
            <a:off x="-806124" y="848761"/>
            <a:ext cx="5567136" cy="61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Sing the song.</a:t>
            </a:r>
          </a:p>
        </p:txBody>
      </p:sp>
      <p:pic>
        <p:nvPicPr>
          <p:cNvPr id="3" name="Track 14">
            <a:hlinkClick r:id="" action="ppaction://media"/>
            <a:extLst>
              <a:ext uri="{FF2B5EF4-FFF2-40B4-BE49-F238E27FC236}">
                <a16:creationId xmlns:a16="http://schemas.microsoft.com/office/drawing/2014/main" xmlns="" id="{226CBAF3-1CF6-4031-A918-BD786F705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6350" y="545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5" grpId="0"/>
      <p:bldP spid="5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822" y="1071321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time</a:t>
            </a:r>
            <a:endParaRPr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776622" y="593231"/>
            <a:ext cx="3986841" cy="3986841"/>
          </a:xfrm>
          <a:prstGeom prst="ellipse">
            <a:avLst/>
          </a:prstGeom>
          <a:solidFill>
            <a:srgbClr val="B33F34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1427028032">
                  <a:custGeom>
                    <a:avLst/>
                    <a:gdLst>
                      <a:gd name="connsiteX0" fmla="*/ 0 w 5315788"/>
                      <a:gd name="connsiteY0" fmla="*/ 2657894 h 5315788"/>
                      <a:gd name="connsiteX1" fmla="*/ 2657894 w 5315788"/>
                      <a:gd name="connsiteY1" fmla="*/ 0 h 5315788"/>
                      <a:gd name="connsiteX2" fmla="*/ 5315788 w 5315788"/>
                      <a:gd name="connsiteY2" fmla="*/ 2657894 h 5315788"/>
                      <a:gd name="connsiteX3" fmla="*/ 2657894 w 5315788"/>
                      <a:gd name="connsiteY3" fmla="*/ 5315788 h 5315788"/>
                      <a:gd name="connsiteX4" fmla="*/ 0 w 5315788"/>
                      <a:gd name="connsiteY4" fmla="*/ 2657894 h 5315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5788" h="5315788" fill="none" extrusionOk="0">
                        <a:moveTo>
                          <a:pt x="0" y="2657894"/>
                        </a:moveTo>
                        <a:cubicBezTo>
                          <a:pt x="35989" y="1359087"/>
                          <a:pt x="1243112" y="-6814"/>
                          <a:pt x="2657894" y="0"/>
                        </a:cubicBezTo>
                        <a:cubicBezTo>
                          <a:pt x="4451439" y="-66362"/>
                          <a:pt x="5213625" y="1002794"/>
                          <a:pt x="5315788" y="2657894"/>
                        </a:cubicBezTo>
                        <a:cubicBezTo>
                          <a:pt x="5683996" y="4215814"/>
                          <a:pt x="4085240" y="5378709"/>
                          <a:pt x="2657894" y="5315788"/>
                        </a:cubicBezTo>
                        <a:cubicBezTo>
                          <a:pt x="1235073" y="5364239"/>
                          <a:pt x="-194911" y="4389978"/>
                          <a:pt x="0" y="2657894"/>
                        </a:cubicBezTo>
                        <a:close/>
                      </a:path>
                      <a:path w="5315788" h="5315788" stroke="0" extrusionOk="0">
                        <a:moveTo>
                          <a:pt x="0" y="2657894"/>
                        </a:moveTo>
                        <a:cubicBezTo>
                          <a:pt x="-89786" y="1112472"/>
                          <a:pt x="891909" y="-88963"/>
                          <a:pt x="2657894" y="0"/>
                        </a:cubicBezTo>
                        <a:cubicBezTo>
                          <a:pt x="4029245" y="211867"/>
                          <a:pt x="5398039" y="1281888"/>
                          <a:pt x="5315788" y="2657894"/>
                        </a:cubicBezTo>
                        <a:cubicBezTo>
                          <a:pt x="5355838" y="3693303"/>
                          <a:pt x="3910203" y="5634078"/>
                          <a:pt x="2657894" y="5315788"/>
                        </a:cubicBezTo>
                        <a:cubicBezTo>
                          <a:pt x="993066" y="5599014"/>
                          <a:pt x="-236050" y="4108058"/>
                          <a:pt x="0" y="265789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C099C96-97A2-4ECB-BF05-4D8F19D5F886}"/>
              </a:ext>
            </a:extLst>
          </p:cNvPr>
          <p:cNvSpPr/>
          <p:nvPr/>
        </p:nvSpPr>
        <p:spPr>
          <a:xfrm>
            <a:off x="2860838" y="675143"/>
            <a:ext cx="3920580" cy="3866799"/>
          </a:xfrm>
          <a:custGeom>
            <a:avLst/>
            <a:gdLst>
              <a:gd name="connsiteX0" fmla="*/ 0 w 3920580"/>
              <a:gd name="connsiteY0" fmla="*/ 1933400 h 3866799"/>
              <a:gd name="connsiteX1" fmla="*/ 1960290 w 3920580"/>
              <a:gd name="connsiteY1" fmla="*/ 0 h 3866799"/>
              <a:gd name="connsiteX2" fmla="*/ 3920580 w 3920580"/>
              <a:gd name="connsiteY2" fmla="*/ 1933400 h 3866799"/>
              <a:gd name="connsiteX3" fmla="*/ 1960290 w 3920580"/>
              <a:gd name="connsiteY3" fmla="*/ 3866800 h 3866799"/>
              <a:gd name="connsiteX4" fmla="*/ 0 w 3920580"/>
              <a:gd name="connsiteY4" fmla="*/ 1933400 h 38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0580" h="3866799" extrusionOk="0">
                <a:moveTo>
                  <a:pt x="0" y="1933400"/>
                </a:moveTo>
                <a:cubicBezTo>
                  <a:pt x="-35875" y="861459"/>
                  <a:pt x="772823" y="-107322"/>
                  <a:pt x="1960290" y="0"/>
                </a:cubicBezTo>
                <a:cubicBezTo>
                  <a:pt x="3067034" y="123610"/>
                  <a:pt x="3752173" y="747930"/>
                  <a:pt x="3920580" y="1933400"/>
                </a:cubicBezTo>
                <a:cubicBezTo>
                  <a:pt x="3809267" y="3104641"/>
                  <a:pt x="3136128" y="3850794"/>
                  <a:pt x="1960290" y="3866800"/>
                </a:cubicBezTo>
                <a:cubicBezTo>
                  <a:pt x="907852" y="3882783"/>
                  <a:pt x="-43477" y="2968264"/>
                  <a:pt x="0" y="193340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8644909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ro choi Đố vui ngày tết">
            <a:extLst>
              <a:ext uri="{FF2B5EF4-FFF2-40B4-BE49-F238E27FC236}">
                <a16:creationId xmlns:a16="http://schemas.microsoft.com/office/drawing/2014/main" xmlns="" id="{262A8BEF-3734-4240-857A-318C9EC1E93C}"/>
              </a:ext>
            </a:extLst>
          </p:cNvPr>
          <p:cNvSpPr txBox="1"/>
          <p:nvPr/>
        </p:nvSpPr>
        <p:spPr>
          <a:xfrm>
            <a:off x="3551136" y="1352518"/>
            <a:ext cx="265032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 defTabSz="685800">
              <a:buClrTx/>
            </a:pPr>
            <a:r>
              <a:rPr lang="en-US" sz="3600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TRÒ CHƠI</a:t>
            </a:r>
          </a:p>
          <a:p>
            <a:pPr algn="ctr" defTabSz="685800">
              <a:buClrTx/>
            </a:pPr>
            <a:r>
              <a:rPr lang="en-US" sz="3600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ĐỐ VUI NGÀY TẾT</a:t>
            </a:r>
          </a:p>
          <a:p>
            <a:pPr algn="ctr" defTabSz="685800">
              <a:buClrTx/>
            </a:pPr>
            <a:endParaRPr lang="en-US" sz="3600" kern="120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7CF9386-AA0A-46B0-A37C-5C585162BA22}"/>
              </a:ext>
            </a:extLst>
          </p:cNvPr>
          <p:cNvGrpSpPr/>
          <p:nvPr/>
        </p:nvGrpSpPr>
        <p:grpSpPr>
          <a:xfrm rot="-660000">
            <a:off x="7802821" y="-3568698"/>
            <a:ext cx="1117504" cy="6680364"/>
            <a:chOff x="1194751" y="-5475741"/>
            <a:chExt cx="1744004" cy="1042554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44D8A87C-D8A4-4DD3-B0FB-177F7BFFC8F5}"/>
                </a:ext>
              </a:extLst>
            </p:cNvPr>
            <p:cNvSpPr/>
            <p:nvPr/>
          </p:nvSpPr>
          <p:spPr>
            <a:xfrm>
              <a:off x="1194751" y="1708892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16DAD381-2FCB-4231-B2C4-44D00FBAEA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4281" y="-284480"/>
              <a:ext cx="40968" cy="2087880"/>
            </a:xfrm>
            <a:prstGeom prst="line">
              <a:avLst/>
            </a:prstGeom>
            <a:ln w="19050">
              <a:solidFill>
                <a:srgbClr val="B33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xmlns="" id="{4F462BD3-71B4-4943-8083-118E8390CB7B}"/>
                </a:ext>
              </a:extLst>
            </p:cNvPr>
            <p:cNvSpPr/>
            <p:nvPr/>
          </p:nvSpPr>
          <p:spPr>
            <a:xfrm>
              <a:off x="1456038" y="-3482368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29051E34-A94A-4757-ACDC-185A01346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5568" y="-5475741"/>
              <a:ext cx="40968" cy="2087880"/>
            </a:xfrm>
            <a:prstGeom prst="line">
              <a:avLst/>
            </a:prstGeom>
            <a:no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E8A3C9D-CBFD-47F3-A265-FC191A0B935C}"/>
              </a:ext>
            </a:extLst>
          </p:cNvPr>
          <p:cNvGrpSpPr/>
          <p:nvPr/>
        </p:nvGrpSpPr>
        <p:grpSpPr>
          <a:xfrm rot="-780000">
            <a:off x="6673268" y="-2439187"/>
            <a:ext cx="404485" cy="4373488"/>
            <a:chOff x="3526214" y="-2969092"/>
            <a:chExt cx="539313" cy="58313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5EBDDEC-138A-43EF-942D-03BA14F3A5A8}"/>
                </a:ext>
              </a:extLst>
            </p:cNvPr>
            <p:cNvGrpSpPr/>
            <p:nvPr/>
          </p:nvGrpSpPr>
          <p:grpSpPr>
            <a:xfrm>
              <a:off x="3526214" y="-60960"/>
              <a:ext cx="517751" cy="2923185"/>
              <a:chOff x="4018503" y="-60960"/>
              <a:chExt cx="517751" cy="292318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xmlns="" id="{D2956E3B-8569-4D4B-A77F-B7E712CC3F50}"/>
                  </a:ext>
                </a:extLst>
              </p:cNvPr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59078E0D-0CE1-472E-8ED6-92FF137568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ln w="19050">
                <a:solidFill>
                  <a:srgbClr val="7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AC3A8BF5-7109-4AEF-BE7A-3BACB71FCE48}"/>
                </a:ext>
              </a:extLst>
            </p:cNvPr>
            <p:cNvGrpSpPr>
              <a:grpSpLocks/>
            </p:cNvGrpSpPr>
            <p:nvPr/>
          </p:nvGrpSpPr>
          <p:grpSpPr>
            <a:xfrm>
              <a:off x="3547776" y="-2969092"/>
              <a:ext cx="517751" cy="2923185"/>
              <a:chOff x="4018503" y="-60960"/>
              <a:chExt cx="517751" cy="2923185"/>
            </a:xfr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xmlns="" id="{57DF1A9D-FE35-4A30-BDFC-AF53B3520480}"/>
                  </a:ext>
                </a:extLst>
              </p:cNvPr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5CC6A895-7CAC-4E41-8E94-3452E131C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3A390A2-3538-4ADE-8C9D-D28DBD066614}"/>
              </a:ext>
            </a:extLst>
          </p:cNvPr>
          <p:cNvGrpSpPr/>
          <p:nvPr/>
        </p:nvGrpSpPr>
        <p:grpSpPr>
          <a:xfrm rot="-900000">
            <a:off x="7380187" y="-1583290"/>
            <a:ext cx="539438" cy="2969138"/>
            <a:chOff x="2388499" y="-2322440"/>
            <a:chExt cx="835327" cy="459775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FD8003C-DC42-41F7-84DA-3FE5C4BC3768}"/>
                </a:ext>
              </a:extLst>
            </p:cNvPr>
            <p:cNvGrpSpPr/>
            <p:nvPr/>
          </p:nvGrpSpPr>
          <p:grpSpPr>
            <a:xfrm>
              <a:off x="2388499" y="-41168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2">
                <a:extLst>
                  <a:ext uri="{FF2B5EF4-FFF2-40B4-BE49-F238E27FC236}">
                    <a16:creationId xmlns:a16="http://schemas.microsoft.com/office/drawing/2014/main" xmlns="" id="{4FF83AE0-697C-4E25-84CA-78B34C864D92}"/>
                  </a:ext>
                </a:extLst>
              </p:cNvPr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7A7210BB-F659-4619-BCDE-BA537143040F}"/>
                  </a:ext>
                </a:extLst>
              </p:cNvPr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CD67EF1-FC70-43F5-B3CB-6DBA66CD5766}"/>
                </a:ext>
              </a:extLst>
            </p:cNvPr>
            <p:cNvGrpSpPr/>
            <p:nvPr/>
          </p:nvGrpSpPr>
          <p:grpSpPr>
            <a:xfrm>
              <a:off x="2389296" y="-2322440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Freeform 2">
                <a:extLst>
                  <a:ext uri="{FF2B5EF4-FFF2-40B4-BE49-F238E27FC236}">
                    <a16:creationId xmlns:a16="http://schemas.microsoft.com/office/drawing/2014/main" xmlns="" id="{FC623829-DB77-4EF2-AFE6-7C543889C7A8}"/>
                  </a:ext>
                </a:extLst>
              </p:cNvPr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08078F65-85A4-4570-8FEE-60CB46C407D0}"/>
                  </a:ext>
                </a:extLst>
              </p:cNvPr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9C6DACE4-EB38-4FB6-9032-854630DDE2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0796" y="1503021"/>
            <a:ext cx="1054853" cy="1562744"/>
          </a:xfrm>
          <a:prstGeom prst="rect">
            <a:avLst/>
          </a:prstGeom>
        </p:spPr>
      </p:pic>
      <p:pic>
        <p:nvPicPr>
          <p:cNvPr id="1030" name="Picture 6" descr="Chinese Money Sticker by gapoggillo">
            <a:extLst>
              <a:ext uri="{FF2B5EF4-FFF2-40B4-BE49-F238E27FC236}">
                <a16:creationId xmlns:a16="http://schemas.microsoft.com/office/drawing/2014/main" xmlns="" id="{65CB99A2-A0A4-4720-96EE-55B89C8FF9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019">
            <a:off x="9757724" y="4284629"/>
            <a:ext cx="1047257" cy="10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257A9A-EB44-4FA0-87A3-18B93E7EEE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667" r="96389">
                        <a14:foregroundMark x1="7222" y1="37778" x2="7222" y2="37778"/>
                        <a14:foregroundMark x1="92222" y1="61667" x2="92222" y2="61667"/>
                        <a14:foregroundMark x1="93889" y1="28333" x2="93889" y2="28333"/>
                        <a14:foregroundMark x1="96389" y1="62222" x2="96389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86" y="2987194"/>
            <a:ext cx="2141861" cy="2141861"/>
          </a:xfrm>
          <a:prstGeom prst="rect">
            <a:avLst/>
          </a:prstGeom>
        </p:spPr>
      </p:pic>
      <p:sp>
        <p:nvSpPr>
          <p:cNvPr id="69" name="Freeform 11">
            <a:extLst>
              <a:ext uri="{FF2B5EF4-FFF2-40B4-BE49-F238E27FC236}">
                <a16:creationId xmlns:a16="http://schemas.microsoft.com/office/drawing/2014/main" xmlns="" id="{DBF4A744-849D-4A0C-9C40-6BB3C447496B}"/>
              </a:ext>
            </a:extLst>
          </p:cNvPr>
          <p:cNvSpPr/>
          <p:nvPr/>
        </p:nvSpPr>
        <p:spPr>
          <a:xfrm rot="951547">
            <a:off x="275317" y="-725675"/>
            <a:ext cx="4154519" cy="3286325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5" name="Picture 5">
            <a:extLst>
              <a:ext uri="{FF2B5EF4-FFF2-40B4-BE49-F238E27FC236}">
                <a16:creationId xmlns:a16="http://schemas.microsoft.com/office/drawing/2014/main" xmlns="" id="{4216BA6B-8C96-4E11-A23D-5A77B8E475A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533617" y="729482"/>
            <a:ext cx="2897978" cy="1852383"/>
          </a:xfrm>
          <a:prstGeom prst="rect">
            <a:avLst/>
          </a:prstGeom>
        </p:spPr>
      </p:pic>
      <p:pic>
        <p:nvPicPr>
          <p:cNvPr id="44" name="Picture 8" descr="Happy New Year Sticker">
            <a:extLst>
              <a:ext uri="{FF2B5EF4-FFF2-40B4-BE49-F238E27FC236}">
                <a16:creationId xmlns:a16="http://schemas.microsoft.com/office/drawing/2014/main" xmlns="" id="{9EFD9CD4-301D-4624-B6EE-12A735E38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52" y="3685931"/>
            <a:ext cx="1076003" cy="107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18C33B28-702F-467B-B6EE-EC7EE91392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362" y="1776214"/>
            <a:ext cx="2019218" cy="3367286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37B896FA-63DC-4233-AE01-218ECD34E59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00344" y="714889"/>
            <a:ext cx="3334529" cy="2540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CF1D6F-76A5-42F2-920A-80B3015C50C1}"/>
              </a:ext>
            </a:extLst>
          </p:cNvPr>
          <p:cNvSpPr txBox="1"/>
          <p:nvPr/>
        </p:nvSpPr>
        <p:spPr>
          <a:xfrm>
            <a:off x="4757147" y="3105442"/>
            <a:ext cx="199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Get the lucky money </a:t>
            </a:r>
            <a:endParaRPr lang="en-US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96941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2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8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4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0" dur="2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9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5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41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47" dur="2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5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</p:childTnLst>
            </p:cTn>
          </p:par>
        </p:tnLst>
        <p:bldLst>
          <p:bldP spid="11" grpId="0" animBg="1"/>
          <p:bldP spid="2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750382" y="457200"/>
            <a:ext cx="6081198" cy="4107971"/>
          </a:xfrm>
          <a:custGeom>
            <a:avLst/>
            <a:gdLst>
              <a:gd name="connsiteX0" fmla="*/ 0 w 6081198"/>
              <a:gd name="connsiteY0" fmla="*/ 684676 h 4107971"/>
              <a:gd name="connsiteX1" fmla="*/ 684676 w 6081198"/>
              <a:gd name="connsiteY1" fmla="*/ 0 h 4107971"/>
              <a:gd name="connsiteX2" fmla="*/ 1367894 w 6081198"/>
              <a:gd name="connsiteY2" fmla="*/ 0 h 4107971"/>
              <a:gd name="connsiteX3" fmla="*/ 2003993 w 6081198"/>
              <a:gd name="connsiteY3" fmla="*/ 0 h 4107971"/>
              <a:gd name="connsiteX4" fmla="*/ 2592974 w 6081198"/>
              <a:gd name="connsiteY4" fmla="*/ 0 h 4107971"/>
              <a:gd name="connsiteX5" fmla="*/ 3040599 w 6081198"/>
              <a:gd name="connsiteY5" fmla="*/ 0 h 4107971"/>
              <a:gd name="connsiteX6" fmla="*/ 3488224 w 6081198"/>
              <a:gd name="connsiteY6" fmla="*/ 0 h 4107971"/>
              <a:gd name="connsiteX7" fmla="*/ 4171442 w 6081198"/>
              <a:gd name="connsiteY7" fmla="*/ 0 h 4107971"/>
              <a:gd name="connsiteX8" fmla="*/ 4760423 w 6081198"/>
              <a:gd name="connsiteY8" fmla="*/ 0 h 4107971"/>
              <a:gd name="connsiteX9" fmla="*/ 5396522 w 6081198"/>
              <a:gd name="connsiteY9" fmla="*/ 0 h 4107971"/>
              <a:gd name="connsiteX10" fmla="*/ 6081198 w 6081198"/>
              <a:gd name="connsiteY10" fmla="*/ 684676 h 4107971"/>
              <a:gd name="connsiteX11" fmla="*/ 6081198 w 6081198"/>
              <a:gd name="connsiteY11" fmla="*/ 1150241 h 4107971"/>
              <a:gd name="connsiteX12" fmla="*/ 6081198 w 6081198"/>
              <a:gd name="connsiteY12" fmla="*/ 1725351 h 4107971"/>
              <a:gd name="connsiteX13" fmla="*/ 6081198 w 6081198"/>
              <a:gd name="connsiteY13" fmla="*/ 2273075 h 4107971"/>
              <a:gd name="connsiteX14" fmla="*/ 6081198 w 6081198"/>
              <a:gd name="connsiteY14" fmla="*/ 2875571 h 4107971"/>
              <a:gd name="connsiteX15" fmla="*/ 6081198 w 6081198"/>
              <a:gd name="connsiteY15" fmla="*/ 3423295 h 4107971"/>
              <a:gd name="connsiteX16" fmla="*/ 5396522 w 6081198"/>
              <a:gd name="connsiteY16" fmla="*/ 4107971 h 4107971"/>
              <a:gd name="connsiteX17" fmla="*/ 4807541 w 6081198"/>
              <a:gd name="connsiteY17" fmla="*/ 4107971 h 4107971"/>
              <a:gd name="connsiteX18" fmla="*/ 4218561 w 6081198"/>
              <a:gd name="connsiteY18" fmla="*/ 4107971 h 4107971"/>
              <a:gd name="connsiteX19" fmla="*/ 3770935 w 6081198"/>
              <a:gd name="connsiteY19" fmla="*/ 4107971 h 4107971"/>
              <a:gd name="connsiteX20" fmla="*/ 3087717 w 6081198"/>
              <a:gd name="connsiteY20" fmla="*/ 4107971 h 4107971"/>
              <a:gd name="connsiteX21" fmla="*/ 2545855 w 6081198"/>
              <a:gd name="connsiteY21" fmla="*/ 4107971 h 4107971"/>
              <a:gd name="connsiteX22" fmla="*/ 1956874 w 6081198"/>
              <a:gd name="connsiteY22" fmla="*/ 4107971 h 4107971"/>
              <a:gd name="connsiteX23" fmla="*/ 1367894 w 6081198"/>
              <a:gd name="connsiteY23" fmla="*/ 4107971 h 4107971"/>
              <a:gd name="connsiteX24" fmla="*/ 684676 w 6081198"/>
              <a:gd name="connsiteY24" fmla="*/ 4107971 h 4107971"/>
              <a:gd name="connsiteX25" fmla="*/ 0 w 6081198"/>
              <a:gd name="connsiteY25" fmla="*/ 3423295 h 4107971"/>
              <a:gd name="connsiteX26" fmla="*/ 0 w 6081198"/>
              <a:gd name="connsiteY26" fmla="*/ 2820799 h 4107971"/>
              <a:gd name="connsiteX27" fmla="*/ 0 w 6081198"/>
              <a:gd name="connsiteY27" fmla="*/ 2245689 h 4107971"/>
              <a:gd name="connsiteX28" fmla="*/ 0 w 6081198"/>
              <a:gd name="connsiteY28" fmla="*/ 1670579 h 4107971"/>
              <a:gd name="connsiteX29" fmla="*/ 0 w 6081198"/>
              <a:gd name="connsiteY29" fmla="*/ 684676 h 41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81198" h="4107971" fill="none" extrusionOk="0">
                <a:moveTo>
                  <a:pt x="0" y="684676"/>
                </a:moveTo>
                <a:cubicBezTo>
                  <a:pt x="-25899" y="352602"/>
                  <a:pt x="322818" y="1412"/>
                  <a:pt x="684676" y="0"/>
                </a:cubicBezTo>
                <a:cubicBezTo>
                  <a:pt x="902828" y="-46467"/>
                  <a:pt x="1126344" y="79783"/>
                  <a:pt x="1367894" y="0"/>
                </a:cubicBezTo>
                <a:cubicBezTo>
                  <a:pt x="1609444" y="-79783"/>
                  <a:pt x="1741334" y="33145"/>
                  <a:pt x="2003993" y="0"/>
                </a:cubicBezTo>
                <a:cubicBezTo>
                  <a:pt x="2266652" y="-33145"/>
                  <a:pt x="2418673" y="15172"/>
                  <a:pt x="2592974" y="0"/>
                </a:cubicBezTo>
                <a:cubicBezTo>
                  <a:pt x="2767275" y="-15172"/>
                  <a:pt x="2937325" y="36240"/>
                  <a:pt x="3040599" y="0"/>
                </a:cubicBezTo>
                <a:cubicBezTo>
                  <a:pt x="3143874" y="-36240"/>
                  <a:pt x="3376134" y="33493"/>
                  <a:pt x="3488224" y="0"/>
                </a:cubicBezTo>
                <a:cubicBezTo>
                  <a:pt x="3600315" y="-33493"/>
                  <a:pt x="3884761" y="5532"/>
                  <a:pt x="4171442" y="0"/>
                </a:cubicBezTo>
                <a:cubicBezTo>
                  <a:pt x="4458123" y="-5532"/>
                  <a:pt x="4589708" y="35630"/>
                  <a:pt x="4760423" y="0"/>
                </a:cubicBezTo>
                <a:cubicBezTo>
                  <a:pt x="4931138" y="-35630"/>
                  <a:pt x="5228039" y="8512"/>
                  <a:pt x="5396522" y="0"/>
                </a:cubicBezTo>
                <a:cubicBezTo>
                  <a:pt x="5789081" y="93128"/>
                  <a:pt x="6057769" y="332861"/>
                  <a:pt x="6081198" y="684676"/>
                </a:cubicBezTo>
                <a:cubicBezTo>
                  <a:pt x="6132955" y="865385"/>
                  <a:pt x="6027460" y="985297"/>
                  <a:pt x="6081198" y="1150241"/>
                </a:cubicBezTo>
                <a:cubicBezTo>
                  <a:pt x="6134936" y="1315185"/>
                  <a:pt x="6022418" y="1552640"/>
                  <a:pt x="6081198" y="1725351"/>
                </a:cubicBezTo>
                <a:cubicBezTo>
                  <a:pt x="6139978" y="1898062"/>
                  <a:pt x="6075452" y="2102333"/>
                  <a:pt x="6081198" y="2273075"/>
                </a:cubicBezTo>
                <a:cubicBezTo>
                  <a:pt x="6086944" y="2443817"/>
                  <a:pt x="6018675" y="2574557"/>
                  <a:pt x="6081198" y="2875571"/>
                </a:cubicBezTo>
                <a:cubicBezTo>
                  <a:pt x="6143721" y="3176585"/>
                  <a:pt x="6025790" y="3218710"/>
                  <a:pt x="6081198" y="3423295"/>
                </a:cubicBezTo>
                <a:cubicBezTo>
                  <a:pt x="6112658" y="3778430"/>
                  <a:pt x="5794577" y="4208236"/>
                  <a:pt x="5396522" y="4107971"/>
                </a:cubicBezTo>
                <a:cubicBezTo>
                  <a:pt x="5196769" y="4164381"/>
                  <a:pt x="4994691" y="4043502"/>
                  <a:pt x="4807541" y="4107971"/>
                </a:cubicBezTo>
                <a:cubicBezTo>
                  <a:pt x="4620391" y="4172440"/>
                  <a:pt x="4507276" y="4106315"/>
                  <a:pt x="4218561" y="4107971"/>
                </a:cubicBezTo>
                <a:cubicBezTo>
                  <a:pt x="3929846" y="4109627"/>
                  <a:pt x="3969763" y="4077190"/>
                  <a:pt x="3770935" y="4107971"/>
                </a:cubicBezTo>
                <a:cubicBezTo>
                  <a:pt x="3572107" y="4138752"/>
                  <a:pt x="3341814" y="4083996"/>
                  <a:pt x="3087717" y="4107971"/>
                </a:cubicBezTo>
                <a:cubicBezTo>
                  <a:pt x="2833620" y="4131946"/>
                  <a:pt x="2773204" y="4054926"/>
                  <a:pt x="2545855" y="4107971"/>
                </a:cubicBezTo>
                <a:cubicBezTo>
                  <a:pt x="2318506" y="4161016"/>
                  <a:pt x="2170669" y="4066146"/>
                  <a:pt x="1956874" y="4107971"/>
                </a:cubicBezTo>
                <a:cubicBezTo>
                  <a:pt x="1743079" y="4149796"/>
                  <a:pt x="1543930" y="4105435"/>
                  <a:pt x="1367894" y="4107971"/>
                </a:cubicBezTo>
                <a:cubicBezTo>
                  <a:pt x="1191858" y="4110507"/>
                  <a:pt x="923078" y="4045612"/>
                  <a:pt x="684676" y="4107971"/>
                </a:cubicBezTo>
                <a:cubicBezTo>
                  <a:pt x="286670" y="4104681"/>
                  <a:pt x="5795" y="3782746"/>
                  <a:pt x="0" y="3423295"/>
                </a:cubicBezTo>
                <a:cubicBezTo>
                  <a:pt x="-44271" y="3282564"/>
                  <a:pt x="50844" y="3073883"/>
                  <a:pt x="0" y="2820799"/>
                </a:cubicBezTo>
                <a:cubicBezTo>
                  <a:pt x="-50844" y="2567715"/>
                  <a:pt x="41112" y="2360984"/>
                  <a:pt x="0" y="2245689"/>
                </a:cubicBezTo>
                <a:cubicBezTo>
                  <a:pt x="-41112" y="2130394"/>
                  <a:pt x="22035" y="1894428"/>
                  <a:pt x="0" y="1670579"/>
                </a:cubicBezTo>
                <a:cubicBezTo>
                  <a:pt x="-22035" y="1446730"/>
                  <a:pt x="51348" y="1080165"/>
                  <a:pt x="0" y="684676"/>
                </a:cubicBezTo>
                <a:close/>
              </a:path>
              <a:path w="6081198" h="4107971" stroke="0" extrusionOk="0">
                <a:moveTo>
                  <a:pt x="0" y="684676"/>
                </a:moveTo>
                <a:cubicBezTo>
                  <a:pt x="9185" y="297230"/>
                  <a:pt x="298906" y="-42425"/>
                  <a:pt x="684676" y="0"/>
                </a:cubicBezTo>
                <a:cubicBezTo>
                  <a:pt x="790481" y="-22828"/>
                  <a:pt x="1022922" y="49156"/>
                  <a:pt x="1132301" y="0"/>
                </a:cubicBezTo>
                <a:cubicBezTo>
                  <a:pt x="1241680" y="-49156"/>
                  <a:pt x="1437361" y="6965"/>
                  <a:pt x="1627045" y="0"/>
                </a:cubicBezTo>
                <a:cubicBezTo>
                  <a:pt x="1816729" y="-6965"/>
                  <a:pt x="1917796" y="45310"/>
                  <a:pt x="2121789" y="0"/>
                </a:cubicBezTo>
                <a:cubicBezTo>
                  <a:pt x="2325782" y="-45310"/>
                  <a:pt x="2567461" y="23137"/>
                  <a:pt x="2805007" y="0"/>
                </a:cubicBezTo>
                <a:cubicBezTo>
                  <a:pt x="3042553" y="-23137"/>
                  <a:pt x="3097003" y="11345"/>
                  <a:pt x="3252632" y="0"/>
                </a:cubicBezTo>
                <a:cubicBezTo>
                  <a:pt x="3408262" y="-11345"/>
                  <a:pt x="3640654" y="39327"/>
                  <a:pt x="3888731" y="0"/>
                </a:cubicBezTo>
                <a:cubicBezTo>
                  <a:pt x="4136808" y="-39327"/>
                  <a:pt x="4320091" y="2212"/>
                  <a:pt x="4571949" y="0"/>
                </a:cubicBezTo>
                <a:cubicBezTo>
                  <a:pt x="4823807" y="-2212"/>
                  <a:pt x="5172180" y="48782"/>
                  <a:pt x="5396522" y="0"/>
                </a:cubicBezTo>
                <a:cubicBezTo>
                  <a:pt x="5741566" y="70747"/>
                  <a:pt x="6183675" y="331270"/>
                  <a:pt x="6081198" y="684676"/>
                </a:cubicBezTo>
                <a:cubicBezTo>
                  <a:pt x="6118414" y="890064"/>
                  <a:pt x="6026315" y="1113907"/>
                  <a:pt x="6081198" y="1259786"/>
                </a:cubicBezTo>
                <a:cubicBezTo>
                  <a:pt x="6136081" y="1405665"/>
                  <a:pt x="6077233" y="1509019"/>
                  <a:pt x="6081198" y="1725351"/>
                </a:cubicBezTo>
                <a:cubicBezTo>
                  <a:pt x="6085163" y="1941684"/>
                  <a:pt x="6038956" y="1971144"/>
                  <a:pt x="6081198" y="2190916"/>
                </a:cubicBezTo>
                <a:cubicBezTo>
                  <a:pt x="6123440" y="2410688"/>
                  <a:pt x="6071147" y="2528684"/>
                  <a:pt x="6081198" y="2738640"/>
                </a:cubicBezTo>
                <a:cubicBezTo>
                  <a:pt x="6091249" y="2948596"/>
                  <a:pt x="6012183" y="3186278"/>
                  <a:pt x="6081198" y="3423295"/>
                </a:cubicBezTo>
                <a:cubicBezTo>
                  <a:pt x="6101795" y="3816422"/>
                  <a:pt x="5770081" y="4120472"/>
                  <a:pt x="5396522" y="4107971"/>
                </a:cubicBezTo>
                <a:cubicBezTo>
                  <a:pt x="5246911" y="4112988"/>
                  <a:pt x="4905927" y="4070188"/>
                  <a:pt x="4760423" y="4107971"/>
                </a:cubicBezTo>
                <a:cubicBezTo>
                  <a:pt x="4614919" y="4145754"/>
                  <a:pt x="4402099" y="4054395"/>
                  <a:pt x="4124324" y="4107971"/>
                </a:cubicBezTo>
                <a:cubicBezTo>
                  <a:pt x="3846549" y="4161547"/>
                  <a:pt x="3638949" y="4077034"/>
                  <a:pt x="3488224" y="4107971"/>
                </a:cubicBezTo>
                <a:cubicBezTo>
                  <a:pt x="3337499" y="4138908"/>
                  <a:pt x="3056864" y="4075927"/>
                  <a:pt x="2805007" y="4107971"/>
                </a:cubicBezTo>
                <a:cubicBezTo>
                  <a:pt x="2553150" y="4140015"/>
                  <a:pt x="2473786" y="4106807"/>
                  <a:pt x="2263144" y="4107971"/>
                </a:cubicBezTo>
                <a:cubicBezTo>
                  <a:pt x="2052502" y="4109135"/>
                  <a:pt x="1919104" y="4053857"/>
                  <a:pt x="1721282" y="4107971"/>
                </a:cubicBezTo>
                <a:cubicBezTo>
                  <a:pt x="1523460" y="4162085"/>
                  <a:pt x="1185540" y="4074627"/>
                  <a:pt x="684676" y="4107971"/>
                </a:cubicBezTo>
                <a:cubicBezTo>
                  <a:pt x="344135" y="4059600"/>
                  <a:pt x="6114" y="3809188"/>
                  <a:pt x="0" y="3423295"/>
                </a:cubicBezTo>
                <a:cubicBezTo>
                  <a:pt x="-43347" y="3198228"/>
                  <a:pt x="19999" y="3114224"/>
                  <a:pt x="0" y="2930344"/>
                </a:cubicBezTo>
                <a:cubicBezTo>
                  <a:pt x="-19999" y="2746464"/>
                  <a:pt x="53330" y="2681731"/>
                  <a:pt x="0" y="2437392"/>
                </a:cubicBezTo>
                <a:cubicBezTo>
                  <a:pt x="-53330" y="2193053"/>
                  <a:pt x="48036" y="2018780"/>
                  <a:pt x="0" y="1889668"/>
                </a:cubicBezTo>
                <a:cubicBezTo>
                  <a:pt x="-48036" y="1760556"/>
                  <a:pt x="3759" y="1519456"/>
                  <a:pt x="0" y="1341945"/>
                </a:cubicBezTo>
                <a:cubicBezTo>
                  <a:pt x="-3759" y="1164434"/>
                  <a:pt x="45967" y="984930"/>
                  <a:pt x="0" y="684676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1350" kern="1200">
              <a:solidFill>
                <a:srgbClr val="00A0E9"/>
              </a:solidFill>
              <a:latin typeface="iCiel Cadena" panose="02000503000000020004" pitchFamily="5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C099C96-97A2-4ECB-BF05-4D8F19D5F886}"/>
              </a:ext>
            </a:extLst>
          </p:cNvPr>
          <p:cNvSpPr/>
          <p:nvPr/>
        </p:nvSpPr>
        <p:spPr>
          <a:xfrm>
            <a:off x="2940911" y="610992"/>
            <a:ext cx="5828335" cy="3789809"/>
          </a:xfrm>
          <a:custGeom>
            <a:avLst/>
            <a:gdLst>
              <a:gd name="connsiteX0" fmla="*/ 0 w 5828335"/>
              <a:gd name="connsiteY0" fmla="*/ 631647 h 3789809"/>
              <a:gd name="connsiteX1" fmla="*/ 631647 w 5828335"/>
              <a:gd name="connsiteY1" fmla="*/ 0 h 3789809"/>
              <a:gd name="connsiteX2" fmla="*/ 1065326 w 5828335"/>
              <a:gd name="connsiteY2" fmla="*/ 0 h 3789809"/>
              <a:gd name="connsiteX3" fmla="*/ 1499005 w 5828335"/>
              <a:gd name="connsiteY3" fmla="*/ 0 h 3789809"/>
              <a:gd name="connsiteX4" fmla="*/ 2160936 w 5828335"/>
              <a:gd name="connsiteY4" fmla="*/ 0 h 3789809"/>
              <a:gd name="connsiteX5" fmla="*/ 2731566 w 5828335"/>
              <a:gd name="connsiteY5" fmla="*/ 0 h 3789809"/>
              <a:gd name="connsiteX6" fmla="*/ 3256546 w 5828335"/>
              <a:gd name="connsiteY6" fmla="*/ 0 h 3789809"/>
              <a:gd name="connsiteX7" fmla="*/ 3827176 w 5828335"/>
              <a:gd name="connsiteY7" fmla="*/ 0 h 3789809"/>
              <a:gd name="connsiteX8" fmla="*/ 4489107 w 5828335"/>
              <a:gd name="connsiteY8" fmla="*/ 0 h 3789809"/>
              <a:gd name="connsiteX9" fmla="*/ 5196688 w 5828335"/>
              <a:gd name="connsiteY9" fmla="*/ 0 h 3789809"/>
              <a:gd name="connsiteX10" fmla="*/ 5828335 w 5828335"/>
              <a:gd name="connsiteY10" fmla="*/ 631647 h 3789809"/>
              <a:gd name="connsiteX11" fmla="*/ 5828335 w 5828335"/>
              <a:gd name="connsiteY11" fmla="*/ 1061155 h 3789809"/>
              <a:gd name="connsiteX12" fmla="*/ 5828335 w 5828335"/>
              <a:gd name="connsiteY12" fmla="*/ 1515927 h 3789809"/>
              <a:gd name="connsiteX13" fmla="*/ 5828335 w 5828335"/>
              <a:gd name="connsiteY13" fmla="*/ 1945435 h 3789809"/>
              <a:gd name="connsiteX14" fmla="*/ 5828335 w 5828335"/>
              <a:gd name="connsiteY14" fmla="*/ 2400208 h 3789809"/>
              <a:gd name="connsiteX15" fmla="*/ 5828335 w 5828335"/>
              <a:gd name="connsiteY15" fmla="*/ 3158162 h 3789809"/>
              <a:gd name="connsiteX16" fmla="*/ 5196688 w 5828335"/>
              <a:gd name="connsiteY16" fmla="*/ 3789809 h 3789809"/>
              <a:gd name="connsiteX17" fmla="*/ 4626058 w 5828335"/>
              <a:gd name="connsiteY17" fmla="*/ 3789809 h 3789809"/>
              <a:gd name="connsiteX18" fmla="*/ 4055428 w 5828335"/>
              <a:gd name="connsiteY18" fmla="*/ 3789809 h 3789809"/>
              <a:gd name="connsiteX19" fmla="*/ 3621749 w 5828335"/>
              <a:gd name="connsiteY19" fmla="*/ 3789809 h 3789809"/>
              <a:gd name="connsiteX20" fmla="*/ 3051119 w 5828335"/>
              <a:gd name="connsiteY20" fmla="*/ 3789809 h 3789809"/>
              <a:gd name="connsiteX21" fmla="*/ 2571789 w 5828335"/>
              <a:gd name="connsiteY21" fmla="*/ 3789809 h 3789809"/>
              <a:gd name="connsiteX22" fmla="*/ 2001159 w 5828335"/>
              <a:gd name="connsiteY22" fmla="*/ 3789809 h 3789809"/>
              <a:gd name="connsiteX23" fmla="*/ 1430529 w 5828335"/>
              <a:gd name="connsiteY23" fmla="*/ 3789809 h 3789809"/>
              <a:gd name="connsiteX24" fmla="*/ 631647 w 5828335"/>
              <a:gd name="connsiteY24" fmla="*/ 3789809 h 3789809"/>
              <a:gd name="connsiteX25" fmla="*/ 0 w 5828335"/>
              <a:gd name="connsiteY25" fmla="*/ 3158162 h 3789809"/>
              <a:gd name="connsiteX26" fmla="*/ 0 w 5828335"/>
              <a:gd name="connsiteY26" fmla="*/ 2652859 h 3789809"/>
              <a:gd name="connsiteX27" fmla="*/ 0 w 5828335"/>
              <a:gd name="connsiteY27" fmla="*/ 2198086 h 3789809"/>
              <a:gd name="connsiteX28" fmla="*/ 0 w 5828335"/>
              <a:gd name="connsiteY28" fmla="*/ 1743314 h 3789809"/>
              <a:gd name="connsiteX29" fmla="*/ 0 w 5828335"/>
              <a:gd name="connsiteY29" fmla="*/ 1263276 h 3789809"/>
              <a:gd name="connsiteX30" fmla="*/ 0 w 5828335"/>
              <a:gd name="connsiteY30" fmla="*/ 631647 h 378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8335" h="3789809" extrusionOk="0">
                <a:moveTo>
                  <a:pt x="0" y="631647"/>
                </a:moveTo>
                <a:cubicBezTo>
                  <a:pt x="-23603" y="251749"/>
                  <a:pt x="242973" y="-42877"/>
                  <a:pt x="631647" y="0"/>
                </a:cubicBezTo>
                <a:cubicBezTo>
                  <a:pt x="812588" y="-29979"/>
                  <a:pt x="970313" y="19884"/>
                  <a:pt x="1065326" y="0"/>
                </a:cubicBezTo>
                <a:cubicBezTo>
                  <a:pt x="1160339" y="-19884"/>
                  <a:pt x="1339377" y="36747"/>
                  <a:pt x="1499005" y="0"/>
                </a:cubicBezTo>
                <a:cubicBezTo>
                  <a:pt x="1658633" y="-36747"/>
                  <a:pt x="1976901" y="60320"/>
                  <a:pt x="2160936" y="0"/>
                </a:cubicBezTo>
                <a:cubicBezTo>
                  <a:pt x="2344971" y="-60320"/>
                  <a:pt x="2561116" y="36454"/>
                  <a:pt x="2731566" y="0"/>
                </a:cubicBezTo>
                <a:cubicBezTo>
                  <a:pt x="2902016" y="-36454"/>
                  <a:pt x="3062220" y="50065"/>
                  <a:pt x="3256546" y="0"/>
                </a:cubicBezTo>
                <a:cubicBezTo>
                  <a:pt x="3450872" y="-50065"/>
                  <a:pt x="3597850" y="55098"/>
                  <a:pt x="3827176" y="0"/>
                </a:cubicBezTo>
                <a:cubicBezTo>
                  <a:pt x="4056502" y="-55098"/>
                  <a:pt x="4161386" y="64120"/>
                  <a:pt x="4489107" y="0"/>
                </a:cubicBezTo>
                <a:cubicBezTo>
                  <a:pt x="4816828" y="-64120"/>
                  <a:pt x="4878960" y="80097"/>
                  <a:pt x="5196688" y="0"/>
                </a:cubicBezTo>
                <a:cubicBezTo>
                  <a:pt x="5530630" y="21094"/>
                  <a:pt x="5797894" y="219767"/>
                  <a:pt x="5828335" y="631647"/>
                </a:cubicBezTo>
                <a:cubicBezTo>
                  <a:pt x="5857457" y="784800"/>
                  <a:pt x="5781577" y="902758"/>
                  <a:pt x="5828335" y="1061155"/>
                </a:cubicBezTo>
                <a:cubicBezTo>
                  <a:pt x="5875093" y="1219552"/>
                  <a:pt x="5826422" y="1351101"/>
                  <a:pt x="5828335" y="1515927"/>
                </a:cubicBezTo>
                <a:cubicBezTo>
                  <a:pt x="5830248" y="1680753"/>
                  <a:pt x="5815006" y="1794506"/>
                  <a:pt x="5828335" y="1945435"/>
                </a:cubicBezTo>
                <a:cubicBezTo>
                  <a:pt x="5841664" y="2096364"/>
                  <a:pt x="5802082" y="2270538"/>
                  <a:pt x="5828335" y="2400208"/>
                </a:cubicBezTo>
                <a:cubicBezTo>
                  <a:pt x="5854588" y="2529878"/>
                  <a:pt x="5816112" y="2783258"/>
                  <a:pt x="5828335" y="3158162"/>
                </a:cubicBezTo>
                <a:cubicBezTo>
                  <a:pt x="5922879" y="3544705"/>
                  <a:pt x="5580047" y="3770862"/>
                  <a:pt x="5196688" y="3789809"/>
                </a:cubicBezTo>
                <a:cubicBezTo>
                  <a:pt x="4927802" y="3837100"/>
                  <a:pt x="4855766" y="3769503"/>
                  <a:pt x="4626058" y="3789809"/>
                </a:cubicBezTo>
                <a:cubicBezTo>
                  <a:pt x="4396350" y="3810115"/>
                  <a:pt x="4177399" y="3725773"/>
                  <a:pt x="4055428" y="3789809"/>
                </a:cubicBezTo>
                <a:cubicBezTo>
                  <a:pt x="3933457" y="3853845"/>
                  <a:pt x="3710532" y="3774838"/>
                  <a:pt x="3621749" y="3789809"/>
                </a:cubicBezTo>
                <a:cubicBezTo>
                  <a:pt x="3532966" y="3804780"/>
                  <a:pt x="3277519" y="3780133"/>
                  <a:pt x="3051119" y="3789809"/>
                </a:cubicBezTo>
                <a:cubicBezTo>
                  <a:pt x="2824719" y="3799485"/>
                  <a:pt x="2734243" y="3772629"/>
                  <a:pt x="2571789" y="3789809"/>
                </a:cubicBezTo>
                <a:cubicBezTo>
                  <a:pt x="2409335" y="3806989"/>
                  <a:pt x="2198153" y="3750907"/>
                  <a:pt x="2001159" y="3789809"/>
                </a:cubicBezTo>
                <a:cubicBezTo>
                  <a:pt x="1804165" y="3828711"/>
                  <a:pt x="1649413" y="3748621"/>
                  <a:pt x="1430529" y="3789809"/>
                </a:cubicBezTo>
                <a:cubicBezTo>
                  <a:pt x="1211645" y="3830997"/>
                  <a:pt x="887472" y="3743193"/>
                  <a:pt x="631647" y="3789809"/>
                </a:cubicBezTo>
                <a:cubicBezTo>
                  <a:pt x="299093" y="3739201"/>
                  <a:pt x="-22735" y="3487059"/>
                  <a:pt x="0" y="3158162"/>
                </a:cubicBezTo>
                <a:cubicBezTo>
                  <a:pt x="-16440" y="2995955"/>
                  <a:pt x="52336" y="2839631"/>
                  <a:pt x="0" y="2652859"/>
                </a:cubicBezTo>
                <a:cubicBezTo>
                  <a:pt x="-52336" y="2466087"/>
                  <a:pt x="5075" y="2397983"/>
                  <a:pt x="0" y="2198086"/>
                </a:cubicBezTo>
                <a:cubicBezTo>
                  <a:pt x="-5075" y="1998189"/>
                  <a:pt x="52714" y="1917786"/>
                  <a:pt x="0" y="1743314"/>
                </a:cubicBezTo>
                <a:cubicBezTo>
                  <a:pt x="-52714" y="1568842"/>
                  <a:pt x="39683" y="1501268"/>
                  <a:pt x="0" y="1263276"/>
                </a:cubicBezTo>
                <a:cubicBezTo>
                  <a:pt x="-39683" y="1025284"/>
                  <a:pt x="68757" y="925283"/>
                  <a:pt x="0" y="631647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0988483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ro choi Đố vui ngày tết">
            <a:extLst>
              <a:ext uri="{FF2B5EF4-FFF2-40B4-BE49-F238E27FC236}">
                <a16:creationId xmlns:a16="http://schemas.microsoft.com/office/drawing/2014/main" xmlns="" id="{262A8BEF-3734-4240-857A-318C9EC1E93C}"/>
              </a:ext>
            </a:extLst>
          </p:cNvPr>
          <p:cNvSpPr txBox="1"/>
          <p:nvPr/>
        </p:nvSpPr>
        <p:spPr>
          <a:xfrm>
            <a:off x="4853806" y="213173"/>
            <a:ext cx="3383591" cy="13388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 defTabSz="685800">
              <a:buClrTx/>
            </a:pPr>
            <a:r>
              <a:rPr lang="en-US" sz="4500" kern="120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Rules</a:t>
            </a:r>
          </a:p>
          <a:p>
            <a:pPr algn="ctr" defTabSz="685800">
              <a:buClrTx/>
            </a:pPr>
            <a:endParaRPr lang="en-US" sz="3600" kern="120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9C6DACE4-EB38-4FB6-9032-854630DD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9924" y="1009006"/>
            <a:ext cx="1054853" cy="1562744"/>
          </a:xfrm>
          <a:prstGeom prst="rect">
            <a:avLst/>
          </a:prstGeom>
        </p:spPr>
      </p:pic>
      <p:pic>
        <p:nvPicPr>
          <p:cNvPr id="1030" name="Picture 6" descr="Chinese Money Sticker by gapoggillo">
            <a:extLst>
              <a:ext uri="{FF2B5EF4-FFF2-40B4-BE49-F238E27FC236}">
                <a16:creationId xmlns:a16="http://schemas.microsoft.com/office/drawing/2014/main" xmlns="" id="{65CB99A2-A0A4-4720-96EE-55B89C8FF9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36">
            <a:off x="7533508" y="3353779"/>
            <a:ext cx="1047257" cy="10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Freeform 11">
            <a:extLst>
              <a:ext uri="{FF2B5EF4-FFF2-40B4-BE49-F238E27FC236}">
                <a16:creationId xmlns:a16="http://schemas.microsoft.com/office/drawing/2014/main" xmlns="" id="{DBF4A744-849D-4A0C-9C40-6BB3C447496B}"/>
              </a:ext>
            </a:extLst>
          </p:cNvPr>
          <p:cNvSpPr/>
          <p:nvPr/>
        </p:nvSpPr>
        <p:spPr>
          <a:xfrm rot="951547">
            <a:off x="262289" y="-486243"/>
            <a:ext cx="2871285" cy="2271255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2051F1FB-BD55-4BC6-8562-2FB073FC2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4" y="1776214"/>
            <a:ext cx="2019218" cy="3367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2157790C-1BA3-4E7D-A38D-D12DAED1EE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644" y="155142"/>
            <a:ext cx="3016242" cy="224528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ACCFA51-04B5-4FFF-94C5-6DA49B1609EB}"/>
              </a:ext>
            </a:extLst>
          </p:cNvPr>
          <p:cNvSpPr txBox="1"/>
          <p:nvPr/>
        </p:nvSpPr>
        <p:spPr>
          <a:xfrm>
            <a:off x="3279128" y="785490"/>
            <a:ext cx="3944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kern="1200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2 teams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D68B89-0B1B-4271-90D1-E9C79B985EAE}"/>
              </a:ext>
            </a:extLst>
          </p:cNvPr>
          <p:cNvSpPr txBox="1"/>
          <p:nvPr/>
        </p:nvSpPr>
        <p:spPr>
          <a:xfrm>
            <a:off x="3719571" y="3471742"/>
            <a:ext cx="282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Let's start !!!</a:t>
            </a:r>
          </a:p>
        </p:txBody>
      </p:sp>
      <p:pic>
        <p:nvPicPr>
          <p:cNvPr id="59" name="Picture 10" descr="Cherry Blossom Pink Sticker">
            <a:extLst>
              <a:ext uri="{FF2B5EF4-FFF2-40B4-BE49-F238E27FC236}">
                <a16:creationId xmlns:a16="http://schemas.microsoft.com/office/drawing/2014/main" xmlns="" id="{3572336F-04BE-408A-9B34-0ED88EE00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86" y="1396548"/>
            <a:ext cx="285842" cy="2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Cherry Blossom Pink Sticker">
            <a:extLst>
              <a:ext uri="{FF2B5EF4-FFF2-40B4-BE49-F238E27FC236}">
                <a16:creationId xmlns:a16="http://schemas.microsoft.com/office/drawing/2014/main" xmlns="" id="{5578F56F-40D4-4796-A2D7-D0E6CDA809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02" y="2409110"/>
            <a:ext cx="285842" cy="2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Cherry Blossom Pink Sticker">
            <a:extLst>
              <a:ext uri="{FF2B5EF4-FFF2-40B4-BE49-F238E27FC236}">
                <a16:creationId xmlns:a16="http://schemas.microsoft.com/office/drawing/2014/main" xmlns="" id="{C29150F9-51B0-44C7-889B-A08580B786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52" y="3005585"/>
            <a:ext cx="285842" cy="2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Cherry Blossom Pink Sticker">
            <a:extLst>
              <a:ext uri="{FF2B5EF4-FFF2-40B4-BE49-F238E27FC236}">
                <a16:creationId xmlns:a16="http://schemas.microsoft.com/office/drawing/2014/main" xmlns="" id="{3E56D831-CE12-4830-9DCC-9E0E20E69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92" y="932112"/>
            <a:ext cx="285842" cy="2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DC293BD-107E-40C8-9F71-17494EB83EB9}"/>
              </a:ext>
            </a:extLst>
          </p:cNvPr>
          <p:cNvSpPr txBox="1"/>
          <p:nvPr/>
        </p:nvSpPr>
        <p:spPr>
          <a:xfrm>
            <a:off x="3269899" y="1344126"/>
            <a:ext cx="53409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kern="1200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10s for each question. You'll get 10 points for each correct answer.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026726D-802F-41A1-8E86-1DC3B6C96151}"/>
              </a:ext>
            </a:extLst>
          </p:cNvPr>
          <p:cNvSpPr txBox="1"/>
          <p:nvPr/>
        </p:nvSpPr>
        <p:spPr>
          <a:xfrm>
            <a:off x="3269899" y="2393687"/>
            <a:ext cx="5189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kern="1200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2 lucky questions with 20 points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B92A8E3-5CC3-4EC8-878B-3E7628AF94F2}"/>
              </a:ext>
            </a:extLst>
          </p:cNvPr>
          <p:cNvSpPr txBox="1"/>
          <p:nvPr/>
        </p:nvSpPr>
        <p:spPr>
          <a:xfrm>
            <a:off x="3246344" y="2936637"/>
            <a:ext cx="5298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kern="1200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The winner </a:t>
            </a:r>
            <a:r>
              <a:rPr lang="en-US" sz="2800" kern="1200" dirty="0" err="1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team'll</a:t>
            </a:r>
            <a:r>
              <a:rPr lang="en-US" sz="2800" kern="1200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 get a present.</a:t>
            </a:r>
          </a:p>
        </p:txBody>
      </p:sp>
    </p:spTree>
    <p:extLst>
      <p:ext uri="{BB962C8B-B14F-4D97-AF65-F5344CB8AC3E}">
        <p14:creationId xmlns:p14="http://schemas.microsoft.com/office/powerpoint/2010/main" val="1438664269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2000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  <p:bldP spid="56" grpId="0"/>
          <p:bldP spid="17" grpId="0"/>
          <p:bldP spid="71" grpId="0"/>
          <p:bldP spid="72" grpId="0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  <p:bldP spid="56" grpId="0"/>
          <p:bldP spid="17" grpId="0"/>
          <p:bldP spid="71" grpId="0"/>
          <p:bldP spid="72" grpId="0"/>
          <p:bldP spid="7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B21C579-A787-4AEA-9674-42751B8D2DB4}"/>
              </a:ext>
            </a:extLst>
          </p:cNvPr>
          <p:cNvSpPr/>
          <p:nvPr/>
        </p:nvSpPr>
        <p:spPr>
          <a:xfrm>
            <a:off x="2198483" y="1805666"/>
            <a:ext cx="1824233" cy="1174232"/>
          </a:xfrm>
          <a:custGeom>
            <a:avLst/>
            <a:gdLst>
              <a:gd name="connsiteX0" fmla="*/ 532074 w 1824233"/>
              <a:gd name="connsiteY0" fmla="*/ 1321011 h 1174232"/>
              <a:gd name="connsiteX1" fmla="*/ 463874 w 1824233"/>
              <a:gd name="connsiteY1" fmla="*/ 1098445 h 1174232"/>
              <a:gd name="connsiteX2" fmla="*/ 279849 w 1824233"/>
              <a:gd name="connsiteY2" fmla="*/ 163947 h 1174232"/>
              <a:gd name="connsiteX3" fmla="*/ 1189176 w 1824233"/>
              <a:gd name="connsiteY3" fmla="*/ 27741 h 1174232"/>
              <a:gd name="connsiteX4" fmla="*/ 1717356 w 1824233"/>
              <a:gd name="connsiteY4" fmla="*/ 862885 h 1174232"/>
              <a:gd name="connsiteX5" fmla="*/ 794092 w 1824233"/>
              <a:gd name="connsiteY5" fmla="*/ 1169296 h 1174232"/>
              <a:gd name="connsiteX6" fmla="*/ 532074 w 1824233"/>
              <a:gd name="connsiteY6" fmla="*/ 1321011 h 117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233" h="1174232" fill="none" extrusionOk="0">
                <a:moveTo>
                  <a:pt x="532074" y="1321011"/>
                </a:moveTo>
                <a:cubicBezTo>
                  <a:pt x="507182" y="1227723"/>
                  <a:pt x="500662" y="1192029"/>
                  <a:pt x="463874" y="1098445"/>
                </a:cubicBezTo>
                <a:cubicBezTo>
                  <a:pt x="-53098" y="907410"/>
                  <a:pt x="-112924" y="409927"/>
                  <a:pt x="279849" y="163947"/>
                </a:cubicBezTo>
                <a:cubicBezTo>
                  <a:pt x="585284" y="32588"/>
                  <a:pt x="860527" y="4617"/>
                  <a:pt x="1189176" y="27741"/>
                </a:cubicBezTo>
                <a:cubicBezTo>
                  <a:pt x="1681418" y="203811"/>
                  <a:pt x="1996277" y="471044"/>
                  <a:pt x="1717356" y="862885"/>
                </a:cubicBezTo>
                <a:cubicBezTo>
                  <a:pt x="1512658" y="1113339"/>
                  <a:pt x="1219066" y="1211908"/>
                  <a:pt x="794092" y="1169296"/>
                </a:cubicBezTo>
                <a:cubicBezTo>
                  <a:pt x="699716" y="1240212"/>
                  <a:pt x="643042" y="1260146"/>
                  <a:pt x="532074" y="1321011"/>
                </a:cubicBezTo>
                <a:close/>
              </a:path>
              <a:path w="1824233" h="1174232" stroke="0" extrusionOk="0">
                <a:moveTo>
                  <a:pt x="532074" y="1321011"/>
                </a:moveTo>
                <a:cubicBezTo>
                  <a:pt x="524597" y="1263280"/>
                  <a:pt x="496647" y="1189160"/>
                  <a:pt x="463874" y="1098445"/>
                </a:cubicBezTo>
                <a:cubicBezTo>
                  <a:pt x="-36245" y="838293"/>
                  <a:pt x="-145184" y="467249"/>
                  <a:pt x="279849" y="163947"/>
                </a:cubicBezTo>
                <a:cubicBezTo>
                  <a:pt x="578239" y="31345"/>
                  <a:pt x="931444" y="4201"/>
                  <a:pt x="1189176" y="27741"/>
                </a:cubicBezTo>
                <a:cubicBezTo>
                  <a:pt x="1664278" y="165466"/>
                  <a:pt x="1972128" y="573808"/>
                  <a:pt x="1717356" y="862885"/>
                </a:cubicBezTo>
                <a:cubicBezTo>
                  <a:pt x="1549231" y="1119824"/>
                  <a:pt x="1164423" y="1237039"/>
                  <a:pt x="794092" y="1169296"/>
                </a:cubicBezTo>
                <a:cubicBezTo>
                  <a:pt x="721700" y="1227719"/>
                  <a:pt x="596383" y="1276349"/>
                  <a:pt x="532074" y="132101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970510362">
                  <a:prstGeom prst="wedgeEllipse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9C6DACE4-EB38-4FB6-9032-854630DDE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9924" y="1009006"/>
            <a:ext cx="1054853" cy="1562744"/>
          </a:xfrm>
          <a:prstGeom prst="rect">
            <a:avLst/>
          </a:prstGeom>
        </p:spPr>
      </p:pic>
      <p:sp>
        <p:nvSpPr>
          <p:cNvPr id="69" name="Freeform 11">
            <a:extLst>
              <a:ext uri="{FF2B5EF4-FFF2-40B4-BE49-F238E27FC236}">
                <a16:creationId xmlns:a16="http://schemas.microsoft.com/office/drawing/2014/main" xmlns="" id="{DBF4A744-849D-4A0C-9C40-6BB3C447496B}"/>
              </a:ext>
            </a:extLst>
          </p:cNvPr>
          <p:cNvSpPr/>
          <p:nvPr/>
        </p:nvSpPr>
        <p:spPr>
          <a:xfrm rot="951547">
            <a:off x="262289" y="-486243"/>
            <a:ext cx="2871285" cy="2271255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2051F1FB-BD55-4BC6-8562-2FB073FC2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85" y="2407883"/>
            <a:ext cx="1464908" cy="2442909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2157790C-1BA3-4E7D-A38D-D12DAED1EE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8714" y="380286"/>
            <a:ext cx="4009431" cy="2245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233CE-029F-486D-8A5C-96E2AC18E9A8}"/>
              </a:ext>
            </a:extLst>
          </p:cNvPr>
          <p:cNvSpPr txBox="1"/>
          <p:nvPr/>
        </p:nvSpPr>
        <p:spPr>
          <a:xfrm>
            <a:off x="2348103" y="2173490"/>
            <a:ext cx="162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Choose the question.</a:t>
            </a:r>
          </a:p>
        </p:txBody>
      </p:sp>
      <p:pic>
        <p:nvPicPr>
          <p:cNvPr id="32" name="Picture 10" descr="Cherry Blossom Pink Sticker">
            <a:extLst>
              <a:ext uri="{FF2B5EF4-FFF2-40B4-BE49-F238E27FC236}">
                <a16:creationId xmlns:a16="http://schemas.microsoft.com/office/drawing/2014/main" xmlns="" id="{0AF67CE9-CBAC-496A-990C-A4B58B2DFD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93" y="321819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herry Blossom Pink Sticker">
            <a:extLst>
              <a:ext uri="{FF2B5EF4-FFF2-40B4-BE49-F238E27FC236}">
                <a16:creationId xmlns:a16="http://schemas.microsoft.com/office/drawing/2014/main" xmlns="" id="{CE91500B-5612-4483-9854-35316170D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95" y="321819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Cherry Blossom Pink Sticker">
            <a:extLst>
              <a:ext uri="{FF2B5EF4-FFF2-40B4-BE49-F238E27FC236}">
                <a16:creationId xmlns:a16="http://schemas.microsoft.com/office/drawing/2014/main" xmlns="" id="{1C57891D-C402-4B68-AC4A-A9F5F2B13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54" y="1460893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herry Blossom Pink Sticker">
            <a:extLst>
              <a:ext uri="{FF2B5EF4-FFF2-40B4-BE49-F238E27FC236}">
                <a16:creationId xmlns:a16="http://schemas.microsoft.com/office/drawing/2014/main" xmlns="" id="{780358A0-3797-431C-A22D-EF51CA1A5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58" y="1483392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Cherry Blossom Pink Sticker">
            <a:extLst>
              <a:ext uri="{FF2B5EF4-FFF2-40B4-BE49-F238E27FC236}">
                <a16:creationId xmlns:a16="http://schemas.microsoft.com/office/drawing/2014/main" xmlns="" id="{9E2D6F8C-22E1-4C4F-AC89-79713C853F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91" y="3129622"/>
            <a:ext cx="285842" cy="2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herry Blossom Pink Sticker">
            <a:extLst>
              <a:ext uri="{FF2B5EF4-FFF2-40B4-BE49-F238E27FC236}">
                <a16:creationId xmlns:a16="http://schemas.microsoft.com/office/drawing/2014/main" xmlns="" id="{F8BE4201-6AD3-4106-BED6-0F6E2672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3" y="2507635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Cherry Blossom Pink Sticker">
            <a:extLst>
              <a:ext uri="{FF2B5EF4-FFF2-40B4-BE49-F238E27FC236}">
                <a16:creationId xmlns:a16="http://schemas.microsoft.com/office/drawing/2014/main" xmlns="" id="{4E8EB540-73F0-46BF-BAD1-1D612AEF6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95" y="2507635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38CD595A-14A7-4854-A4E8-7AC73D0EA9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99674" y="389376"/>
              <a:ext cx="1004627" cy="835980"/>
            </p:xfrm>
            <a:graphic>
              <a:graphicData uri="http://schemas.microsoft.com/office/powerpoint/2016/slidezoom">
                <pslz:sldZm>
                  <pslz:sldZmObj sldId="293" cId="3021904038">
                    <pslz:zmPr id="{2FAD1CE0-44E1-4EDA-BEFD-FC84F1783532}" imageType="cover" transitionDur="1000" showBg="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4627" cy="8359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38CD595A-14A7-4854-A4E8-7AC73D0EA9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9674" y="389376"/>
                <a:ext cx="1004627" cy="83598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27" name="Picture 10" descr="Cherry Blossom Pink Sticker">
            <a:extLst>
              <a:ext uri="{FF2B5EF4-FFF2-40B4-BE49-F238E27FC236}">
                <a16:creationId xmlns:a16="http://schemas.microsoft.com/office/drawing/2014/main" xmlns="" id="{24653E32-7EAE-4B34-A601-D493CF53A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46" y="321819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5D65DDDB-04E8-410C-9C66-DAE5FA08A4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97626" y="380286"/>
              <a:ext cx="1006440" cy="835980"/>
            </p:xfrm>
            <a:graphic>
              <a:graphicData uri="http://schemas.microsoft.com/office/powerpoint/2016/slidezoom">
                <pslz:sldZm>
                  <pslz:sldZmObj sldId="294" cId="1170879045">
                    <pslz:zmPr id="{40130946-2C0C-4416-A090-FBEA4EBE29F4}" imageType="cover" transitionDur="1000" showBg="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6440" cy="83598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Slide Zoom 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5D65DDDB-04E8-410C-9C66-DAE5FA08A4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7626" y="380286"/>
                <a:ext cx="1006440" cy="835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2102A23C-30AB-4FB1-BD29-8FB87847F10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09937" y="378931"/>
              <a:ext cx="1000552" cy="832589"/>
            </p:xfrm>
            <a:graphic>
              <a:graphicData uri="http://schemas.microsoft.com/office/powerpoint/2016/slidezoom">
                <pslz:sldZm>
                  <pslz:sldZmObj sldId="295" cId="3829827550">
                    <pslz:zmPr id="{A0AC4070-0F43-4388-89A4-99C82342D8DF}" imageType="cover" transitionDur="1000" showBg="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0552" cy="83258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Slide Zoom 1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2102A23C-30AB-4FB1-BD29-8FB87847F1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9937" y="378931"/>
                <a:ext cx="1000552" cy="832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8B6772FF-3192-493A-A70A-D51073593B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17739" y="1483392"/>
              <a:ext cx="1035185" cy="861407"/>
            </p:xfrm>
            <a:graphic>
              <a:graphicData uri="http://schemas.microsoft.com/office/powerpoint/2016/slidezoom">
                <pslz:sldZm>
                  <pslz:sldZmObj sldId="296" cId="3903298607">
                    <pslz:zmPr id="{2C5B279A-6EDE-42AA-9437-668BF2731C34}" imageType="cover" transitionDur="1000" showBg="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5185" cy="86140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Slide Zoom 13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8B6772FF-3192-493A-A70A-D51073593B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7739" y="1483392"/>
                <a:ext cx="1035185" cy="861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C9D70E2F-7C0C-47E7-B3EF-417EAE4F1B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69904" y="2539308"/>
              <a:ext cx="1101856" cy="916886"/>
            </p:xfrm>
            <a:graphic>
              <a:graphicData uri="http://schemas.microsoft.com/office/powerpoint/2016/slidezoom">
                <pslz:sldZm>
                  <pslz:sldZmObj sldId="298" cId="516791618">
                    <pslz:zmPr id="{8DF15A2D-6AE7-4C87-B3A7-03AEDFEE034B}" imageType="cover" transitionDur="1000" showBg="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01856" cy="91688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6" name="Slide Zoom 1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C9D70E2F-7C0C-47E7-B3EF-417EAE4F1B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9904" y="2539308"/>
                <a:ext cx="1101856" cy="916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2FB82882-367D-4B69-9526-48232C846A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67017" y="2555169"/>
              <a:ext cx="1044153" cy="868870"/>
            </p:xfrm>
            <a:graphic>
              <a:graphicData uri="http://schemas.microsoft.com/office/powerpoint/2016/slidezoom">
                <pslz:sldZm>
                  <pslz:sldZmObj sldId="300" cId="2663406876">
                    <pslz:zmPr id="{7B947121-D12C-4284-AE68-A609C231F8C6}" imageType="cover" transitionDur="1000" showBg="0">
                      <p166:blipFill xmlns:p166="http://schemas.microsoft.com/office/powerpoint/2016/6/main"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44153" cy="86887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8" name="Slide Zoom 17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2FB82882-367D-4B69-9526-48232C846A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7017" y="2555169"/>
                <a:ext cx="1044153" cy="868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227A97E0-2A78-41D0-8F2F-CAED37D637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88394" y="2555169"/>
              <a:ext cx="1147990" cy="953555"/>
            </p:xfrm>
            <a:graphic>
              <a:graphicData uri="http://schemas.microsoft.com/office/powerpoint/2016/slidezoom">
                <pslz:sldZm>
                  <pslz:sldZmObj sldId="299" cId="3740035799">
                    <pslz:zmPr id="{1D8C28B0-26BA-4270-B4A7-8AD93A694E24}" imageType="cover" transitionDur="1000" showBg="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7990" cy="9535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0" name="Slide Zoom 19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227A97E0-2A78-41D0-8F2F-CAED37D637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8394" y="2555169"/>
                <a:ext cx="1147990" cy="953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FD1C600B-ADCB-4E22-A77B-BFD0B71B34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04500" y="1504035"/>
              <a:ext cx="1103844" cy="916886"/>
            </p:xfrm>
            <a:graphic>
              <a:graphicData uri="http://schemas.microsoft.com/office/powerpoint/2016/slidezoom">
                <pslz:sldZm>
                  <pslz:sldZmObj sldId="297" cId="1093898598">
                    <pslz:zmPr id="{D47883A7-097D-4D7D-A38E-E7BC6ABB0CB9}" imageType="cover" transitionDur="1000" showBg="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03844" cy="91688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FD1C600B-ADCB-4E22-A77B-BFD0B71B34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4500" y="1504035"/>
                <a:ext cx="1103844" cy="916886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TrudiemdoiB">
            <a:hlinkClick r:id="" action="ppaction://macro?name=TRUDIEMB"/>
            <a:extLst>
              <a:ext uri="{FF2B5EF4-FFF2-40B4-BE49-F238E27FC236}">
                <a16:creationId xmlns:a16="http://schemas.microsoft.com/office/drawing/2014/main" xmlns="" id="{F09D5DC9-E54C-4F1A-9922-250C6B1C0389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7255" t="33467" r="30250" b="45524"/>
          <a:stretch/>
        </p:blipFill>
        <p:spPr>
          <a:xfrm>
            <a:off x="8435290" y="4435422"/>
            <a:ext cx="435242" cy="252643"/>
          </a:xfrm>
          <a:prstGeom prst="rect">
            <a:avLst/>
          </a:prstGeom>
        </p:spPr>
      </p:pic>
      <p:pic>
        <p:nvPicPr>
          <p:cNvPr id="40" name="CongdiemdoiB">
            <a:hlinkClick r:id="" action="ppaction://macro?name=CONGDIEMB"/>
            <a:extLst>
              <a:ext uri="{FF2B5EF4-FFF2-40B4-BE49-F238E27FC236}">
                <a16:creationId xmlns:a16="http://schemas.microsoft.com/office/drawing/2014/main" xmlns="" id="{A4E9F29F-29F0-4E38-B161-6D2ACF29F0FE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30536" t="25133" r="26334" b="39721"/>
          <a:stretch/>
        </p:blipFill>
        <p:spPr>
          <a:xfrm>
            <a:off x="8458210" y="3829616"/>
            <a:ext cx="437798" cy="422645"/>
          </a:xfrm>
          <a:prstGeom prst="rect">
            <a:avLst/>
          </a:prstGeom>
        </p:spPr>
      </p:pic>
      <p:sp>
        <p:nvSpPr>
          <p:cNvPr id="42" name="DiemdoiB">
            <a:hlinkClick r:id="rId34" action="ppaction://hlinksldjump"/>
            <a:extLst>
              <a:ext uri="{FF2B5EF4-FFF2-40B4-BE49-F238E27FC236}">
                <a16:creationId xmlns:a16="http://schemas.microsoft.com/office/drawing/2014/main" xmlns="" id="{EB165F7A-800F-4E86-B123-C9ADBF7C3715}"/>
              </a:ext>
            </a:extLst>
          </p:cNvPr>
          <p:cNvSpPr/>
          <p:nvPr/>
        </p:nvSpPr>
        <p:spPr>
          <a:xfrm>
            <a:off x="6473245" y="3935941"/>
            <a:ext cx="1627298" cy="846157"/>
          </a:xfrm>
          <a:custGeom>
            <a:avLst/>
            <a:gdLst>
              <a:gd name="connsiteX0" fmla="*/ 0 w 1627298"/>
              <a:gd name="connsiteY0" fmla="*/ 141029 h 846157"/>
              <a:gd name="connsiteX1" fmla="*/ 141029 w 1627298"/>
              <a:gd name="connsiteY1" fmla="*/ 0 h 846157"/>
              <a:gd name="connsiteX2" fmla="*/ 549085 w 1627298"/>
              <a:gd name="connsiteY2" fmla="*/ 0 h 846157"/>
              <a:gd name="connsiteX3" fmla="*/ 997498 w 1627298"/>
              <a:gd name="connsiteY3" fmla="*/ 0 h 846157"/>
              <a:gd name="connsiteX4" fmla="*/ 1486269 w 1627298"/>
              <a:gd name="connsiteY4" fmla="*/ 0 h 846157"/>
              <a:gd name="connsiteX5" fmla="*/ 1627298 w 1627298"/>
              <a:gd name="connsiteY5" fmla="*/ 141029 h 846157"/>
              <a:gd name="connsiteX6" fmla="*/ 1627298 w 1627298"/>
              <a:gd name="connsiteY6" fmla="*/ 705128 h 846157"/>
              <a:gd name="connsiteX7" fmla="*/ 1486269 w 1627298"/>
              <a:gd name="connsiteY7" fmla="*/ 846157 h 846157"/>
              <a:gd name="connsiteX8" fmla="*/ 1024403 w 1627298"/>
              <a:gd name="connsiteY8" fmla="*/ 846157 h 846157"/>
              <a:gd name="connsiteX9" fmla="*/ 589442 w 1627298"/>
              <a:gd name="connsiteY9" fmla="*/ 846157 h 846157"/>
              <a:gd name="connsiteX10" fmla="*/ 141029 w 1627298"/>
              <a:gd name="connsiteY10" fmla="*/ 846157 h 846157"/>
              <a:gd name="connsiteX11" fmla="*/ 0 w 1627298"/>
              <a:gd name="connsiteY11" fmla="*/ 705128 h 846157"/>
              <a:gd name="connsiteX12" fmla="*/ 0 w 1627298"/>
              <a:gd name="connsiteY12" fmla="*/ 141029 h 84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7298" h="846157" fill="none" extrusionOk="0">
                <a:moveTo>
                  <a:pt x="0" y="141029"/>
                </a:moveTo>
                <a:cubicBezTo>
                  <a:pt x="2837" y="65994"/>
                  <a:pt x="56997" y="-12723"/>
                  <a:pt x="141029" y="0"/>
                </a:cubicBezTo>
                <a:cubicBezTo>
                  <a:pt x="299580" y="-33895"/>
                  <a:pt x="370043" y="32122"/>
                  <a:pt x="549085" y="0"/>
                </a:cubicBezTo>
                <a:cubicBezTo>
                  <a:pt x="728127" y="-32122"/>
                  <a:pt x="824155" y="4582"/>
                  <a:pt x="997498" y="0"/>
                </a:cubicBezTo>
                <a:cubicBezTo>
                  <a:pt x="1170841" y="-4582"/>
                  <a:pt x="1270449" y="55213"/>
                  <a:pt x="1486269" y="0"/>
                </a:cubicBezTo>
                <a:cubicBezTo>
                  <a:pt x="1565538" y="2294"/>
                  <a:pt x="1612939" y="67953"/>
                  <a:pt x="1627298" y="141029"/>
                </a:cubicBezTo>
                <a:cubicBezTo>
                  <a:pt x="1643755" y="344964"/>
                  <a:pt x="1579416" y="564706"/>
                  <a:pt x="1627298" y="705128"/>
                </a:cubicBezTo>
                <a:cubicBezTo>
                  <a:pt x="1619824" y="780817"/>
                  <a:pt x="1548554" y="847026"/>
                  <a:pt x="1486269" y="846157"/>
                </a:cubicBezTo>
                <a:cubicBezTo>
                  <a:pt x="1344770" y="856127"/>
                  <a:pt x="1124201" y="804063"/>
                  <a:pt x="1024403" y="846157"/>
                </a:cubicBezTo>
                <a:cubicBezTo>
                  <a:pt x="924605" y="888251"/>
                  <a:pt x="803890" y="827370"/>
                  <a:pt x="589442" y="846157"/>
                </a:cubicBezTo>
                <a:cubicBezTo>
                  <a:pt x="374994" y="864944"/>
                  <a:pt x="361088" y="820884"/>
                  <a:pt x="141029" y="846157"/>
                </a:cubicBezTo>
                <a:cubicBezTo>
                  <a:pt x="65797" y="837887"/>
                  <a:pt x="-10294" y="772664"/>
                  <a:pt x="0" y="705128"/>
                </a:cubicBezTo>
                <a:cubicBezTo>
                  <a:pt x="-27399" y="516727"/>
                  <a:pt x="66651" y="302302"/>
                  <a:pt x="0" y="141029"/>
                </a:cubicBezTo>
                <a:close/>
              </a:path>
              <a:path w="1627298" h="846157" stroke="0" extrusionOk="0">
                <a:moveTo>
                  <a:pt x="0" y="141029"/>
                </a:moveTo>
                <a:cubicBezTo>
                  <a:pt x="3646" y="59445"/>
                  <a:pt x="61817" y="-7355"/>
                  <a:pt x="141029" y="0"/>
                </a:cubicBezTo>
                <a:cubicBezTo>
                  <a:pt x="259438" y="-40241"/>
                  <a:pt x="458892" y="35952"/>
                  <a:pt x="549085" y="0"/>
                </a:cubicBezTo>
                <a:cubicBezTo>
                  <a:pt x="639278" y="-35952"/>
                  <a:pt x="786353" y="33270"/>
                  <a:pt x="970594" y="0"/>
                </a:cubicBezTo>
                <a:cubicBezTo>
                  <a:pt x="1154835" y="-33270"/>
                  <a:pt x="1360451" y="18887"/>
                  <a:pt x="1486269" y="0"/>
                </a:cubicBezTo>
                <a:cubicBezTo>
                  <a:pt x="1569323" y="-8763"/>
                  <a:pt x="1618232" y="56519"/>
                  <a:pt x="1627298" y="141029"/>
                </a:cubicBezTo>
                <a:cubicBezTo>
                  <a:pt x="1685098" y="285203"/>
                  <a:pt x="1563004" y="483866"/>
                  <a:pt x="1627298" y="705128"/>
                </a:cubicBezTo>
                <a:cubicBezTo>
                  <a:pt x="1619021" y="803450"/>
                  <a:pt x="1571371" y="849856"/>
                  <a:pt x="1486269" y="846157"/>
                </a:cubicBezTo>
                <a:cubicBezTo>
                  <a:pt x="1377296" y="867708"/>
                  <a:pt x="1230783" y="811713"/>
                  <a:pt x="1024403" y="846157"/>
                </a:cubicBezTo>
                <a:cubicBezTo>
                  <a:pt x="818023" y="880601"/>
                  <a:pt x="780145" y="834483"/>
                  <a:pt x="602895" y="846157"/>
                </a:cubicBezTo>
                <a:cubicBezTo>
                  <a:pt x="425645" y="857831"/>
                  <a:pt x="288111" y="790837"/>
                  <a:pt x="141029" y="846157"/>
                </a:cubicBezTo>
                <a:cubicBezTo>
                  <a:pt x="65725" y="856856"/>
                  <a:pt x="11456" y="780000"/>
                  <a:pt x="0" y="705128"/>
                </a:cubicBezTo>
                <a:cubicBezTo>
                  <a:pt x="-49431" y="580084"/>
                  <a:pt x="17060" y="401179"/>
                  <a:pt x="0" y="14102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00</a:t>
            </a:r>
          </a:p>
        </p:txBody>
      </p:sp>
      <p:sp>
        <p:nvSpPr>
          <p:cNvPr id="29" name="Tro choi Đố vui ngày tết">
            <a:extLst>
              <a:ext uri="{FF2B5EF4-FFF2-40B4-BE49-F238E27FC236}">
                <a16:creationId xmlns:a16="http://schemas.microsoft.com/office/drawing/2014/main" xmlns="" id="{84460259-D7A5-4A58-AD40-7CBB95C398ED}"/>
              </a:ext>
            </a:extLst>
          </p:cNvPr>
          <p:cNvSpPr txBox="1"/>
          <p:nvPr/>
        </p:nvSpPr>
        <p:spPr>
          <a:xfrm>
            <a:off x="6667101" y="3629337"/>
            <a:ext cx="132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kern="1200" dirty="0">
                <a:blipFill dpi="0" rotWithShape="1"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Team B</a:t>
            </a:r>
          </a:p>
        </p:txBody>
      </p:sp>
      <p:sp>
        <p:nvSpPr>
          <p:cNvPr id="25" name="DiemdoiA">
            <a:hlinkClick r:id="rId36" action="ppaction://hlinksldjump"/>
            <a:extLst>
              <a:ext uri="{FF2B5EF4-FFF2-40B4-BE49-F238E27FC236}">
                <a16:creationId xmlns:a16="http://schemas.microsoft.com/office/drawing/2014/main" xmlns="" id="{5A632401-4D1F-45E2-A2FD-ACF5D3E12D7D}"/>
              </a:ext>
            </a:extLst>
          </p:cNvPr>
          <p:cNvSpPr/>
          <p:nvPr/>
        </p:nvSpPr>
        <p:spPr>
          <a:xfrm>
            <a:off x="4587044" y="3923988"/>
            <a:ext cx="1627298" cy="846157"/>
          </a:xfrm>
          <a:custGeom>
            <a:avLst/>
            <a:gdLst>
              <a:gd name="connsiteX0" fmla="*/ 0 w 1627298"/>
              <a:gd name="connsiteY0" fmla="*/ 141029 h 846157"/>
              <a:gd name="connsiteX1" fmla="*/ 141029 w 1627298"/>
              <a:gd name="connsiteY1" fmla="*/ 0 h 846157"/>
              <a:gd name="connsiteX2" fmla="*/ 549085 w 1627298"/>
              <a:gd name="connsiteY2" fmla="*/ 0 h 846157"/>
              <a:gd name="connsiteX3" fmla="*/ 997498 w 1627298"/>
              <a:gd name="connsiteY3" fmla="*/ 0 h 846157"/>
              <a:gd name="connsiteX4" fmla="*/ 1486269 w 1627298"/>
              <a:gd name="connsiteY4" fmla="*/ 0 h 846157"/>
              <a:gd name="connsiteX5" fmla="*/ 1627298 w 1627298"/>
              <a:gd name="connsiteY5" fmla="*/ 141029 h 846157"/>
              <a:gd name="connsiteX6" fmla="*/ 1627298 w 1627298"/>
              <a:gd name="connsiteY6" fmla="*/ 705128 h 846157"/>
              <a:gd name="connsiteX7" fmla="*/ 1486269 w 1627298"/>
              <a:gd name="connsiteY7" fmla="*/ 846157 h 846157"/>
              <a:gd name="connsiteX8" fmla="*/ 1024403 w 1627298"/>
              <a:gd name="connsiteY8" fmla="*/ 846157 h 846157"/>
              <a:gd name="connsiteX9" fmla="*/ 589442 w 1627298"/>
              <a:gd name="connsiteY9" fmla="*/ 846157 h 846157"/>
              <a:gd name="connsiteX10" fmla="*/ 141029 w 1627298"/>
              <a:gd name="connsiteY10" fmla="*/ 846157 h 846157"/>
              <a:gd name="connsiteX11" fmla="*/ 0 w 1627298"/>
              <a:gd name="connsiteY11" fmla="*/ 705128 h 846157"/>
              <a:gd name="connsiteX12" fmla="*/ 0 w 1627298"/>
              <a:gd name="connsiteY12" fmla="*/ 141029 h 84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7298" h="846157" fill="none" extrusionOk="0">
                <a:moveTo>
                  <a:pt x="0" y="141029"/>
                </a:moveTo>
                <a:cubicBezTo>
                  <a:pt x="2837" y="65994"/>
                  <a:pt x="56997" y="-12723"/>
                  <a:pt x="141029" y="0"/>
                </a:cubicBezTo>
                <a:cubicBezTo>
                  <a:pt x="299580" y="-33895"/>
                  <a:pt x="370043" y="32122"/>
                  <a:pt x="549085" y="0"/>
                </a:cubicBezTo>
                <a:cubicBezTo>
                  <a:pt x="728127" y="-32122"/>
                  <a:pt x="824155" y="4582"/>
                  <a:pt x="997498" y="0"/>
                </a:cubicBezTo>
                <a:cubicBezTo>
                  <a:pt x="1170841" y="-4582"/>
                  <a:pt x="1270449" y="55213"/>
                  <a:pt x="1486269" y="0"/>
                </a:cubicBezTo>
                <a:cubicBezTo>
                  <a:pt x="1565538" y="2294"/>
                  <a:pt x="1612939" y="67953"/>
                  <a:pt x="1627298" y="141029"/>
                </a:cubicBezTo>
                <a:cubicBezTo>
                  <a:pt x="1643755" y="344964"/>
                  <a:pt x="1579416" y="564706"/>
                  <a:pt x="1627298" y="705128"/>
                </a:cubicBezTo>
                <a:cubicBezTo>
                  <a:pt x="1619824" y="780817"/>
                  <a:pt x="1548554" y="847026"/>
                  <a:pt x="1486269" y="846157"/>
                </a:cubicBezTo>
                <a:cubicBezTo>
                  <a:pt x="1344770" y="856127"/>
                  <a:pt x="1124201" y="804063"/>
                  <a:pt x="1024403" y="846157"/>
                </a:cubicBezTo>
                <a:cubicBezTo>
                  <a:pt x="924605" y="888251"/>
                  <a:pt x="803890" y="827370"/>
                  <a:pt x="589442" y="846157"/>
                </a:cubicBezTo>
                <a:cubicBezTo>
                  <a:pt x="374994" y="864944"/>
                  <a:pt x="361088" y="820884"/>
                  <a:pt x="141029" y="846157"/>
                </a:cubicBezTo>
                <a:cubicBezTo>
                  <a:pt x="65797" y="837887"/>
                  <a:pt x="-10294" y="772664"/>
                  <a:pt x="0" y="705128"/>
                </a:cubicBezTo>
                <a:cubicBezTo>
                  <a:pt x="-27399" y="516727"/>
                  <a:pt x="66651" y="302302"/>
                  <a:pt x="0" y="141029"/>
                </a:cubicBezTo>
                <a:close/>
              </a:path>
              <a:path w="1627298" h="846157" stroke="0" extrusionOk="0">
                <a:moveTo>
                  <a:pt x="0" y="141029"/>
                </a:moveTo>
                <a:cubicBezTo>
                  <a:pt x="3646" y="59445"/>
                  <a:pt x="61817" y="-7355"/>
                  <a:pt x="141029" y="0"/>
                </a:cubicBezTo>
                <a:cubicBezTo>
                  <a:pt x="259438" y="-40241"/>
                  <a:pt x="458892" y="35952"/>
                  <a:pt x="549085" y="0"/>
                </a:cubicBezTo>
                <a:cubicBezTo>
                  <a:pt x="639278" y="-35952"/>
                  <a:pt x="786353" y="33270"/>
                  <a:pt x="970594" y="0"/>
                </a:cubicBezTo>
                <a:cubicBezTo>
                  <a:pt x="1154835" y="-33270"/>
                  <a:pt x="1360451" y="18887"/>
                  <a:pt x="1486269" y="0"/>
                </a:cubicBezTo>
                <a:cubicBezTo>
                  <a:pt x="1569323" y="-8763"/>
                  <a:pt x="1618232" y="56519"/>
                  <a:pt x="1627298" y="141029"/>
                </a:cubicBezTo>
                <a:cubicBezTo>
                  <a:pt x="1685098" y="285203"/>
                  <a:pt x="1563004" y="483866"/>
                  <a:pt x="1627298" y="705128"/>
                </a:cubicBezTo>
                <a:cubicBezTo>
                  <a:pt x="1619021" y="803450"/>
                  <a:pt x="1571371" y="849856"/>
                  <a:pt x="1486269" y="846157"/>
                </a:cubicBezTo>
                <a:cubicBezTo>
                  <a:pt x="1377296" y="867708"/>
                  <a:pt x="1230783" y="811713"/>
                  <a:pt x="1024403" y="846157"/>
                </a:cubicBezTo>
                <a:cubicBezTo>
                  <a:pt x="818023" y="880601"/>
                  <a:pt x="780145" y="834483"/>
                  <a:pt x="602895" y="846157"/>
                </a:cubicBezTo>
                <a:cubicBezTo>
                  <a:pt x="425645" y="857831"/>
                  <a:pt x="288111" y="790837"/>
                  <a:pt x="141029" y="846157"/>
                </a:cubicBezTo>
                <a:cubicBezTo>
                  <a:pt x="65725" y="856856"/>
                  <a:pt x="11456" y="780000"/>
                  <a:pt x="0" y="705128"/>
                </a:cubicBezTo>
                <a:cubicBezTo>
                  <a:pt x="-49431" y="580084"/>
                  <a:pt x="17060" y="401179"/>
                  <a:pt x="0" y="14102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00</a:t>
            </a:r>
          </a:p>
        </p:txBody>
      </p:sp>
      <p:pic>
        <p:nvPicPr>
          <p:cNvPr id="43" name="CongdiemdoiA">
            <a:hlinkClick r:id="" action="ppaction://macro?name=CONGDIEMA"/>
            <a:extLst>
              <a:ext uri="{FF2B5EF4-FFF2-40B4-BE49-F238E27FC236}">
                <a16:creationId xmlns:a16="http://schemas.microsoft.com/office/drawing/2014/main" xmlns="" id="{66E42BFB-7562-4BA8-9053-9B2F3DA60FF6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30536" t="25133" r="26334" b="39721"/>
          <a:stretch/>
        </p:blipFill>
        <p:spPr>
          <a:xfrm>
            <a:off x="4035451" y="3829616"/>
            <a:ext cx="437798" cy="422645"/>
          </a:xfrm>
          <a:prstGeom prst="rect">
            <a:avLst/>
          </a:prstGeom>
        </p:spPr>
      </p:pic>
      <p:pic>
        <p:nvPicPr>
          <p:cNvPr id="44" name="TrudiemdoiA">
            <a:hlinkClick r:id="" action="ppaction://macro?name=TRUDIEMA"/>
            <a:extLst>
              <a:ext uri="{FF2B5EF4-FFF2-40B4-BE49-F238E27FC236}">
                <a16:creationId xmlns:a16="http://schemas.microsoft.com/office/drawing/2014/main" xmlns="" id="{919E81A4-205F-4687-AD3E-66466B444D13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7255" t="33467" r="30250" b="45524"/>
          <a:stretch/>
        </p:blipFill>
        <p:spPr>
          <a:xfrm>
            <a:off x="4012531" y="4435422"/>
            <a:ext cx="435242" cy="252643"/>
          </a:xfrm>
          <a:prstGeom prst="rect">
            <a:avLst/>
          </a:prstGeom>
        </p:spPr>
      </p:pic>
      <p:sp>
        <p:nvSpPr>
          <p:cNvPr id="26" name="Tro choi Đố vui ngày tết">
            <a:extLst>
              <a:ext uri="{FF2B5EF4-FFF2-40B4-BE49-F238E27FC236}">
                <a16:creationId xmlns:a16="http://schemas.microsoft.com/office/drawing/2014/main" xmlns="" id="{28FBC644-E0BC-4CA9-9D89-765DC103DD8F}"/>
              </a:ext>
            </a:extLst>
          </p:cNvPr>
          <p:cNvSpPr txBox="1"/>
          <p:nvPr/>
        </p:nvSpPr>
        <p:spPr>
          <a:xfrm>
            <a:off x="4572000" y="3610326"/>
            <a:ext cx="142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kern="1200" dirty="0">
                <a:blipFill dpi="0" rotWithShape="1"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Team A</a:t>
            </a:r>
          </a:p>
        </p:txBody>
      </p:sp>
    </p:spTree>
    <p:extLst>
      <p:ext uri="{BB962C8B-B14F-4D97-AF65-F5344CB8AC3E}">
        <p14:creationId xmlns:p14="http://schemas.microsoft.com/office/powerpoint/2010/main" val="1219124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501306" y="532849"/>
            <a:ext cx="5919631" cy="1067591"/>
          </a:xfrm>
          <a:custGeom>
            <a:avLst/>
            <a:gdLst>
              <a:gd name="connsiteX0" fmla="*/ 0 w 5919631"/>
              <a:gd name="connsiteY0" fmla="*/ 177935 h 1067591"/>
              <a:gd name="connsiteX1" fmla="*/ 177935 w 5919631"/>
              <a:gd name="connsiteY1" fmla="*/ 0 h 1067591"/>
              <a:gd name="connsiteX2" fmla="*/ 623036 w 5919631"/>
              <a:gd name="connsiteY2" fmla="*/ 0 h 1067591"/>
              <a:gd name="connsiteX3" fmla="*/ 1290687 w 5919631"/>
              <a:gd name="connsiteY3" fmla="*/ 0 h 1067591"/>
              <a:gd name="connsiteX4" fmla="*/ 1902701 w 5919631"/>
              <a:gd name="connsiteY4" fmla="*/ 0 h 1067591"/>
              <a:gd name="connsiteX5" fmla="*/ 2459077 w 5919631"/>
              <a:gd name="connsiteY5" fmla="*/ 0 h 1067591"/>
              <a:gd name="connsiteX6" fmla="*/ 2848540 w 5919631"/>
              <a:gd name="connsiteY6" fmla="*/ 0 h 1067591"/>
              <a:gd name="connsiteX7" fmla="*/ 3238004 w 5919631"/>
              <a:gd name="connsiteY7" fmla="*/ 0 h 1067591"/>
              <a:gd name="connsiteX8" fmla="*/ 3905655 w 5919631"/>
              <a:gd name="connsiteY8" fmla="*/ 0 h 1067591"/>
              <a:gd name="connsiteX9" fmla="*/ 4462031 w 5919631"/>
              <a:gd name="connsiteY9" fmla="*/ 0 h 1067591"/>
              <a:gd name="connsiteX10" fmla="*/ 5074045 w 5919631"/>
              <a:gd name="connsiteY10" fmla="*/ 0 h 1067591"/>
              <a:gd name="connsiteX11" fmla="*/ 5741696 w 5919631"/>
              <a:gd name="connsiteY11" fmla="*/ 0 h 1067591"/>
              <a:gd name="connsiteX12" fmla="*/ 5919631 w 5919631"/>
              <a:gd name="connsiteY12" fmla="*/ 177935 h 1067591"/>
              <a:gd name="connsiteX13" fmla="*/ 5919631 w 5919631"/>
              <a:gd name="connsiteY13" fmla="*/ 519561 h 1067591"/>
              <a:gd name="connsiteX14" fmla="*/ 5919631 w 5919631"/>
              <a:gd name="connsiteY14" fmla="*/ 889656 h 1067591"/>
              <a:gd name="connsiteX15" fmla="*/ 5741696 w 5919631"/>
              <a:gd name="connsiteY15" fmla="*/ 1067591 h 1067591"/>
              <a:gd name="connsiteX16" fmla="*/ 5074045 w 5919631"/>
              <a:gd name="connsiteY16" fmla="*/ 1067591 h 1067591"/>
              <a:gd name="connsiteX17" fmla="*/ 4462031 w 5919631"/>
              <a:gd name="connsiteY17" fmla="*/ 1067591 h 1067591"/>
              <a:gd name="connsiteX18" fmla="*/ 4016930 w 5919631"/>
              <a:gd name="connsiteY18" fmla="*/ 1067591 h 1067591"/>
              <a:gd name="connsiteX19" fmla="*/ 3460554 w 5919631"/>
              <a:gd name="connsiteY19" fmla="*/ 1067591 h 1067591"/>
              <a:gd name="connsiteX20" fmla="*/ 3071091 w 5919631"/>
              <a:gd name="connsiteY20" fmla="*/ 1067591 h 1067591"/>
              <a:gd name="connsiteX21" fmla="*/ 2403439 w 5919631"/>
              <a:gd name="connsiteY21" fmla="*/ 1067591 h 1067591"/>
              <a:gd name="connsiteX22" fmla="*/ 1902701 w 5919631"/>
              <a:gd name="connsiteY22" fmla="*/ 1067591 h 1067591"/>
              <a:gd name="connsiteX23" fmla="*/ 1346325 w 5919631"/>
              <a:gd name="connsiteY23" fmla="*/ 1067591 h 1067591"/>
              <a:gd name="connsiteX24" fmla="*/ 789949 w 5919631"/>
              <a:gd name="connsiteY24" fmla="*/ 1067591 h 1067591"/>
              <a:gd name="connsiteX25" fmla="*/ 177935 w 5919631"/>
              <a:gd name="connsiteY25" fmla="*/ 1067591 h 1067591"/>
              <a:gd name="connsiteX26" fmla="*/ 0 w 5919631"/>
              <a:gd name="connsiteY26" fmla="*/ 889656 h 1067591"/>
              <a:gd name="connsiteX27" fmla="*/ 0 w 5919631"/>
              <a:gd name="connsiteY27" fmla="*/ 519561 h 1067591"/>
              <a:gd name="connsiteX28" fmla="*/ 0 w 5919631"/>
              <a:gd name="connsiteY28" fmla="*/ 177935 h 106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19631" h="1067591" fill="none" extrusionOk="0">
                <a:moveTo>
                  <a:pt x="0" y="177935"/>
                </a:moveTo>
                <a:cubicBezTo>
                  <a:pt x="-5427" y="85901"/>
                  <a:pt x="55102" y="-4541"/>
                  <a:pt x="177935" y="0"/>
                </a:cubicBezTo>
                <a:cubicBezTo>
                  <a:pt x="353335" y="-48164"/>
                  <a:pt x="432952" y="51537"/>
                  <a:pt x="623036" y="0"/>
                </a:cubicBezTo>
                <a:cubicBezTo>
                  <a:pt x="813120" y="-51537"/>
                  <a:pt x="1083492" y="64460"/>
                  <a:pt x="1290687" y="0"/>
                </a:cubicBezTo>
                <a:cubicBezTo>
                  <a:pt x="1497882" y="-64460"/>
                  <a:pt x="1691921" y="48954"/>
                  <a:pt x="1902701" y="0"/>
                </a:cubicBezTo>
                <a:cubicBezTo>
                  <a:pt x="2113481" y="-48954"/>
                  <a:pt x="2194682" y="16420"/>
                  <a:pt x="2459077" y="0"/>
                </a:cubicBezTo>
                <a:cubicBezTo>
                  <a:pt x="2723472" y="-16420"/>
                  <a:pt x="2670024" y="6008"/>
                  <a:pt x="2848540" y="0"/>
                </a:cubicBezTo>
                <a:cubicBezTo>
                  <a:pt x="3027056" y="-6008"/>
                  <a:pt x="3117394" y="11177"/>
                  <a:pt x="3238004" y="0"/>
                </a:cubicBezTo>
                <a:cubicBezTo>
                  <a:pt x="3358614" y="-11177"/>
                  <a:pt x="3704539" y="27558"/>
                  <a:pt x="3905655" y="0"/>
                </a:cubicBezTo>
                <a:cubicBezTo>
                  <a:pt x="4106771" y="-27558"/>
                  <a:pt x="4205563" y="21126"/>
                  <a:pt x="4462031" y="0"/>
                </a:cubicBezTo>
                <a:cubicBezTo>
                  <a:pt x="4718499" y="-21126"/>
                  <a:pt x="4779247" y="57207"/>
                  <a:pt x="5074045" y="0"/>
                </a:cubicBezTo>
                <a:cubicBezTo>
                  <a:pt x="5368843" y="-57207"/>
                  <a:pt x="5574974" y="30235"/>
                  <a:pt x="5741696" y="0"/>
                </a:cubicBezTo>
                <a:cubicBezTo>
                  <a:pt x="5855232" y="9841"/>
                  <a:pt x="5928129" y="67797"/>
                  <a:pt x="5919631" y="177935"/>
                </a:cubicBezTo>
                <a:cubicBezTo>
                  <a:pt x="5942973" y="278581"/>
                  <a:pt x="5892512" y="383778"/>
                  <a:pt x="5919631" y="519561"/>
                </a:cubicBezTo>
                <a:cubicBezTo>
                  <a:pt x="5946750" y="655344"/>
                  <a:pt x="5905014" y="781343"/>
                  <a:pt x="5919631" y="889656"/>
                </a:cubicBezTo>
                <a:cubicBezTo>
                  <a:pt x="5941930" y="981134"/>
                  <a:pt x="5864893" y="1052894"/>
                  <a:pt x="5741696" y="1067591"/>
                </a:cubicBezTo>
                <a:cubicBezTo>
                  <a:pt x="5441163" y="1103535"/>
                  <a:pt x="5386234" y="996845"/>
                  <a:pt x="5074045" y="1067591"/>
                </a:cubicBezTo>
                <a:cubicBezTo>
                  <a:pt x="4761856" y="1138337"/>
                  <a:pt x="4720582" y="1040704"/>
                  <a:pt x="4462031" y="1067591"/>
                </a:cubicBezTo>
                <a:cubicBezTo>
                  <a:pt x="4203480" y="1094478"/>
                  <a:pt x="4214890" y="1061140"/>
                  <a:pt x="4016930" y="1067591"/>
                </a:cubicBezTo>
                <a:cubicBezTo>
                  <a:pt x="3818970" y="1074042"/>
                  <a:pt x="3584700" y="1040922"/>
                  <a:pt x="3460554" y="1067591"/>
                </a:cubicBezTo>
                <a:cubicBezTo>
                  <a:pt x="3336408" y="1094260"/>
                  <a:pt x="3168748" y="1033881"/>
                  <a:pt x="3071091" y="1067591"/>
                </a:cubicBezTo>
                <a:cubicBezTo>
                  <a:pt x="2973434" y="1101301"/>
                  <a:pt x="2660119" y="999297"/>
                  <a:pt x="2403439" y="1067591"/>
                </a:cubicBezTo>
                <a:cubicBezTo>
                  <a:pt x="2146759" y="1135885"/>
                  <a:pt x="2097504" y="1057496"/>
                  <a:pt x="1902701" y="1067591"/>
                </a:cubicBezTo>
                <a:cubicBezTo>
                  <a:pt x="1707898" y="1077686"/>
                  <a:pt x="1535122" y="1006656"/>
                  <a:pt x="1346325" y="1067591"/>
                </a:cubicBezTo>
                <a:cubicBezTo>
                  <a:pt x="1157528" y="1128526"/>
                  <a:pt x="1029331" y="1047291"/>
                  <a:pt x="789949" y="1067591"/>
                </a:cubicBezTo>
                <a:cubicBezTo>
                  <a:pt x="550567" y="1087891"/>
                  <a:pt x="404673" y="1065944"/>
                  <a:pt x="177935" y="1067591"/>
                </a:cubicBezTo>
                <a:cubicBezTo>
                  <a:pt x="64734" y="1065119"/>
                  <a:pt x="1613" y="982727"/>
                  <a:pt x="0" y="889656"/>
                </a:cubicBezTo>
                <a:cubicBezTo>
                  <a:pt x="-3299" y="750486"/>
                  <a:pt x="7564" y="613247"/>
                  <a:pt x="0" y="519561"/>
                </a:cubicBezTo>
                <a:cubicBezTo>
                  <a:pt x="-7564" y="425876"/>
                  <a:pt x="39761" y="297178"/>
                  <a:pt x="0" y="177935"/>
                </a:cubicBezTo>
                <a:close/>
              </a:path>
              <a:path w="5919631" h="1067591" stroke="0" extrusionOk="0">
                <a:moveTo>
                  <a:pt x="0" y="177935"/>
                </a:moveTo>
                <a:cubicBezTo>
                  <a:pt x="6411" y="73165"/>
                  <a:pt x="79192" y="-2626"/>
                  <a:pt x="177935" y="0"/>
                </a:cubicBezTo>
                <a:cubicBezTo>
                  <a:pt x="359837" y="-24701"/>
                  <a:pt x="471005" y="21611"/>
                  <a:pt x="567398" y="0"/>
                </a:cubicBezTo>
                <a:cubicBezTo>
                  <a:pt x="663791" y="-21611"/>
                  <a:pt x="890770" y="36979"/>
                  <a:pt x="1012499" y="0"/>
                </a:cubicBezTo>
                <a:cubicBezTo>
                  <a:pt x="1134228" y="-36979"/>
                  <a:pt x="1295242" y="36478"/>
                  <a:pt x="1457600" y="0"/>
                </a:cubicBezTo>
                <a:cubicBezTo>
                  <a:pt x="1619958" y="-36478"/>
                  <a:pt x="1806643" y="33336"/>
                  <a:pt x="2125251" y="0"/>
                </a:cubicBezTo>
                <a:cubicBezTo>
                  <a:pt x="2443859" y="-33336"/>
                  <a:pt x="2419584" y="12727"/>
                  <a:pt x="2514715" y="0"/>
                </a:cubicBezTo>
                <a:cubicBezTo>
                  <a:pt x="2609846" y="-12727"/>
                  <a:pt x="2837690" y="44667"/>
                  <a:pt x="3126728" y="0"/>
                </a:cubicBezTo>
                <a:cubicBezTo>
                  <a:pt x="3415766" y="-44667"/>
                  <a:pt x="3653292" y="74968"/>
                  <a:pt x="3794380" y="0"/>
                </a:cubicBezTo>
                <a:cubicBezTo>
                  <a:pt x="3935468" y="-74968"/>
                  <a:pt x="4320403" y="47456"/>
                  <a:pt x="4462031" y="0"/>
                </a:cubicBezTo>
                <a:cubicBezTo>
                  <a:pt x="4603659" y="-47456"/>
                  <a:pt x="4859571" y="43325"/>
                  <a:pt x="5018407" y="0"/>
                </a:cubicBezTo>
                <a:cubicBezTo>
                  <a:pt x="5177243" y="-43325"/>
                  <a:pt x="5514096" y="627"/>
                  <a:pt x="5741696" y="0"/>
                </a:cubicBezTo>
                <a:cubicBezTo>
                  <a:pt x="5838243" y="-4313"/>
                  <a:pt x="5913200" y="86960"/>
                  <a:pt x="5919631" y="177935"/>
                </a:cubicBezTo>
                <a:cubicBezTo>
                  <a:pt x="5948922" y="274113"/>
                  <a:pt x="5916617" y="417046"/>
                  <a:pt x="5919631" y="512444"/>
                </a:cubicBezTo>
                <a:cubicBezTo>
                  <a:pt x="5922645" y="607842"/>
                  <a:pt x="5899275" y="701269"/>
                  <a:pt x="5919631" y="889656"/>
                </a:cubicBezTo>
                <a:cubicBezTo>
                  <a:pt x="5922285" y="990595"/>
                  <a:pt x="5835921" y="1059211"/>
                  <a:pt x="5741696" y="1067591"/>
                </a:cubicBezTo>
                <a:cubicBezTo>
                  <a:pt x="5604897" y="1088612"/>
                  <a:pt x="5437085" y="1064097"/>
                  <a:pt x="5352233" y="1067591"/>
                </a:cubicBezTo>
                <a:cubicBezTo>
                  <a:pt x="5267381" y="1071085"/>
                  <a:pt x="5035725" y="1009392"/>
                  <a:pt x="4795857" y="1067591"/>
                </a:cubicBezTo>
                <a:cubicBezTo>
                  <a:pt x="4555989" y="1125790"/>
                  <a:pt x="4444160" y="1016836"/>
                  <a:pt x="4183843" y="1067591"/>
                </a:cubicBezTo>
                <a:cubicBezTo>
                  <a:pt x="3923526" y="1118346"/>
                  <a:pt x="3837605" y="1030936"/>
                  <a:pt x="3571829" y="1067591"/>
                </a:cubicBezTo>
                <a:cubicBezTo>
                  <a:pt x="3306053" y="1104246"/>
                  <a:pt x="3060765" y="1000293"/>
                  <a:pt x="2904178" y="1067591"/>
                </a:cubicBezTo>
                <a:cubicBezTo>
                  <a:pt x="2747591" y="1134889"/>
                  <a:pt x="2577937" y="1010929"/>
                  <a:pt x="2403439" y="1067591"/>
                </a:cubicBezTo>
                <a:cubicBezTo>
                  <a:pt x="2228941" y="1124253"/>
                  <a:pt x="2066572" y="1018305"/>
                  <a:pt x="1902701" y="1067591"/>
                </a:cubicBezTo>
                <a:cubicBezTo>
                  <a:pt x="1738830" y="1116877"/>
                  <a:pt x="1525606" y="1020668"/>
                  <a:pt x="1401962" y="1067591"/>
                </a:cubicBezTo>
                <a:cubicBezTo>
                  <a:pt x="1278318" y="1114514"/>
                  <a:pt x="1000706" y="1010191"/>
                  <a:pt x="734311" y="1067591"/>
                </a:cubicBezTo>
                <a:cubicBezTo>
                  <a:pt x="467916" y="1124991"/>
                  <a:pt x="336672" y="1043143"/>
                  <a:pt x="177935" y="1067591"/>
                </a:cubicBezTo>
                <a:cubicBezTo>
                  <a:pt x="86706" y="1055346"/>
                  <a:pt x="-28464" y="981226"/>
                  <a:pt x="0" y="889656"/>
                </a:cubicBezTo>
                <a:cubicBezTo>
                  <a:pt x="-1231" y="789930"/>
                  <a:pt x="19317" y="684661"/>
                  <a:pt x="0" y="540913"/>
                </a:cubicBezTo>
                <a:cubicBezTo>
                  <a:pt x="-19317" y="397165"/>
                  <a:pt x="24237" y="267699"/>
                  <a:pt x="0" y="1779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kern="1200">
                <a:solidFill>
                  <a:prstClr val="white"/>
                </a:solidFill>
                <a:latin typeface="Comic Sans MS" panose="030F0702030302020204" pitchFamily="66" charset="0"/>
              </a:rPr>
              <a:t>Will you ......... the house for Tet?</a:t>
            </a:r>
          </a:p>
        </p:txBody>
      </p:sp>
      <p:sp>
        <p:nvSpPr>
          <p:cNvPr id="26" name="Dap an D.">
            <a:extLst>
              <a:ext uri="{FF2B5EF4-FFF2-40B4-BE49-F238E27FC236}">
                <a16:creationId xmlns:a16="http://schemas.microsoft.com/office/drawing/2014/main" xmlns="" id="{8F2649EF-7A97-4BA9-85EA-61D3C712BE98}"/>
              </a:ext>
            </a:extLst>
          </p:cNvPr>
          <p:cNvSpPr/>
          <p:nvPr/>
        </p:nvSpPr>
        <p:spPr>
          <a:xfrm>
            <a:off x="5091493" y="3766834"/>
            <a:ext cx="3194003" cy="1035787"/>
          </a:xfrm>
          <a:custGeom>
            <a:avLst/>
            <a:gdLst>
              <a:gd name="connsiteX0" fmla="*/ 0 w 3194003"/>
              <a:gd name="connsiteY0" fmla="*/ 172635 h 1035787"/>
              <a:gd name="connsiteX1" fmla="*/ 172635 w 3194003"/>
              <a:gd name="connsiteY1" fmla="*/ 0 h 1035787"/>
              <a:gd name="connsiteX2" fmla="*/ 799356 w 3194003"/>
              <a:gd name="connsiteY2" fmla="*/ 0 h 1035787"/>
              <a:gd name="connsiteX3" fmla="*/ 1340616 w 3194003"/>
              <a:gd name="connsiteY3" fmla="*/ 0 h 1035787"/>
              <a:gd name="connsiteX4" fmla="*/ 1967337 w 3194003"/>
              <a:gd name="connsiteY4" fmla="*/ 0 h 1035787"/>
              <a:gd name="connsiteX5" fmla="*/ 2508596 w 3194003"/>
              <a:gd name="connsiteY5" fmla="*/ 0 h 1035787"/>
              <a:gd name="connsiteX6" fmla="*/ 3021368 w 3194003"/>
              <a:gd name="connsiteY6" fmla="*/ 0 h 1035787"/>
              <a:gd name="connsiteX7" fmla="*/ 3194003 w 3194003"/>
              <a:gd name="connsiteY7" fmla="*/ 172635 h 1035787"/>
              <a:gd name="connsiteX8" fmla="*/ 3194003 w 3194003"/>
              <a:gd name="connsiteY8" fmla="*/ 524799 h 1035787"/>
              <a:gd name="connsiteX9" fmla="*/ 3194003 w 3194003"/>
              <a:gd name="connsiteY9" fmla="*/ 863152 h 1035787"/>
              <a:gd name="connsiteX10" fmla="*/ 3021368 w 3194003"/>
              <a:gd name="connsiteY10" fmla="*/ 1035787 h 1035787"/>
              <a:gd name="connsiteX11" fmla="*/ 2394647 w 3194003"/>
              <a:gd name="connsiteY11" fmla="*/ 1035787 h 1035787"/>
              <a:gd name="connsiteX12" fmla="*/ 1796413 w 3194003"/>
              <a:gd name="connsiteY12" fmla="*/ 1035787 h 1035787"/>
              <a:gd name="connsiteX13" fmla="*/ 1226666 w 3194003"/>
              <a:gd name="connsiteY13" fmla="*/ 1035787 h 1035787"/>
              <a:gd name="connsiteX14" fmla="*/ 742382 w 3194003"/>
              <a:gd name="connsiteY14" fmla="*/ 1035787 h 1035787"/>
              <a:gd name="connsiteX15" fmla="*/ 172635 w 3194003"/>
              <a:gd name="connsiteY15" fmla="*/ 1035787 h 1035787"/>
              <a:gd name="connsiteX16" fmla="*/ 0 w 3194003"/>
              <a:gd name="connsiteY16" fmla="*/ 863152 h 1035787"/>
              <a:gd name="connsiteX17" fmla="*/ 0 w 3194003"/>
              <a:gd name="connsiteY17" fmla="*/ 510988 h 1035787"/>
              <a:gd name="connsiteX18" fmla="*/ 0 w 3194003"/>
              <a:gd name="connsiteY18" fmla="*/ 172635 h 103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3" h="1035787" fill="none" extrusionOk="0">
                <a:moveTo>
                  <a:pt x="0" y="172635"/>
                </a:moveTo>
                <a:cubicBezTo>
                  <a:pt x="-896" y="69999"/>
                  <a:pt x="92087" y="24459"/>
                  <a:pt x="172635" y="0"/>
                </a:cubicBezTo>
                <a:cubicBezTo>
                  <a:pt x="314596" y="-43420"/>
                  <a:pt x="610492" y="35019"/>
                  <a:pt x="799356" y="0"/>
                </a:cubicBezTo>
                <a:cubicBezTo>
                  <a:pt x="988220" y="-35019"/>
                  <a:pt x="1115986" y="961"/>
                  <a:pt x="1340616" y="0"/>
                </a:cubicBezTo>
                <a:cubicBezTo>
                  <a:pt x="1565246" y="-961"/>
                  <a:pt x="1669475" y="35291"/>
                  <a:pt x="1967337" y="0"/>
                </a:cubicBezTo>
                <a:cubicBezTo>
                  <a:pt x="2265199" y="-35291"/>
                  <a:pt x="2315165" y="25434"/>
                  <a:pt x="2508596" y="0"/>
                </a:cubicBezTo>
                <a:cubicBezTo>
                  <a:pt x="2702027" y="-25434"/>
                  <a:pt x="2879324" y="28254"/>
                  <a:pt x="3021368" y="0"/>
                </a:cubicBezTo>
                <a:cubicBezTo>
                  <a:pt x="3121337" y="-14404"/>
                  <a:pt x="3189494" y="72757"/>
                  <a:pt x="3194003" y="172635"/>
                </a:cubicBezTo>
                <a:cubicBezTo>
                  <a:pt x="3231482" y="298240"/>
                  <a:pt x="3153861" y="452280"/>
                  <a:pt x="3194003" y="524799"/>
                </a:cubicBezTo>
                <a:cubicBezTo>
                  <a:pt x="3234145" y="597318"/>
                  <a:pt x="3185197" y="756862"/>
                  <a:pt x="3194003" y="863152"/>
                </a:cubicBezTo>
                <a:cubicBezTo>
                  <a:pt x="3188873" y="967619"/>
                  <a:pt x="3139352" y="1037751"/>
                  <a:pt x="3021368" y="1035787"/>
                </a:cubicBezTo>
                <a:cubicBezTo>
                  <a:pt x="2745224" y="1069111"/>
                  <a:pt x="2530463" y="1031510"/>
                  <a:pt x="2394647" y="1035787"/>
                </a:cubicBezTo>
                <a:cubicBezTo>
                  <a:pt x="2258831" y="1040064"/>
                  <a:pt x="2016509" y="1002414"/>
                  <a:pt x="1796413" y="1035787"/>
                </a:cubicBezTo>
                <a:cubicBezTo>
                  <a:pt x="1576317" y="1069160"/>
                  <a:pt x="1451996" y="1014416"/>
                  <a:pt x="1226666" y="1035787"/>
                </a:cubicBezTo>
                <a:cubicBezTo>
                  <a:pt x="1001336" y="1057158"/>
                  <a:pt x="860879" y="1024768"/>
                  <a:pt x="742382" y="1035787"/>
                </a:cubicBezTo>
                <a:cubicBezTo>
                  <a:pt x="623885" y="1046806"/>
                  <a:pt x="324463" y="1007194"/>
                  <a:pt x="172635" y="1035787"/>
                </a:cubicBezTo>
                <a:cubicBezTo>
                  <a:pt x="79258" y="1029405"/>
                  <a:pt x="-6444" y="982357"/>
                  <a:pt x="0" y="863152"/>
                </a:cubicBezTo>
                <a:cubicBezTo>
                  <a:pt x="-37626" y="710117"/>
                  <a:pt x="21697" y="588688"/>
                  <a:pt x="0" y="510988"/>
                </a:cubicBezTo>
                <a:cubicBezTo>
                  <a:pt x="-21697" y="433288"/>
                  <a:pt x="39662" y="340171"/>
                  <a:pt x="0" y="172635"/>
                </a:cubicBezTo>
                <a:close/>
              </a:path>
              <a:path w="3194003" h="1035787" stroke="0" extrusionOk="0">
                <a:moveTo>
                  <a:pt x="0" y="172635"/>
                </a:moveTo>
                <a:cubicBezTo>
                  <a:pt x="7050" y="70145"/>
                  <a:pt x="72907" y="-24360"/>
                  <a:pt x="172635" y="0"/>
                </a:cubicBezTo>
                <a:cubicBezTo>
                  <a:pt x="339707" y="-12570"/>
                  <a:pt x="500317" y="3767"/>
                  <a:pt x="656920" y="0"/>
                </a:cubicBezTo>
                <a:cubicBezTo>
                  <a:pt x="813524" y="-3767"/>
                  <a:pt x="919110" y="41234"/>
                  <a:pt x="1169692" y="0"/>
                </a:cubicBezTo>
                <a:cubicBezTo>
                  <a:pt x="1420274" y="-41234"/>
                  <a:pt x="1468999" y="9241"/>
                  <a:pt x="1682463" y="0"/>
                </a:cubicBezTo>
                <a:cubicBezTo>
                  <a:pt x="1895927" y="-9241"/>
                  <a:pt x="2180639" y="71304"/>
                  <a:pt x="2309185" y="0"/>
                </a:cubicBezTo>
                <a:cubicBezTo>
                  <a:pt x="2437731" y="-71304"/>
                  <a:pt x="2841303" y="41829"/>
                  <a:pt x="3021368" y="0"/>
                </a:cubicBezTo>
                <a:cubicBezTo>
                  <a:pt x="3108390" y="2018"/>
                  <a:pt x="3185804" y="87830"/>
                  <a:pt x="3194003" y="172635"/>
                </a:cubicBezTo>
                <a:cubicBezTo>
                  <a:pt x="3213165" y="318148"/>
                  <a:pt x="3170721" y="402285"/>
                  <a:pt x="3194003" y="510988"/>
                </a:cubicBezTo>
                <a:cubicBezTo>
                  <a:pt x="3217285" y="619691"/>
                  <a:pt x="3187635" y="695248"/>
                  <a:pt x="3194003" y="863152"/>
                </a:cubicBezTo>
                <a:cubicBezTo>
                  <a:pt x="3194439" y="940170"/>
                  <a:pt x="3113858" y="1037743"/>
                  <a:pt x="3021368" y="1035787"/>
                </a:cubicBezTo>
                <a:cubicBezTo>
                  <a:pt x="2765704" y="1069634"/>
                  <a:pt x="2735068" y="1024039"/>
                  <a:pt x="2480109" y="1035787"/>
                </a:cubicBezTo>
                <a:cubicBezTo>
                  <a:pt x="2225150" y="1047535"/>
                  <a:pt x="2222200" y="1018726"/>
                  <a:pt x="1995824" y="1035787"/>
                </a:cubicBezTo>
                <a:cubicBezTo>
                  <a:pt x="1769449" y="1052848"/>
                  <a:pt x="1589279" y="982900"/>
                  <a:pt x="1426078" y="1035787"/>
                </a:cubicBezTo>
                <a:cubicBezTo>
                  <a:pt x="1262877" y="1088674"/>
                  <a:pt x="1037329" y="1016379"/>
                  <a:pt x="856331" y="1035787"/>
                </a:cubicBezTo>
                <a:cubicBezTo>
                  <a:pt x="675333" y="1055195"/>
                  <a:pt x="329207" y="1032218"/>
                  <a:pt x="172635" y="1035787"/>
                </a:cubicBezTo>
                <a:cubicBezTo>
                  <a:pt x="57788" y="1045504"/>
                  <a:pt x="21888" y="945686"/>
                  <a:pt x="0" y="863152"/>
                </a:cubicBezTo>
                <a:cubicBezTo>
                  <a:pt x="-36890" y="786532"/>
                  <a:pt x="30249" y="638844"/>
                  <a:pt x="0" y="510988"/>
                </a:cubicBezTo>
                <a:cubicBezTo>
                  <a:pt x="-30249" y="383132"/>
                  <a:pt x="39903" y="250230"/>
                  <a:pt x="0" y="1726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buy</a:t>
            </a:r>
          </a:p>
        </p:txBody>
      </p:sp>
      <p:sp>
        <p:nvSpPr>
          <p:cNvPr id="28" name="Dap an B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5226936" y="2262315"/>
            <a:ext cx="3194002" cy="1051559"/>
          </a:xfrm>
          <a:custGeom>
            <a:avLst/>
            <a:gdLst>
              <a:gd name="connsiteX0" fmla="*/ 0 w 3194002"/>
              <a:gd name="connsiteY0" fmla="*/ 175263 h 1051559"/>
              <a:gd name="connsiteX1" fmla="*/ 175263 w 3194002"/>
              <a:gd name="connsiteY1" fmla="*/ 0 h 1051559"/>
              <a:gd name="connsiteX2" fmla="*/ 800828 w 3194002"/>
              <a:gd name="connsiteY2" fmla="*/ 0 h 1051559"/>
              <a:gd name="connsiteX3" fmla="*/ 1341088 w 3194002"/>
              <a:gd name="connsiteY3" fmla="*/ 0 h 1051559"/>
              <a:gd name="connsiteX4" fmla="*/ 1966653 w 3194002"/>
              <a:gd name="connsiteY4" fmla="*/ 0 h 1051559"/>
              <a:gd name="connsiteX5" fmla="*/ 2506913 w 3194002"/>
              <a:gd name="connsiteY5" fmla="*/ 0 h 1051559"/>
              <a:gd name="connsiteX6" fmla="*/ 3018739 w 3194002"/>
              <a:gd name="connsiteY6" fmla="*/ 0 h 1051559"/>
              <a:gd name="connsiteX7" fmla="*/ 3194002 w 3194002"/>
              <a:gd name="connsiteY7" fmla="*/ 175263 h 1051559"/>
              <a:gd name="connsiteX8" fmla="*/ 3194002 w 3194002"/>
              <a:gd name="connsiteY8" fmla="*/ 532790 h 1051559"/>
              <a:gd name="connsiteX9" fmla="*/ 3194002 w 3194002"/>
              <a:gd name="connsiteY9" fmla="*/ 876296 h 1051559"/>
              <a:gd name="connsiteX10" fmla="*/ 3018739 w 3194002"/>
              <a:gd name="connsiteY10" fmla="*/ 1051559 h 1051559"/>
              <a:gd name="connsiteX11" fmla="*/ 2393174 w 3194002"/>
              <a:gd name="connsiteY11" fmla="*/ 1051559 h 1051559"/>
              <a:gd name="connsiteX12" fmla="*/ 1796044 w 3194002"/>
              <a:gd name="connsiteY12" fmla="*/ 1051559 h 1051559"/>
              <a:gd name="connsiteX13" fmla="*/ 1227349 w 3194002"/>
              <a:gd name="connsiteY13" fmla="*/ 1051559 h 1051559"/>
              <a:gd name="connsiteX14" fmla="*/ 743958 w 3194002"/>
              <a:gd name="connsiteY14" fmla="*/ 1051559 h 1051559"/>
              <a:gd name="connsiteX15" fmla="*/ 175263 w 3194002"/>
              <a:gd name="connsiteY15" fmla="*/ 1051559 h 1051559"/>
              <a:gd name="connsiteX16" fmla="*/ 0 w 3194002"/>
              <a:gd name="connsiteY16" fmla="*/ 876296 h 1051559"/>
              <a:gd name="connsiteX17" fmla="*/ 0 w 3194002"/>
              <a:gd name="connsiteY17" fmla="*/ 518769 h 1051559"/>
              <a:gd name="connsiteX18" fmla="*/ 0 w 3194002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2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66382" y="-39120"/>
                  <a:pt x="519983" y="42809"/>
                  <a:pt x="800828" y="0"/>
                </a:cubicBezTo>
                <a:cubicBezTo>
                  <a:pt x="1081674" y="-42809"/>
                  <a:pt x="1159605" y="32600"/>
                  <a:pt x="1341088" y="0"/>
                </a:cubicBezTo>
                <a:cubicBezTo>
                  <a:pt x="1522571" y="-32600"/>
                  <a:pt x="1660882" y="12708"/>
                  <a:pt x="1966653" y="0"/>
                </a:cubicBezTo>
                <a:cubicBezTo>
                  <a:pt x="2272425" y="-12708"/>
                  <a:pt x="2262143" y="13195"/>
                  <a:pt x="2506913" y="0"/>
                </a:cubicBezTo>
                <a:cubicBezTo>
                  <a:pt x="2751683" y="-13195"/>
                  <a:pt x="2782014" y="17047"/>
                  <a:pt x="3018739" y="0"/>
                </a:cubicBezTo>
                <a:cubicBezTo>
                  <a:pt x="3124122" y="-26744"/>
                  <a:pt x="3175683" y="60046"/>
                  <a:pt x="3194002" y="175263"/>
                </a:cubicBezTo>
                <a:cubicBezTo>
                  <a:pt x="3220854" y="326978"/>
                  <a:pt x="3154398" y="403837"/>
                  <a:pt x="3194002" y="532790"/>
                </a:cubicBezTo>
                <a:cubicBezTo>
                  <a:pt x="3233606" y="661743"/>
                  <a:pt x="3158371" y="782115"/>
                  <a:pt x="3194002" y="876296"/>
                </a:cubicBezTo>
                <a:cubicBezTo>
                  <a:pt x="3183979" y="990917"/>
                  <a:pt x="3125872" y="1052456"/>
                  <a:pt x="3018739" y="1051559"/>
                </a:cubicBezTo>
                <a:cubicBezTo>
                  <a:pt x="2741219" y="1054661"/>
                  <a:pt x="2623076" y="1020982"/>
                  <a:pt x="2393174" y="1051559"/>
                </a:cubicBezTo>
                <a:cubicBezTo>
                  <a:pt x="2163272" y="1082136"/>
                  <a:pt x="2007888" y="987651"/>
                  <a:pt x="1796044" y="1051559"/>
                </a:cubicBezTo>
                <a:cubicBezTo>
                  <a:pt x="1584200" y="1115467"/>
                  <a:pt x="1427924" y="1038403"/>
                  <a:pt x="1227349" y="1051559"/>
                </a:cubicBezTo>
                <a:cubicBezTo>
                  <a:pt x="1026774" y="1064715"/>
                  <a:pt x="874944" y="1017112"/>
                  <a:pt x="743958" y="1051559"/>
                </a:cubicBezTo>
                <a:cubicBezTo>
                  <a:pt x="612972" y="1086006"/>
                  <a:pt x="356320" y="1027170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194002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04383" y="-18294"/>
                  <a:pt x="465382" y="47285"/>
                  <a:pt x="658654" y="0"/>
                </a:cubicBezTo>
                <a:cubicBezTo>
                  <a:pt x="851926" y="-47285"/>
                  <a:pt x="963082" y="610"/>
                  <a:pt x="1170480" y="0"/>
                </a:cubicBezTo>
                <a:cubicBezTo>
                  <a:pt x="1377878" y="-610"/>
                  <a:pt x="1456086" y="57455"/>
                  <a:pt x="1682305" y="0"/>
                </a:cubicBezTo>
                <a:cubicBezTo>
                  <a:pt x="1908524" y="-57455"/>
                  <a:pt x="2153004" y="42600"/>
                  <a:pt x="2307870" y="0"/>
                </a:cubicBezTo>
                <a:cubicBezTo>
                  <a:pt x="2462736" y="-42600"/>
                  <a:pt x="2776658" y="60948"/>
                  <a:pt x="3018739" y="0"/>
                </a:cubicBezTo>
                <a:cubicBezTo>
                  <a:pt x="3090753" y="6010"/>
                  <a:pt x="3188258" y="85851"/>
                  <a:pt x="3194002" y="175263"/>
                </a:cubicBezTo>
                <a:cubicBezTo>
                  <a:pt x="3220814" y="275998"/>
                  <a:pt x="3164352" y="440708"/>
                  <a:pt x="3194002" y="518769"/>
                </a:cubicBezTo>
                <a:cubicBezTo>
                  <a:pt x="3223652" y="596830"/>
                  <a:pt x="3153637" y="790013"/>
                  <a:pt x="3194002" y="876296"/>
                </a:cubicBezTo>
                <a:cubicBezTo>
                  <a:pt x="3194378" y="957273"/>
                  <a:pt x="3110517" y="1054998"/>
                  <a:pt x="3018739" y="1051559"/>
                </a:cubicBezTo>
                <a:cubicBezTo>
                  <a:pt x="2892217" y="1106347"/>
                  <a:pt x="2620075" y="990113"/>
                  <a:pt x="2478479" y="1051559"/>
                </a:cubicBezTo>
                <a:cubicBezTo>
                  <a:pt x="2336883" y="1113005"/>
                  <a:pt x="2207917" y="1027683"/>
                  <a:pt x="1995088" y="1051559"/>
                </a:cubicBezTo>
                <a:cubicBezTo>
                  <a:pt x="1782259" y="1075435"/>
                  <a:pt x="1576153" y="1036858"/>
                  <a:pt x="1426392" y="1051559"/>
                </a:cubicBezTo>
                <a:cubicBezTo>
                  <a:pt x="1276631" y="1066260"/>
                  <a:pt x="1070375" y="1031488"/>
                  <a:pt x="857697" y="1051559"/>
                </a:cubicBezTo>
                <a:cubicBezTo>
                  <a:pt x="645020" y="1071630"/>
                  <a:pt x="430410" y="970260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  make</a:t>
            </a:r>
          </a:p>
        </p:txBody>
      </p:sp>
      <p:sp>
        <p:nvSpPr>
          <p:cNvPr id="29" name="Dap an A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1392323" y="2306855"/>
            <a:ext cx="2885391" cy="1062990"/>
          </a:xfrm>
          <a:custGeom>
            <a:avLst/>
            <a:gdLst>
              <a:gd name="connsiteX0" fmla="*/ 0 w 2885391"/>
              <a:gd name="connsiteY0" fmla="*/ 177169 h 1062990"/>
              <a:gd name="connsiteX1" fmla="*/ 177169 w 2885391"/>
              <a:gd name="connsiteY1" fmla="*/ 0 h 1062990"/>
              <a:gd name="connsiteX2" fmla="*/ 734001 w 2885391"/>
              <a:gd name="connsiteY2" fmla="*/ 0 h 1062990"/>
              <a:gd name="connsiteX3" fmla="*/ 1214901 w 2885391"/>
              <a:gd name="connsiteY3" fmla="*/ 0 h 1062990"/>
              <a:gd name="connsiteX4" fmla="*/ 1771732 w 2885391"/>
              <a:gd name="connsiteY4" fmla="*/ 0 h 1062990"/>
              <a:gd name="connsiteX5" fmla="*/ 2252632 w 2885391"/>
              <a:gd name="connsiteY5" fmla="*/ 0 h 1062990"/>
              <a:gd name="connsiteX6" fmla="*/ 2708222 w 2885391"/>
              <a:gd name="connsiteY6" fmla="*/ 0 h 1062990"/>
              <a:gd name="connsiteX7" fmla="*/ 2885391 w 2885391"/>
              <a:gd name="connsiteY7" fmla="*/ 177169 h 1062990"/>
              <a:gd name="connsiteX8" fmla="*/ 2885391 w 2885391"/>
              <a:gd name="connsiteY8" fmla="*/ 538582 h 1062990"/>
              <a:gd name="connsiteX9" fmla="*/ 2885391 w 2885391"/>
              <a:gd name="connsiteY9" fmla="*/ 885821 h 1062990"/>
              <a:gd name="connsiteX10" fmla="*/ 2708222 w 2885391"/>
              <a:gd name="connsiteY10" fmla="*/ 1062990 h 1062990"/>
              <a:gd name="connsiteX11" fmla="*/ 2151390 w 2885391"/>
              <a:gd name="connsiteY11" fmla="*/ 1062990 h 1062990"/>
              <a:gd name="connsiteX12" fmla="*/ 1619869 w 2885391"/>
              <a:gd name="connsiteY12" fmla="*/ 1062990 h 1062990"/>
              <a:gd name="connsiteX13" fmla="*/ 1113659 w 2885391"/>
              <a:gd name="connsiteY13" fmla="*/ 1062990 h 1062990"/>
              <a:gd name="connsiteX14" fmla="*/ 683380 w 2885391"/>
              <a:gd name="connsiteY14" fmla="*/ 1062990 h 1062990"/>
              <a:gd name="connsiteX15" fmla="*/ 177169 w 2885391"/>
              <a:gd name="connsiteY15" fmla="*/ 1062990 h 1062990"/>
              <a:gd name="connsiteX16" fmla="*/ 0 w 2885391"/>
              <a:gd name="connsiteY16" fmla="*/ 885821 h 1062990"/>
              <a:gd name="connsiteX17" fmla="*/ 0 w 2885391"/>
              <a:gd name="connsiteY17" fmla="*/ 524408 h 1062990"/>
              <a:gd name="connsiteX18" fmla="*/ 0 w 2885391"/>
              <a:gd name="connsiteY18" fmla="*/ 177169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5391" h="1062990" fill="none" extrusionOk="0">
                <a:moveTo>
                  <a:pt x="0" y="177169"/>
                </a:moveTo>
                <a:cubicBezTo>
                  <a:pt x="-860" y="72317"/>
                  <a:pt x="81836" y="4157"/>
                  <a:pt x="177169" y="0"/>
                </a:cubicBezTo>
                <a:cubicBezTo>
                  <a:pt x="450260" y="-50712"/>
                  <a:pt x="583923" y="7519"/>
                  <a:pt x="734001" y="0"/>
                </a:cubicBezTo>
                <a:cubicBezTo>
                  <a:pt x="884079" y="-7519"/>
                  <a:pt x="1094911" y="53802"/>
                  <a:pt x="1214901" y="0"/>
                </a:cubicBezTo>
                <a:cubicBezTo>
                  <a:pt x="1334891" y="-53802"/>
                  <a:pt x="1603574" y="55119"/>
                  <a:pt x="1771732" y="0"/>
                </a:cubicBezTo>
                <a:cubicBezTo>
                  <a:pt x="1939890" y="-55119"/>
                  <a:pt x="2126550" y="29827"/>
                  <a:pt x="2252632" y="0"/>
                </a:cubicBezTo>
                <a:cubicBezTo>
                  <a:pt x="2378714" y="-29827"/>
                  <a:pt x="2501933" y="30082"/>
                  <a:pt x="2708222" y="0"/>
                </a:cubicBezTo>
                <a:cubicBezTo>
                  <a:pt x="2813601" y="-23453"/>
                  <a:pt x="2869382" y="63222"/>
                  <a:pt x="2885391" y="177169"/>
                </a:cubicBezTo>
                <a:cubicBezTo>
                  <a:pt x="2895290" y="344377"/>
                  <a:pt x="2881010" y="366245"/>
                  <a:pt x="2885391" y="538582"/>
                </a:cubicBezTo>
                <a:cubicBezTo>
                  <a:pt x="2889772" y="710919"/>
                  <a:pt x="2870142" y="763428"/>
                  <a:pt x="2885391" y="885821"/>
                </a:cubicBezTo>
                <a:cubicBezTo>
                  <a:pt x="2878181" y="996492"/>
                  <a:pt x="2828561" y="1064941"/>
                  <a:pt x="2708222" y="1062990"/>
                </a:cubicBezTo>
                <a:cubicBezTo>
                  <a:pt x="2494707" y="1114679"/>
                  <a:pt x="2327743" y="1020237"/>
                  <a:pt x="2151390" y="1062990"/>
                </a:cubicBezTo>
                <a:cubicBezTo>
                  <a:pt x="1975037" y="1105743"/>
                  <a:pt x="1841727" y="1044450"/>
                  <a:pt x="1619869" y="1062990"/>
                </a:cubicBezTo>
                <a:cubicBezTo>
                  <a:pt x="1398011" y="1081530"/>
                  <a:pt x="1222687" y="1046244"/>
                  <a:pt x="1113659" y="1062990"/>
                </a:cubicBezTo>
                <a:cubicBezTo>
                  <a:pt x="1004631" y="1079736"/>
                  <a:pt x="822626" y="1054523"/>
                  <a:pt x="683380" y="1062990"/>
                </a:cubicBezTo>
                <a:cubicBezTo>
                  <a:pt x="544134" y="1071457"/>
                  <a:pt x="407518" y="1012777"/>
                  <a:pt x="177169" y="1062990"/>
                </a:cubicBezTo>
                <a:cubicBezTo>
                  <a:pt x="83141" y="1050598"/>
                  <a:pt x="-5505" y="1004052"/>
                  <a:pt x="0" y="885821"/>
                </a:cubicBezTo>
                <a:cubicBezTo>
                  <a:pt x="-21404" y="721605"/>
                  <a:pt x="38916" y="598590"/>
                  <a:pt x="0" y="524408"/>
                </a:cubicBezTo>
                <a:cubicBezTo>
                  <a:pt x="-38916" y="450226"/>
                  <a:pt x="19091" y="319248"/>
                  <a:pt x="0" y="177169"/>
                </a:cubicBezTo>
                <a:close/>
              </a:path>
              <a:path w="2885391" h="1062990" stroke="0" extrusionOk="0">
                <a:moveTo>
                  <a:pt x="0" y="177169"/>
                </a:moveTo>
                <a:cubicBezTo>
                  <a:pt x="4234" y="75029"/>
                  <a:pt x="76341" y="-16558"/>
                  <a:pt x="177169" y="0"/>
                </a:cubicBezTo>
                <a:cubicBezTo>
                  <a:pt x="305966" y="-36002"/>
                  <a:pt x="403646" y="20737"/>
                  <a:pt x="607448" y="0"/>
                </a:cubicBezTo>
                <a:cubicBezTo>
                  <a:pt x="811250" y="-20737"/>
                  <a:pt x="959746" y="41494"/>
                  <a:pt x="1063038" y="0"/>
                </a:cubicBezTo>
                <a:cubicBezTo>
                  <a:pt x="1166330" y="-41494"/>
                  <a:pt x="1307876" y="32976"/>
                  <a:pt x="1518627" y="0"/>
                </a:cubicBezTo>
                <a:cubicBezTo>
                  <a:pt x="1729378" y="-32976"/>
                  <a:pt x="1941856" y="30485"/>
                  <a:pt x="2075459" y="0"/>
                </a:cubicBezTo>
                <a:cubicBezTo>
                  <a:pt x="2209062" y="-30485"/>
                  <a:pt x="2561721" y="15845"/>
                  <a:pt x="2708222" y="0"/>
                </a:cubicBezTo>
                <a:cubicBezTo>
                  <a:pt x="2800399" y="1375"/>
                  <a:pt x="2878086" y="88710"/>
                  <a:pt x="2885391" y="177169"/>
                </a:cubicBezTo>
                <a:cubicBezTo>
                  <a:pt x="2923071" y="257209"/>
                  <a:pt x="2849370" y="437164"/>
                  <a:pt x="2885391" y="524408"/>
                </a:cubicBezTo>
                <a:cubicBezTo>
                  <a:pt x="2921412" y="611652"/>
                  <a:pt x="2851117" y="792465"/>
                  <a:pt x="2885391" y="885821"/>
                </a:cubicBezTo>
                <a:cubicBezTo>
                  <a:pt x="2885688" y="971169"/>
                  <a:pt x="2801289" y="1066268"/>
                  <a:pt x="2708222" y="1062990"/>
                </a:cubicBezTo>
                <a:cubicBezTo>
                  <a:pt x="2479712" y="1077660"/>
                  <a:pt x="2466830" y="1042973"/>
                  <a:pt x="2227322" y="1062990"/>
                </a:cubicBezTo>
                <a:cubicBezTo>
                  <a:pt x="1987814" y="1083007"/>
                  <a:pt x="1930128" y="1026973"/>
                  <a:pt x="1797043" y="1062990"/>
                </a:cubicBezTo>
                <a:cubicBezTo>
                  <a:pt x="1663958" y="1099007"/>
                  <a:pt x="1400106" y="1015593"/>
                  <a:pt x="1290832" y="1062990"/>
                </a:cubicBezTo>
                <a:cubicBezTo>
                  <a:pt x="1181558" y="1110387"/>
                  <a:pt x="951339" y="1009398"/>
                  <a:pt x="784622" y="1062990"/>
                </a:cubicBezTo>
                <a:cubicBezTo>
                  <a:pt x="617905" y="1116582"/>
                  <a:pt x="368855" y="1019607"/>
                  <a:pt x="177169" y="1062990"/>
                </a:cubicBezTo>
                <a:cubicBezTo>
                  <a:pt x="58779" y="1073225"/>
                  <a:pt x="14348" y="975272"/>
                  <a:pt x="0" y="885821"/>
                </a:cubicBezTo>
                <a:cubicBezTo>
                  <a:pt x="-16722" y="746479"/>
                  <a:pt x="10226" y="696464"/>
                  <a:pt x="0" y="524408"/>
                </a:cubicBezTo>
                <a:cubicBezTo>
                  <a:pt x="-10226" y="352352"/>
                  <a:pt x="13953" y="292835"/>
                  <a:pt x="0" y="17716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decorate</a:t>
            </a:r>
          </a:p>
        </p:txBody>
      </p:sp>
      <p:sp>
        <p:nvSpPr>
          <p:cNvPr id="30" name="Dap an C.">
            <a:extLst>
              <a:ext uri="{FF2B5EF4-FFF2-40B4-BE49-F238E27FC236}">
                <a16:creationId xmlns:a16="http://schemas.microsoft.com/office/drawing/2014/main" xmlns="" id="{FBC6BD79-02F4-4DAE-AFE4-6FB8C7AEDAD0}"/>
              </a:ext>
            </a:extLst>
          </p:cNvPr>
          <p:cNvSpPr/>
          <p:nvPr/>
        </p:nvSpPr>
        <p:spPr>
          <a:xfrm>
            <a:off x="1316590" y="3766834"/>
            <a:ext cx="3036857" cy="1051559"/>
          </a:xfrm>
          <a:custGeom>
            <a:avLst/>
            <a:gdLst>
              <a:gd name="connsiteX0" fmla="*/ 0 w 3036857"/>
              <a:gd name="connsiteY0" fmla="*/ 175263 h 1051559"/>
              <a:gd name="connsiteX1" fmla="*/ 175263 w 3036857"/>
              <a:gd name="connsiteY1" fmla="*/ 0 h 1051559"/>
              <a:gd name="connsiteX2" fmla="*/ 766256 w 3036857"/>
              <a:gd name="connsiteY2" fmla="*/ 0 h 1051559"/>
              <a:gd name="connsiteX3" fmla="*/ 1276659 w 3036857"/>
              <a:gd name="connsiteY3" fmla="*/ 0 h 1051559"/>
              <a:gd name="connsiteX4" fmla="*/ 1867652 w 3036857"/>
              <a:gd name="connsiteY4" fmla="*/ 0 h 1051559"/>
              <a:gd name="connsiteX5" fmla="*/ 2378054 w 3036857"/>
              <a:gd name="connsiteY5" fmla="*/ 0 h 1051559"/>
              <a:gd name="connsiteX6" fmla="*/ 2861594 w 3036857"/>
              <a:gd name="connsiteY6" fmla="*/ 0 h 1051559"/>
              <a:gd name="connsiteX7" fmla="*/ 3036857 w 3036857"/>
              <a:gd name="connsiteY7" fmla="*/ 175263 h 1051559"/>
              <a:gd name="connsiteX8" fmla="*/ 3036857 w 3036857"/>
              <a:gd name="connsiteY8" fmla="*/ 532790 h 1051559"/>
              <a:gd name="connsiteX9" fmla="*/ 3036857 w 3036857"/>
              <a:gd name="connsiteY9" fmla="*/ 876296 h 1051559"/>
              <a:gd name="connsiteX10" fmla="*/ 2861594 w 3036857"/>
              <a:gd name="connsiteY10" fmla="*/ 1051559 h 1051559"/>
              <a:gd name="connsiteX11" fmla="*/ 2270601 w 3036857"/>
              <a:gd name="connsiteY11" fmla="*/ 1051559 h 1051559"/>
              <a:gd name="connsiteX12" fmla="*/ 1706472 w 3036857"/>
              <a:gd name="connsiteY12" fmla="*/ 1051559 h 1051559"/>
              <a:gd name="connsiteX13" fmla="*/ 1169205 w 3036857"/>
              <a:gd name="connsiteY13" fmla="*/ 1051559 h 1051559"/>
              <a:gd name="connsiteX14" fmla="*/ 712529 w 3036857"/>
              <a:gd name="connsiteY14" fmla="*/ 1051559 h 1051559"/>
              <a:gd name="connsiteX15" fmla="*/ 175263 w 3036857"/>
              <a:gd name="connsiteY15" fmla="*/ 1051559 h 1051559"/>
              <a:gd name="connsiteX16" fmla="*/ 0 w 3036857"/>
              <a:gd name="connsiteY16" fmla="*/ 876296 h 1051559"/>
              <a:gd name="connsiteX17" fmla="*/ 0 w 3036857"/>
              <a:gd name="connsiteY17" fmla="*/ 518769 h 1051559"/>
              <a:gd name="connsiteX18" fmla="*/ 0 w 3036857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6857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44729" y="-52350"/>
                  <a:pt x="622286" y="54430"/>
                  <a:pt x="766256" y="0"/>
                </a:cubicBezTo>
                <a:cubicBezTo>
                  <a:pt x="910226" y="-54430"/>
                  <a:pt x="1102428" y="972"/>
                  <a:pt x="1276659" y="0"/>
                </a:cubicBezTo>
                <a:cubicBezTo>
                  <a:pt x="1450890" y="-972"/>
                  <a:pt x="1579996" y="37656"/>
                  <a:pt x="1867652" y="0"/>
                </a:cubicBezTo>
                <a:cubicBezTo>
                  <a:pt x="2155308" y="-37656"/>
                  <a:pt x="2204524" y="8876"/>
                  <a:pt x="2378054" y="0"/>
                </a:cubicBezTo>
                <a:cubicBezTo>
                  <a:pt x="2551584" y="-8876"/>
                  <a:pt x="2670572" y="32450"/>
                  <a:pt x="2861594" y="0"/>
                </a:cubicBezTo>
                <a:cubicBezTo>
                  <a:pt x="2966977" y="-26744"/>
                  <a:pt x="3018538" y="60046"/>
                  <a:pt x="3036857" y="175263"/>
                </a:cubicBezTo>
                <a:cubicBezTo>
                  <a:pt x="3063709" y="326978"/>
                  <a:pt x="2997253" y="403837"/>
                  <a:pt x="3036857" y="532790"/>
                </a:cubicBezTo>
                <a:cubicBezTo>
                  <a:pt x="3076461" y="661743"/>
                  <a:pt x="3001226" y="782115"/>
                  <a:pt x="3036857" y="876296"/>
                </a:cubicBezTo>
                <a:cubicBezTo>
                  <a:pt x="3026834" y="990917"/>
                  <a:pt x="2968727" y="1052456"/>
                  <a:pt x="2861594" y="1051559"/>
                </a:cubicBezTo>
                <a:cubicBezTo>
                  <a:pt x="2591957" y="1121852"/>
                  <a:pt x="2551668" y="1033313"/>
                  <a:pt x="2270601" y="1051559"/>
                </a:cubicBezTo>
                <a:cubicBezTo>
                  <a:pt x="1989534" y="1069805"/>
                  <a:pt x="1961399" y="1030952"/>
                  <a:pt x="1706472" y="1051559"/>
                </a:cubicBezTo>
                <a:cubicBezTo>
                  <a:pt x="1451545" y="1072166"/>
                  <a:pt x="1351083" y="1036658"/>
                  <a:pt x="1169205" y="1051559"/>
                </a:cubicBezTo>
                <a:cubicBezTo>
                  <a:pt x="987327" y="1066460"/>
                  <a:pt x="907872" y="1042376"/>
                  <a:pt x="712529" y="1051559"/>
                </a:cubicBezTo>
                <a:cubicBezTo>
                  <a:pt x="517186" y="1060742"/>
                  <a:pt x="307273" y="1025177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036857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69969" y="-45025"/>
                  <a:pt x="466659" y="20413"/>
                  <a:pt x="631939" y="0"/>
                </a:cubicBezTo>
                <a:cubicBezTo>
                  <a:pt x="797219" y="-20413"/>
                  <a:pt x="1008428" y="13900"/>
                  <a:pt x="1115479" y="0"/>
                </a:cubicBezTo>
                <a:cubicBezTo>
                  <a:pt x="1222530" y="-13900"/>
                  <a:pt x="1498658" y="45923"/>
                  <a:pt x="1599018" y="0"/>
                </a:cubicBezTo>
                <a:cubicBezTo>
                  <a:pt x="1699378" y="-45923"/>
                  <a:pt x="2056989" y="56707"/>
                  <a:pt x="2190011" y="0"/>
                </a:cubicBezTo>
                <a:cubicBezTo>
                  <a:pt x="2323033" y="-56707"/>
                  <a:pt x="2530348" y="9403"/>
                  <a:pt x="2861594" y="0"/>
                </a:cubicBezTo>
                <a:cubicBezTo>
                  <a:pt x="2933608" y="6010"/>
                  <a:pt x="3031113" y="85851"/>
                  <a:pt x="3036857" y="175263"/>
                </a:cubicBezTo>
                <a:cubicBezTo>
                  <a:pt x="3063669" y="275998"/>
                  <a:pt x="3007207" y="440708"/>
                  <a:pt x="3036857" y="518769"/>
                </a:cubicBezTo>
                <a:cubicBezTo>
                  <a:pt x="3066507" y="596830"/>
                  <a:pt x="2996492" y="790013"/>
                  <a:pt x="3036857" y="876296"/>
                </a:cubicBezTo>
                <a:cubicBezTo>
                  <a:pt x="3037233" y="957273"/>
                  <a:pt x="2953372" y="1054998"/>
                  <a:pt x="2861594" y="1051559"/>
                </a:cubicBezTo>
                <a:cubicBezTo>
                  <a:pt x="2729471" y="1077394"/>
                  <a:pt x="2461007" y="1017862"/>
                  <a:pt x="2351191" y="1051559"/>
                </a:cubicBezTo>
                <a:cubicBezTo>
                  <a:pt x="2241375" y="1085256"/>
                  <a:pt x="2030459" y="1028442"/>
                  <a:pt x="1894515" y="1051559"/>
                </a:cubicBezTo>
                <a:cubicBezTo>
                  <a:pt x="1758571" y="1074676"/>
                  <a:pt x="1588248" y="998683"/>
                  <a:pt x="1357249" y="1051559"/>
                </a:cubicBezTo>
                <a:cubicBezTo>
                  <a:pt x="1126250" y="1104435"/>
                  <a:pt x="1054536" y="993759"/>
                  <a:pt x="819982" y="1051559"/>
                </a:cubicBezTo>
                <a:cubicBezTo>
                  <a:pt x="585428" y="1109359"/>
                  <a:pt x="326684" y="1023236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do </a:t>
            </a:r>
          </a:p>
        </p:txBody>
      </p:sp>
      <p:sp>
        <p:nvSpPr>
          <p:cNvPr id="4" name="Dap an A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723062" y="2291963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42" name="Dap an C">
            <a:extLst>
              <a:ext uri="{FF2B5EF4-FFF2-40B4-BE49-F238E27FC236}">
                <a16:creationId xmlns:a16="http://schemas.microsoft.com/office/drawing/2014/main" xmlns="" id="{4DC7B6B4-FE55-43EA-B20B-87281CA0F0C8}"/>
              </a:ext>
            </a:extLst>
          </p:cNvPr>
          <p:cNvSpPr/>
          <p:nvPr/>
        </p:nvSpPr>
        <p:spPr>
          <a:xfrm>
            <a:off x="629386" y="3740959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43" name="Dap an B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4710025" y="2291963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44" name="Dap an D">
            <a:extLst>
              <a:ext uri="{FF2B5EF4-FFF2-40B4-BE49-F238E27FC236}">
                <a16:creationId xmlns:a16="http://schemas.microsoft.com/office/drawing/2014/main" xmlns="" id="{BF8BF9FE-719F-478D-8A7B-B147DBF5E58C}"/>
              </a:ext>
            </a:extLst>
          </p:cNvPr>
          <p:cNvSpPr/>
          <p:nvPr/>
        </p:nvSpPr>
        <p:spPr>
          <a:xfrm>
            <a:off x="4659182" y="3780710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28000" r="19219" b="11840"/>
          <a:stretch/>
        </p:blipFill>
        <p:spPr>
          <a:xfrm>
            <a:off x="351014" y="-7776"/>
            <a:ext cx="2657519" cy="2148840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80" y="-655439"/>
            <a:ext cx="2482751" cy="2925035"/>
            <a:chOff x="-4040239" y="-873918"/>
            <a:chExt cx="3310334" cy="39000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2399474" y="-303189"/>
                <a:ext cx="2164597" cy="53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500" kern="1200">
                    <a:solidFill>
                      <a:srgbClr val="ED7D31">
                        <a:lumMod val="75000"/>
                      </a:srgbClr>
                    </a:solidFill>
                    <a:latin typeface="UTM Cookies" panose="02040603050506020204" pitchFamily="18" charset="0"/>
                    <a:ea typeface="+mn-ea"/>
                    <a:cs typeface="+mn-cs"/>
                  </a:rPr>
                  <a:t>CORRECT!!!</a:t>
                </a: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040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044125" y="99685"/>
            <a:ext cx="6857674" cy="1682299"/>
          </a:xfrm>
          <a:custGeom>
            <a:avLst/>
            <a:gdLst>
              <a:gd name="connsiteX0" fmla="*/ 0 w 6857674"/>
              <a:gd name="connsiteY0" fmla="*/ 280389 h 1682299"/>
              <a:gd name="connsiteX1" fmla="*/ 280389 w 6857674"/>
              <a:gd name="connsiteY1" fmla="*/ 0 h 1682299"/>
              <a:gd name="connsiteX2" fmla="*/ 978772 w 6857674"/>
              <a:gd name="connsiteY2" fmla="*/ 0 h 1682299"/>
              <a:gd name="connsiteX3" fmla="*/ 1614186 w 6857674"/>
              <a:gd name="connsiteY3" fmla="*/ 0 h 1682299"/>
              <a:gd name="connsiteX4" fmla="*/ 2186631 w 6857674"/>
              <a:gd name="connsiteY4" fmla="*/ 0 h 1682299"/>
              <a:gd name="connsiteX5" fmla="*/ 2570169 w 6857674"/>
              <a:gd name="connsiteY5" fmla="*/ 0 h 1682299"/>
              <a:gd name="connsiteX6" fmla="*/ 2953708 w 6857674"/>
              <a:gd name="connsiteY6" fmla="*/ 0 h 1682299"/>
              <a:gd name="connsiteX7" fmla="*/ 3652091 w 6857674"/>
              <a:gd name="connsiteY7" fmla="*/ 0 h 1682299"/>
              <a:gd name="connsiteX8" fmla="*/ 4224536 w 6857674"/>
              <a:gd name="connsiteY8" fmla="*/ 0 h 1682299"/>
              <a:gd name="connsiteX9" fmla="*/ 4859950 w 6857674"/>
              <a:gd name="connsiteY9" fmla="*/ 0 h 1682299"/>
              <a:gd name="connsiteX10" fmla="*/ 5369426 w 6857674"/>
              <a:gd name="connsiteY10" fmla="*/ 0 h 1682299"/>
              <a:gd name="connsiteX11" fmla="*/ 5752964 w 6857674"/>
              <a:gd name="connsiteY11" fmla="*/ 0 h 1682299"/>
              <a:gd name="connsiteX12" fmla="*/ 6577285 w 6857674"/>
              <a:gd name="connsiteY12" fmla="*/ 0 h 1682299"/>
              <a:gd name="connsiteX13" fmla="*/ 6857674 w 6857674"/>
              <a:gd name="connsiteY13" fmla="*/ 280389 h 1682299"/>
              <a:gd name="connsiteX14" fmla="*/ 6857674 w 6857674"/>
              <a:gd name="connsiteY14" fmla="*/ 818719 h 1682299"/>
              <a:gd name="connsiteX15" fmla="*/ 6857674 w 6857674"/>
              <a:gd name="connsiteY15" fmla="*/ 1401910 h 1682299"/>
              <a:gd name="connsiteX16" fmla="*/ 6577285 w 6857674"/>
              <a:gd name="connsiteY16" fmla="*/ 1682299 h 1682299"/>
              <a:gd name="connsiteX17" fmla="*/ 6004840 w 6857674"/>
              <a:gd name="connsiteY17" fmla="*/ 1682299 h 1682299"/>
              <a:gd name="connsiteX18" fmla="*/ 5432395 w 6857674"/>
              <a:gd name="connsiteY18" fmla="*/ 1682299 h 1682299"/>
              <a:gd name="connsiteX19" fmla="*/ 5048857 w 6857674"/>
              <a:gd name="connsiteY19" fmla="*/ 1682299 h 1682299"/>
              <a:gd name="connsiteX20" fmla="*/ 4350474 w 6857674"/>
              <a:gd name="connsiteY20" fmla="*/ 1682299 h 1682299"/>
              <a:gd name="connsiteX21" fmla="*/ 3840997 w 6857674"/>
              <a:gd name="connsiteY21" fmla="*/ 1682299 h 1682299"/>
              <a:gd name="connsiteX22" fmla="*/ 3268552 w 6857674"/>
              <a:gd name="connsiteY22" fmla="*/ 1682299 h 1682299"/>
              <a:gd name="connsiteX23" fmla="*/ 2696107 w 6857674"/>
              <a:gd name="connsiteY23" fmla="*/ 1682299 h 1682299"/>
              <a:gd name="connsiteX24" fmla="*/ 1997724 w 6857674"/>
              <a:gd name="connsiteY24" fmla="*/ 1682299 h 1682299"/>
              <a:gd name="connsiteX25" fmla="*/ 1614186 w 6857674"/>
              <a:gd name="connsiteY25" fmla="*/ 1682299 h 1682299"/>
              <a:gd name="connsiteX26" fmla="*/ 1104710 w 6857674"/>
              <a:gd name="connsiteY26" fmla="*/ 1682299 h 1682299"/>
              <a:gd name="connsiteX27" fmla="*/ 280389 w 6857674"/>
              <a:gd name="connsiteY27" fmla="*/ 1682299 h 1682299"/>
              <a:gd name="connsiteX28" fmla="*/ 0 w 6857674"/>
              <a:gd name="connsiteY28" fmla="*/ 1401910 h 1682299"/>
              <a:gd name="connsiteX29" fmla="*/ 0 w 6857674"/>
              <a:gd name="connsiteY29" fmla="*/ 829934 h 1682299"/>
              <a:gd name="connsiteX30" fmla="*/ 0 w 6857674"/>
              <a:gd name="connsiteY30" fmla="*/ 280389 h 168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57674" h="1682299" fill="none" extrusionOk="0">
                <a:moveTo>
                  <a:pt x="0" y="280389"/>
                </a:moveTo>
                <a:cubicBezTo>
                  <a:pt x="-13016" y="148682"/>
                  <a:pt x="139761" y="1234"/>
                  <a:pt x="280389" y="0"/>
                </a:cubicBezTo>
                <a:cubicBezTo>
                  <a:pt x="471430" y="-46449"/>
                  <a:pt x="785916" y="36352"/>
                  <a:pt x="978772" y="0"/>
                </a:cubicBezTo>
                <a:cubicBezTo>
                  <a:pt x="1171628" y="-36352"/>
                  <a:pt x="1436296" y="73075"/>
                  <a:pt x="1614186" y="0"/>
                </a:cubicBezTo>
                <a:cubicBezTo>
                  <a:pt x="1792076" y="-73075"/>
                  <a:pt x="1954531" y="51350"/>
                  <a:pt x="2186631" y="0"/>
                </a:cubicBezTo>
                <a:cubicBezTo>
                  <a:pt x="2418731" y="-51350"/>
                  <a:pt x="2465686" y="38190"/>
                  <a:pt x="2570169" y="0"/>
                </a:cubicBezTo>
                <a:cubicBezTo>
                  <a:pt x="2674652" y="-38190"/>
                  <a:pt x="2779908" y="15794"/>
                  <a:pt x="2953708" y="0"/>
                </a:cubicBezTo>
                <a:cubicBezTo>
                  <a:pt x="3127508" y="-15794"/>
                  <a:pt x="3307513" y="79493"/>
                  <a:pt x="3652091" y="0"/>
                </a:cubicBezTo>
                <a:cubicBezTo>
                  <a:pt x="3996669" y="-79493"/>
                  <a:pt x="4078059" y="55186"/>
                  <a:pt x="4224536" y="0"/>
                </a:cubicBezTo>
                <a:cubicBezTo>
                  <a:pt x="4371013" y="-55186"/>
                  <a:pt x="4716261" y="38686"/>
                  <a:pt x="4859950" y="0"/>
                </a:cubicBezTo>
                <a:cubicBezTo>
                  <a:pt x="5003639" y="-38686"/>
                  <a:pt x="5136556" y="12378"/>
                  <a:pt x="5369426" y="0"/>
                </a:cubicBezTo>
                <a:cubicBezTo>
                  <a:pt x="5602296" y="-12378"/>
                  <a:pt x="5669087" y="27577"/>
                  <a:pt x="5752964" y="0"/>
                </a:cubicBezTo>
                <a:cubicBezTo>
                  <a:pt x="5836841" y="-27577"/>
                  <a:pt x="6273888" y="28660"/>
                  <a:pt x="6577285" y="0"/>
                </a:cubicBezTo>
                <a:cubicBezTo>
                  <a:pt x="6717540" y="3676"/>
                  <a:pt x="6875586" y="97617"/>
                  <a:pt x="6857674" y="280389"/>
                </a:cubicBezTo>
                <a:cubicBezTo>
                  <a:pt x="6902005" y="400523"/>
                  <a:pt x="6844035" y="583635"/>
                  <a:pt x="6857674" y="818719"/>
                </a:cubicBezTo>
                <a:cubicBezTo>
                  <a:pt x="6871313" y="1053803"/>
                  <a:pt x="6802733" y="1269306"/>
                  <a:pt x="6857674" y="1401910"/>
                </a:cubicBezTo>
                <a:cubicBezTo>
                  <a:pt x="6884778" y="1536949"/>
                  <a:pt x="6736136" y="1702415"/>
                  <a:pt x="6577285" y="1682299"/>
                </a:cubicBezTo>
                <a:cubicBezTo>
                  <a:pt x="6301449" y="1687158"/>
                  <a:pt x="6231060" y="1651129"/>
                  <a:pt x="6004840" y="1682299"/>
                </a:cubicBezTo>
                <a:cubicBezTo>
                  <a:pt x="5778620" y="1713469"/>
                  <a:pt x="5600742" y="1626472"/>
                  <a:pt x="5432395" y="1682299"/>
                </a:cubicBezTo>
                <a:cubicBezTo>
                  <a:pt x="5264049" y="1738126"/>
                  <a:pt x="5194500" y="1648454"/>
                  <a:pt x="5048857" y="1682299"/>
                </a:cubicBezTo>
                <a:cubicBezTo>
                  <a:pt x="4903214" y="1716144"/>
                  <a:pt x="4644924" y="1613371"/>
                  <a:pt x="4350474" y="1682299"/>
                </a:cubicBezTo>
                <a:cubicBezTo>
                  <a:pt x="4056024" y="1751227"/>
                  <a:pt x="3973940" y="1642399"/>
                  <a:pt x="3840997" y="1682299"/>
                </a:cubicBezTo>
                <a:cubicBezTo>
                  <a:pt x="3708054" y="1722199"/>
                  <a:pt x="3547429" y="1644490"/>
                  <a:pt x="3268552" y="1682299"/>
                </a:cubicBezTo>
                <a:cubicBezTo>
                  <a:pt x="2989675" y="1720108"/>
                  <a:pt x="2931954" y="1627586"/>
                  <a:pt x="2696107" y="1682299"/>
                </a:cubicBezTo>
                <a:cubicBezTo>
                  <a:pt x="2460261" y="1737012"/>
                  <a:pt x="2180586" y="1643394"/>
                  <a:pt x="1997724" y="1682299"/>
                </a:cubicBezTo>
                <a:cubicBezTo>
                  <a:pt x="1814862" y="1721204"/>
                  <a:pt x="1805825" y="1648254"/>
                  <a:pt x="1614186" y="1682299"/>
                </a:cubicBezTo>
                <a:cubicBezTo>
                  <a:pt x="1422547" y="1716344"/>
                  <a:pt x="1264315" y="1644174"/>
                  <a:pt x="1104710" y="1682299"/>
                </a:cubicBezTo>
                <a:cubicBezTo>
                  <a:pt x="945105" y="1720424"/>
                  <a:pt x="671155" y="1669627"/>
                  <a:pt x="280389" y="1682299"/>
                </a:cubicBezTo>
                <a:cubicBezTo>
                  <a:pt x="120145" y="1656128"/>
                  <a:pt x="-14202" y="1546567"/>
                  <a:pt x="0" y="1401910"/>
                </a:cubicBezTo>
                <a:cubicBezTo>
                  <a:pt x="-20732" y="1174289"/>
                  <a:pt x="63464" y="997425"/>
                  <a:pt x="0" y="829934"/>
                </a:cubicBezTo>
                <a:cubicBezTo>
                  <a:pt x="-63464" y="662443"/>
                  <a:pt x="27137" y="481389"/>
                  <a:pt x="0" y="280389"/>
                </a:cubicBezTo>
                <a:close/>
              </a:path>
              <a:path w="6857674" h="1682299" stroke="0" extrusionOk="0">
                <a:moveTo>
                  <a:pt x="0" y="280389"/>
                </a:moveTo>
                <a:cubicBezTo>
                  <a:pt x="15357" y="109968"/>
                  <a:pt x="121886" y="-20272"/>
                  <a:pt x="280389" y="0"/>
                </a:cubicBezTo>
                <a:cubicBezTo>
                  <a:pt x="442307" y="-42860"/>
                  <a:pt x="549741" y="27699"/>
                  <a:pt x="663927" y="0"/>
                </a:cubicBezTo>
                <a:cubicBezTo>
                  <a:pt x="778113" y="-27699"/>
                  <a:pt x="970138" y="33717"/>
                  <a:pt x="1110434" y="0"/>
                </a:cubicBezTo>
                <a:cubicBezTo>
                  <a:pt x="1250730" y="-33717"/>
                  <a:pt x="1455863" y="13608"/>
                  <a:pt x="1556942" y="0"/>
                </a:cubicBezTo>
                <a:cubicBezTo>
                  <a:pt x="1658021" y="-13608"/>
                  <a:pt x="2024499" y="74631"/>
                  <a:pt x="2255325" y="0"/>
                </a:cubicBezTo>
                <a:cubicBezTo>
                  <a:pt x="2486151" y="-74631"/>
                  <a:pt x="2506919" y="37829"/>
                  <a:pt x="2638863" y="0"/>
                </a:cubicBezTo>
                <a:cubicBezTo>
                  <a:pt x="2770807" y="-37829"/>
                  <a:pt x="3121467" y="22117"/>
                  <a:pt x="3274277" y="0"/>
                </a:cubicBezTo>
                <a:cubicBezTo>
                  <a:pt x="3427087" y="-22117"/>
                  <a:pt x="3676574" y="76163"/>
                  <a:pt x="3972660" y="0"/>
                </a:cubicBezTo>
                <a:cubicBezTo>
                  <a:pt x="4268746" y="-76163"/>
                  <a:pt x="4344622" y="23230"/>
                  <a:pt x="4671043" y="0"/>
                </a:cubicBezTo>
                <a:cubicBezTo>
                  <a:pt x="4997464" y="-23230"/>
                  <a:pt x="5111704" y="15485"/>
                  <a:pt x="5243488" y="0"/>
                </a:cubicBezTo>
                <a:cubicBezTo>
                  <a:pt x="5375273" y="-15485"/>
                  <a:pt x="5499207" y="42394"/>
                  <a:pt x="5689995" y="0"/>
                </a:cubicBezTo>
                <a:cubicBezTo>
                  <a:pt x="5880783" y="-42394"/>
                  <a:pt x="6388794" y="258"/>
                  <a:pt x="6577285" y="0"/>
                </a:cubicBezTo>
                <a:cubicBezTo>
                  <a:pt x="6737212" y="20997"/>
                  <a:pt x="6901743" y="113931"/>
                  <a:pt x="6857674" y="280389"/>
                </a:cubicBezTo>
                <a:cubicBezTo>
                  <a:pt x="6883836" y="513854"/>
                  <a:pt x="6827075" y="573143"/>
                  <a:pt x="6857674" y="818719"/>
                </a:cubicBezTo>
                <a:cubicBezTo>
                  <a:pt x="6888273" y="1064295"/>
                  <a:pt x="6804989" y="1207130"/>
                  <a:pt x="6857674" y="1401910"/>
                </a:cubicBezTo>
                <a:cubicBezTo>
                  <a:pt x="6875940" y="1570060"/>
                  <a:pt x="6730605" y="1686493"/>
                  <a:pt x="6577285" y="1682299"/>
                </a:cubicBezTo>
                <a:cubicBezTo>
                  <a:pt x="6330818" y="1734359"/>
                  <a:pt x="6121546" y="1632872"/>
                  <a:pt x="5941871" y="1682299"/>
                </a:cubicBezTo>
                <a:cubicBezTo>
                  <a:pt x="5762196" y="1731726"/>
                  <a:pt x="5555041" y="1681598"/>
                  <a:pt x="5306457" y="1682299"/>
                </a:cubicBezTo>
                <a:cubicBezTo>
                  <a:pt x="5057873" y="1683000"/>
                  <a:pt x="4966573" y="1647481"/>
                  <a:pt x="4671043" y="1682299"/>
                </a:cubicBezTo>
                <a:cubicBezTo>
                  <a:pt x="4375513" y="1717117"/>
                  <a:pt x="4281439" y="1632913"/>
                  <a:pt x="3972660" y="1682299"/>
                </a:cubicBezTo>
                <a:cubicBezTo>
                  <a:pt x="3663881" y="1731685"/>
                  <a:pt x="3585778" y="1666413"/>
                  <a:pt x="3463184" y="1682299"/>
                </a:cubicBezTo>
                <a:cubicBezTo>
                  <a:pt x="3340590" y="1698185"/>
                  <a:pt x="3117767" y="1640296"/>
                  <a:pt x="2953708" y="1682299"/>
                </a:cubicBezTo>
                <a:cubicBezTo>
                  <a:pt x="2789649" y="1724302"/>
                  <a:pt x="2684826" y="1623506"/>
                  <a:pt x="2444231" y="1682299"/>
                </a:cubicBezTo>
                <a:cubicBezTo>
                  <a:pt x="2203636" y="1741092"/>
                  <a:pt x="1937390" y="1617919"/>
                  <a:pt x="1745848" y="1682299"/>
                </a:cubicBezTo>
                <a:cubicBezTo>
                  <a:pt x="1554306" y="1746679"/>
                  <a:pt x="1347805" y="1632155"/>
                  <a:pt x="1236372" y="1682299"/>
                </a:cubicBezTo>
                <a:cubicBezTo>
                  <a:pt x="1124939" y="1732443"/>
                  <a:pt x="648124" y="1592199"/>
                  <a:pt x="280389" y="1682299"/>
                </a:cubicBezTo>
                <a:cubicBezTo>
                  <a:pt x="137174" y="1646052"/>
                  <a:pt x="-6758" y="1549969"/>
                  <a:pt x="0" y="1401910"/>
                </a:cubicBezTo>
                <a:cubicBezTo>
                  <a:pt x="-52548" y="1219774"/>
                  <a:pt x="23351" y="1035600"/>
                  <a:pt x="0" y="829934"/>
                </a:cubicBezTo>
                <a:cubicBezTo>
                  <a:pt x="-23351" y="624268"/>
                  <a:pt x="20287" y="495801"/>
                  <a:pt x="0" y="28038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Alex: .......... you buy a branch of peach blossoms for Tet?</a:t>
            </a:r>
          </a:p>
          <a:p>
            <a:pPr algn="ctr" defTabSz="685800">
              <a:buClrTx/>
            </a:pPr>
            <a:endParaRPr lang="en-US" sz="240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  Nam: Yes, I will.</a:t>
            </a:r>
          </a:p>
        </p:txBody>
      </p:sp>
      <p:sp>
        <p:nvSpPr>
          <p:cNvPr id="26" name="Dap an A.">
            <a:extLst>
              <a:ext uri="{FF2B5EF4-FFF2-40B4-BE49-F238E27FC236}">
                <a16:creationId xmlns:a16="http://schemas.microsoft.com/office/drawing/2014/main" xmlns="" id="{8F2649EF-7A97-4BA9-85EA-61D3C712BE98}"/>
              </a:ext>
            </a:extLst>
          </p:cNvPr>
          <p:cNvSpPr/>
          <p:nvPr/>
        </p:nvSpPr>
        <p:spPr>
          <a:xfrm>
            <a:off x="1116232" y="2291164"/>
            <a:ext cx="3194003" cy="1035787"/>
          </a:xfrm>
          <a:custGeom>
            <a:avLst/>
            <a:gdLst>
              <a:gd name="connsiteX0" fmla="*/ 0 w 3194003"/>
              <a:gd name="connsiteY0" fmla="*/ 172635 h 1035787"/>
              <a:gd name="connsiteX1" fmla="*/ 172635 w 3194003"/>
              <a:gd name="connsiteY1" fmla="*/ 0 h 1035787"/>
              <a:gd name="connsiteX2" fmla="*/ 799356 w 3194003"/>
              <a:gd name="connsiteY2" fmla="*/ 0 h 1035787"/>
              <a:gd name="connsiteX3" fmla="*/ 1340616 w 3194003"/>
              <a:gd name="connsiteY3" fmla="*/ 0 h 1035787"/>
              <a:gd name="connsiteX4" fmla="*/ 1967337 w 3194003"/>
              <a:gd name="connsiteY4" fmla="*/ 0 h 1035787"/>
              <a:gd name="connsiteX5" fmla="*/ 2508596 w 3194003"/>
              <a:gd name="connsiteY5" fmla="*/ 0 h 1035787"/>
              <a:gd name="connsiteX6" fmla="*/ 3021368 w 3194003"/>
              <a:gd name="connsiteY6" fmla="*/ 0 h 1035787"/>
              <a:gd name="connsiteX7" fmla="*/ 3194003 w 3194003"/>
              <a:gd name="connsiteY7" fmla="*/ 172635 h 1035787"/>
              <a:gd name="connsiteX8" fmla="*/ 3194003 w 3194003"/>
              <a:gd name="connsiteY8" fmla="*/ 524799 h 1035787"/>
              <a:gd name="connsiteX9" fmla="*/ 3194003 w 3194003"/>
              <a:gd name="connsiteY9" fmla="*/ 863152 h 1035787"/>
              <a:gd name="connsiteX10" fmla="*/ 3021368 w 3194003"/>
              <a:gd name="connsiteY10" fmla="*/ 1035787 h 1035787"/>
              <a:gd name="connsiteX11" fmla="*/ 2394647 w 3194003"/>
              <a:gd name="connsiteY11" fmla="*/ 1035787 h 1035787"/>
              <a:gd name="connsiteX12" fmla="*/ 1796413 w 3194003"/>
              <a:gd name="connsiteY12" fmla="*/ 1035787 h 1035787"/>
              <a:gd name="connsiteX13" fmla="*/ 1226666 w 3194003"/>
              <a:gd name="connsiteY13" fmla="*/ 1035787 h 1035787"/>
              <a:gd name="connsiteX14" fmla="*/ 742382 w 3194003"/>
              <a:gd name="connsiteY14" fmla="*/ 1035787 h 1035787"/>
              <a:gd name="connsiteX15" fmla="*/ 172635 w 3194003"/>
              <a:gd name="connsiteY15" fmla="*/ 1035787 h 1035787"/>
              <a:gd name="connsiteX16" fmla="*/ 0 w 3194003"/>
              <a:gd name="connsiteY16" fmla="*/ 863152 h 1035787"/>
              <a:gd name="connsiteX17" fmla="*/ 0 w 3194003"/>
              <a:gd name="connsiteY17" fmla="*/ 510988 h 1035787"/>
              <a:gd name="connsiteX18" fmla="*/ 0 w 3194003"/>
              <a:gd name="connsiteY18" fmla="*/ 172635 h 103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3" h="1035787" fill="none" extrusionOk="0">
                <a:moveTo>
                  <a:pt x="0" y="172635"/>
                </a:moveTo>
                <a:cubicBezTo>
                  <a:pt x="-896" y="69999"/>
                  <a:pt x="92087" y="24459"/>
                  <a:pt x="172635" y="0"/>
                </a:cubicBezTo>
                <a:cubicBezTo>
                  <a:pt x="314596" y="-43420"/>
                  <a:pt x="610492" y="35019"/>
                  <a:pt x="799356" y="0"/>
                </a:cubicBezTo>
                <a:cubicBezTo>
                  <a:pt x="988220" y="-35019"/>
                  <a:pt x="1115986" y="961"/>
                  <a:pt x="1340616" y="0"/>
                </a:cubicBezTo>
                <a:cubicBezTo>
                  <a:pt x="1565246" y="-961"/>
                  <a:pt x="1669475" y="35291"/>
                  <a:pt x="1967337" y="0"/>
                </a:cubicBezTo>
                <a:cubicBezTo>
                  <a:pt x="2265199" y="-35291"/>
                  <a:pt x="2315165" y="25434"/>
                  <a:pt x="2508596" y="0"/>
                </a:cubicBezTo>
                <a:cubicBezTo>
                  <a:pt x="2702027" y="-25434"/>
                  <a:pt x="2879324" y="28254"/>
                  <a:pt x="3021368" y="0"/>
                </a:cubicBezTo>
                <a:cubicBezTo>
                  <a:pt x="3121337" y="-14404"/>
                  <a:pt x="3189494" y="72757"/>
                  <a:pt x="3194003" y="172635"/>
                </a:cubicBezTo>
                <a:cubicBezTo>
                  <a:pt x="3231482" y="298240"/>
                  <a:pt x="3153861" y="452280"/>
                  <a:pt x="3194003" y="524799"/>
                </a:cubicBezTo>
                <a:cubicBezTo>
                  <a:pt x="3234145" y="597318"/>
                  <a:pt x="3185197" y="756862"/>
                  <a:pt x="3194003" y="863152"/>
                </a:cubicBezTo>
                <a:cubicBezTo>
                  <a:pt x="3188873" y="967619"/>
                  <a:pt x="3139352" y="1037751"/>
                  <a:pt x="3021368" y="1035787"/>
                </a:cubicBezTo>
                <a:cubicBezTo>
                  <a:pt x="2745224" y="1069111"/>
                  <a:pt x="2530463" y="1031510"/>
                  <a:pt x="2394647" y="1035787"/>
                </a:cubicBezTo>
                <a:cubicBezTo>
                  <a:pt x="2258831" y="1040064"/>
                  <a:pt x="2016509" y="1002414"/>
                  <a:pt x="1796413" y="1035787"/>
                </a:cubicBezTo>
                <a:cubicBezTo>
                  <a:pt x="1576317" y="1069160"/>
                  <a:pt x="1451996" y="1014416"/>
                  <a:pt x="1226666" y="1035787"/>
                </a:cubicBezTo>
                <a:cubicBezTo>
                  <a:pt x="1001336" y="1057158"/>
                  <a:pt x="860879" y="1024768"/>
                  <a:pt x="742382" y="1035787"/>
                </a:cubicBezTo>
                <a:cubicBezTo>
                  <a:pt x="623885" y="1046806"/>
                  <a:pt x="324463" y="1007194"/>
                  <a:pt x="172635" y="1035787"/>
                </a:cubicBezTo>
                <a:cubicBezTo>
                  <a:pt x="79258" y="1029405"/>
                  <a:pt x="-6444" y="982357"/>
                  <a:pt x="0" y="863152"/>
                </a:cubicBezTo>
                <a:cubicBezTo>
                  <a:pt x="-37626" y="710117"/>
                  <a:pt x="21697" y="588688"/>
                  <a:pt x="0" y="510988"/>
                </a:cubicBezTo>
                <a:cubicBezTo>
                  <a:pt x="-21697" y="433288"/>
                  <a:pt x="39662" y="340171"/>
                  <a:pt x="0" y="172635"/>
                </a:cubicBezTo>
                <a:close/>
              </a:path>
              <a:path w="3194003" h="1035787" stroke="0" extrusionOk="0">
                <a:moveTo>
                  <a:pt x="0" y="172635"/>
                </a:moveTo>
                <a:cubicBezTo>
                  <a:pt x="7050" y="70145"/>
                  <a:pt x="72907" y="-24360"/>
                  <a:pt x="172635" y="0"/>
                </a:cubicBezTo>
                <a:cubicBezTo>
                  <a:pt x="339707" y="-12570"/>
                  <a:pt x="500317" y="3767"/>
                  <a:pt x="656920" y="0"/>
                </a:cubicBezTo>
                <a:cubicBezTo>
                  <a:pt x="813524" y="-3767"/>
                  <a:pt x="919110" y="41234"/>
                  <a:pt x="1169692" y="0"/>
                </a:cubicBezTo>
                <a:cubicBezTo>
                  <a:pt x="1420274" y="-41234"/>
                  <a:pt x="1468999" y="9241"/>
                  <a:pt x="1682463" y="0"/>
                </a:cubicBezTo>
                <a:cubicBezTo>
                  <a:pt x="1895927" y="-9241"/>
                  <a:pt x="2180639" y="71304"/>
                  <a:pt x="2309185" y="0"/>
                </a:cubicBezTo>
                <a:cubicBezTo>
                  <a:pt x="2437731" y="-71304"/>
                  <a:pt x="2841303" y="41829"/>
                  <a:pt x="3021368" y="0"/>
                </a:cubicBezTo>
                <a:cubicBezTo>
                  <a:pt x="3108390" y="2018"/>
                  <a:pt x="3185804" y="87830"/>
                  <a:pt x="3194003" y="172635"/>
                </a:cubicBezTo>
                <a:cubicBezTo>
                  <a:pt x="3213165" y="318148"/>
                  <a:pt x="3170721" y="402285"/>
                  <a:pt x="3194003" y="510988"/>
                </a:cubicBezTo>
                <a:cubicBezTo>
                  <a:pt x="3217285" y="619691"/>
                  <a:pt x="3187635" y="695248"/>
                  <a:pt x="3194003" y="863152"/>
                </a:cubicBezTo>
                <a:cubicBezTo>
                  <a:pt x="3194439" y="940170"/>
                  <a:pt x="3113858" y="1037743"/>
                  <a:pt x="3021368" y="1035787"/>
                </a:cubicBezTo>
                <a:cubicBezTo>
                  <a:pt x="2765704" y="1069634"/>
                  <a:pt x="2735068" y="1024039"/>
                  <a:pt x="2480109" y="1035787"/>
                </a:cubicBezTo>
                <a:cubicBezTo>
                  <a:pt x="2225150" y="1047535"/>
                  <a:pt x="2222200" y="1018726"/>
                  <a:pt x="1995824" y="1035787"/>
                </a:cubicBezTo>
                <a:cubicBezTo>
                  <a:pt x="1769449" y="1052848"/>
                  <a:pt x="1589279" y="982900"/>
                  <a:pt x="1426078" y="1035787"/>
                </a:cubicBezTo>
                <a:cubicBezTo>
                  <a:pt x="1262877" y="1088674"/>
                  <a:pt x="1037329" y="1016379"/>
                  <a:pt x="856331" y="1035787"/>
                </a:cubicBezTo>
                <a:cubicBezTo>
                  <a:pt x="675333" y="1055195"/>
                  <a:pt x="329207" y="1032218"/>
                  <a:pt x="172635" y="1035787"/>
                </a:cubicBezTo>
                <a:cubicBezTo>
                  <a:pt x="57788" y="1045504"/>
                  <a:pt x="21888" y="945686"/>
                  <a:pt x="0" y="863152"/>
                </a:cubicBezTo>
                <a:cubicBezTo>
                  <a:pt x="-36890" y="786532"/>
                  <a:pt x="30249" y="638844"/>
                  <a:pt x="0" y="510988"/>
                </a:cubicBezTo>
                <a:cubicBezTo>
                  <a:pt x="-30249" y="383132"/>
                  <a:pt x="39903" y="250230"/>
                  <a:pt x="0" y="1726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28" name="Dap an B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5200650" y="2305397"/>
            <a:ext cx="3194002" cy="1051559"/>
          </a:xfrm>
          <a:custGeom>
            <a:avLst/>
            <a:gdLst>
              <a:gd name="connsiteX0" fmla="*/ 0 w 3194002"/>
              <a:gd name="connsiteY0" fmla="*/ 175263 h 1051559"/>
              <a:gd name="connsiteX1" fmla="*/ 175263 w 3194002"/>
              <a:gd name="connsiteY1" fmla="*/ 0 h 1051559"/>
              <a:gd name="connsiteX2" fmla="*/ 800828 w 3194002"/>
              <a:gd name="connsiteY2" fmla="*/ 0 h 1051559"/>
              <a:gd name="connsiteX3" fmla="*/ 1341088 w 3194002"/>
              <a:gd name="connsiteY3" fmla="*/ 0 h 1051559"/>
              <a:gd name="connsiteX4" fmla="*/ 1966653 w 3194002"/>
              <a:gd name="connsiteY4" fmla="*/ 0 h 1051559"/>
              <a:gd name="connsiteX5" fmla="*/ 2506913 w 3194002"/>
              <a:gd name="connsiteY5" fmla="*/ 0 h 1051559"/>
              <a:gd name="connsiteX6" fmla="*/ 3018739 w 3194002"/>
              <a:gd name="connsiteY6" fmla="*/ 0 h 1051559"/>
              <a:gd name="connsiteX7" fmla="*/ 3194002 w 3194002"/>
              <a:gd name="connsiteY7" fmla="*/ 175263 h 1051559"/>
              <a:gd name="connsiteX8" fmla="*/ 3194002 w 3194002"/>
              <a:gd name="connsiteY8" fmla="*/ 532790 h 1051559"/>
              <a:gd name="connsiteX9" fmla="*/ 3194002 w 3194002"/>
              <a:gd name="connsiteY9" fmla="*/ 876296 h 1051559"/>
              <a:gd name="connsiteX10" fmla="*/ 3018739 w 3194002"/>
              <a:gd name="connsiteY10" fmla="*/ 1051559 h 1051559"/>
              <a:gd name="connsiteX11" fmla="*/ 2393174 w 3194002"/>
              <a:gd name="connsiteY11" fmla="*/ 1051559 h 1051559"/>
              <a:gd name="connsiteX12" fmla="*/ 1796044 w 3194002"/>
              <a:gd name="connsiteY12" fmla="*/ 1051559 h 1051559"/>
              <a:gd name="connsiteX13" fmla="*/ 1227349 w 3194002"/>
              <a:gd name="connsiteY13" fmla="*/ 1051559 h 1051559"/>
              <a:gd name="connsiteX14" fmla="*/ 743958 w 3194002"/>
              <a:gd name="connsiteY14" fmla="*/ 1051559 h 1051559"/>
              <a:gd name="connsiteX15" fmla="*/ 175263 w 3194002"/>
              <a:gd name="connsiteY15" fmla="*/ 1051559 h 1051559"/>
              <a:gd name="connsiteX16" fmla="*/ 0 w 3194002"/>
              <a:gd name="connsiteY16" fmla="*/ 876296 h 1051559"/>
              <a:gd name="connsiteX17" fmla="*/ 0 w 3194002"/>
              <a:gd name="connsiteY17" fmla="*/ 518769 h 1051559"/>
              <a:gd name="connsiteX18" fmla="*/ 0 w 3194002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2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66382" y="-39120"/>
                  <a:pt x="519983" y="42809"/>
                  <a:pt x="800828" y="0"/>
                </a:cubicBezTo>
                <a:cubicBezTo>
                  <a:pt x="1081674" y="-42809"/>
                  <a:pt x="1159605" y="32600"/>
                  <a:pt x="1341088" y="0"/>
                </a:cubicBezTo>
                <a:cubicBezTo>
                  <a:pt x="1522571" y="-32600"/>
                  <a:pt x="1660882" y="12708"/>
                  <a:pt x="1966653" y="0"/>
                </a:cubicBezTo>
                <a:cubicBezTo>
                  <a:pt x="2272425" y="-12708"/>
                  <a:pt x="2262143" y="13195"/>
                  <a:pt x="2506913" y="0"/>
                </a:cubicBezTo>
                <a:cubicBezTo>
                  <a:pt x="2751683" y="-13195"/>
                  <a:pt x="2782014" y="17047"/>
                  <a:pt x="3018739" y="0"/>
                </a:cubicBezTo>
                <a:cubicBezTo>
                  <a:pt x="3124122" y="-26744"/>
                  <a:pt x="3175683" y="60046"/>
                  <a:pt x="3194002" y="175263"/>
                </a:cubicBezTo>
                <a:cubicBezTo>
                  <a:pt x="3220854" y="326978"/>
                  <a:pt x="3154398" y="403837"/>
                  <a:pt x="3194002" y="532790"/>
                </a:cubicBezTo>
                <a:cubicBezTo>
                  <a:pt x="3233606" y="661743"/>
                  <a:pt x="3158371" y="782115"/>
                  <a:pt x="3194002" y="876296"/>
                </a:cubicBezTo>
                <a:cubicBezTo>
                  <a:pt x="3183979" y="990917"/>
                  <a:pt x="3125872" y="1052456"/>
                  <a:pt x="3018739" y="1051559"/>
                </a:cubicBezTo>
                <a:cubicBezTo>
                  <a:pt x="2741219" y="1054661"/>
                  <a:pt x="2623076" y="1020982"/>
                  <a:pt x="2393174" y="1051559"/>
                </a:cubicBezTo>
                <a:cubicBezTo>
                  <a:pt x="2163272" y="1082136"/>
                  <a:pt x="2007888" y="987651"/>
                  <a:pt x="1796044" y="1051559"/>
                </a:cubicBezTo>
                <a:cubicBezTo>
                  <a:pt x="1584200" y="1115467"/>
                  <a:pt x="1427924" y="1038403"/>
                  <a:pt x="1227349" y="1051559"/>
                </a:cubicBezTo>
                <a:cubicBezTo>
                  <a:pt x="1026774" y="1064715"/>
                  <a:pt x="874944" y="1017112"/>
                  <a:pt x="743958" y="1051559"/>
                </a:cubicBezTo>
                <a:cubicBezTo>
                  <a:pt x="612972" y="1086006"/>
                  <a:pt x="356320" y="1027170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194002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04383" y="-18294"/>
                  <a:pt x="465382" y="47285"/>
                  <a:pt x="658654" y="0"/>
                </a:cubicBezTo>
                <a:cubicBezTo>
                  <a:pt x="851926" y="-47285"/>
                  <a:pt x="963082" y="610"/>
                  <a:pt x="1170480" y="0"/>
                </a:cubicBezTo>
                <a:cubicBezTo>
                  <a:pt x="1377878" y="-610"/>
                  <a:pt x="1456086" y="57455"/>
                  <a:pt x="1682305" y="0"/>
                </a:cubicBezTo>
                <a:cubicBezTo>
                  <a:pt x="1908524" y="-57455"/>
                  <a:pt x="2153004" y="42600"/>
                  <a:pt x="2307870" y="0"/>
                </a:cubicBezTo>
                <a:cubicBezTo>
                  <a:pt x="2462736" y="-42600"/>
                  <a:pt x="2776658" y="60948"/>
                  <a:pt x="3018739" y="0"/>
                </a:cubicBezTo>
                <a:cubicBezTo>
                  <a:pt x="3090753" y="6010"/>
                  <a:pt x="3188258" y="85851"/>
                  <a:pt x="3194002" y="175263"/>
                </a:cubicBezTo>
                <a:cubicBezTo>
                  <a:pt x="3220814" y="275998"/>
                  <a:pt x="3164352" y="440708"/>
                  <a:pt x="3194002" y="518769"/>
                </a:cubicBezTo>
                <a:cubicBezTo>
                  <a:pt x="3223652" y="596830"/>
                  <a:pt x="3153637" y="790013"/>
                  <a:pt x="3194002" y="876296"/>
                </a:cubicBezTo>
                <a:cubicBezTo>
                  <a:pt x="3194378" y="957273"/>
                  <a:pt x="3110517" y="1054998"/>
                  <a:pt x="3018739" y="1051559"/>
                </a:cubicBezTo>
                <a:cubicBezTo>
                  <a:pt x="2892217" y="1106347"/>
                  <a:pt x="2620075" y="990113"/>
                  <a:pt x="2478479" y="1051559"/>
                </a:cubicBezTo>
                <a:cubicBezTo>
                  <a:pt x="2336883" y="1113005"/>
                  <a:pt x="2207917" y="1027683"/>
                  <a:pt x="1995088" y="1051559"/>
                </a:cubicBezTo>
                <a:cubicBezTo>
                  <a:pt x="1782259" y="1075435"/>
                  <a:pt x="1576153" y="1036858"/>
                  <a:pt x="1426392" y="1051559"/>
                </a:cubicBezTo>
                <a:cubicBezTo>
                  <a:pt x="1276631" y="1066260"/>
                  <a:pt x="1070375" y="1031488"/>
                  <a:pt x="857697" y="1051559"/>
                </a:cubicBezTo>
                <a:cubicBezTo>
                  <a:pt x="645020" y="1071630"/>
                  <a:pt x="430410" y="970260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    Won't</a:t>
            </a:r>
          </a:p>
        </p:txBody>
      </p:sp>
      <p:sp>
        <p:nvSpPr>
          <p:cNvPr id="29" name="Dap an D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5379286" y="3735794"/>
            <a:ext cx="2885391" cy="1062990"/>
          </a:xfrm>
          <a:custGeom>
            <a:avLst/>
            <a:gdLst>
              <a:gd name="connsiteX0" fmla="*/ 0 w 2885391"/>
              <a:gd name="connsiteY0" fmla="*/ 177169 h 1062990"/>
              <a:gd name="connsiteX1" fmla="*/ 177169 w 2885391"/>
              <a:gd name="connsiteY1" fmla="*/ 0 h 1062990"/>
              <a:gd name="connsiteX2" fmla="*/ 734001 w 2885391"/>
              <a:gd name="connsiteY2" fmla="*/ 0 h 1062990"/>
              <a:gd name="connsiteX3" fmla="*/ 1214901 w 2885391"/>
              <a:gd name="connsiteY3" fmla="*/ 0 h 1062990"/>
              <a:gd name="connsiteX4" fmla="*/ 1771732 w 2885391"/>
              <a:gd name="connsiteY4" fmla="*/ 0 h 1062990"/>
              <a:gd name="connsiteX5" fmla="*/ 2252632 w 2885391"/>
              <a:gd name="connsiteY5" fmla="*/ 0 h 1062990"/>
              <a:gd name="connsiteX6" fmla="*/ 2708222 w 2885391"/>
              <a:gd name="connsiteY6" fmla="*/ 0 h 1062990"/>
              <a:gd name="connsiteX7" fmla="*/ 2885391 w 2885391"/>
              <a:gd name="connsiteY7" fmla="*/ 177169 h 1062990"/>
              <a:gd name="connsiteX8" fmla="*/ 2885391 w 2885391"/>
              <a:gd name="connsiteY8" fmla="*/ 538582 h 1062990"/>
              <a:gd name="connsiteX9" fmla="*/ 2885391 w 2885391"/>
              <a:gd name="connsiteY9" fmla="*/ 885821 h 1062990"/>
              <a:gd name="connsiteX10" fmla="*/ 2708222 w 2885391"/>
              <a:gd name="connsiteY10" fmla="*/ 1062990 h 1062990"/>
              <a:gd name="connsiteX11" fmla="*/ 2151390 w 2885391"/>
              <a:gd name="connsiteY11" fmla="*/ 1062990 h 1062990"/>
              <a:gd name="connsiteX12" fmla="*/ 1619869 w 2885391"/>
              <a:gd name="connsiteY12" fmla="*/ 1062990 h 1062990"/>
              <a:gd name="connsiteX13" fmla="*/ 1113659 w 2885391"/>
              <a:gd name="connsiteY13" fmla="*/ 1062990 h 1062990"/>
              <a:gd name="connsiteX14" fmla="*/ 683380 w 2885391"/>
              <a:gd name="connsiteY14" fmla="*/ 1062990 h 1062990"/>
              <a:gd name="connsiteX15" fmla="*/ 177169 w 2885391"/>
              <a:gd name="connsiteY15" fmla="*/ 1062990 h 1062990"/>
              <a:gd name="connsiteX16" fmla="*/ 0 w 2885391"/>
              <a:gd name="connsiteY16" fmla="*/ 885821 h 1062990"/>
              <a:gd name="connsiteX17" fmla="*/ 0 w 2885391"/>
              <a:gd name="connsiteY17" fmla="*/ 524408 h 1062990"/>
              <a:gd name="connsiteX18" fmla="*/ 0 w 2885391"/>
              <a:gd name="connsiteY18" fmla="*/ 177169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5391" h="1062990" fill="none" extrusionOk="0">
                <a:moveTo>
                  <a:pt x="0" y="177169"/>
                </a:moveTo>
                <a:cubicBezTo>
                  <a:pt x="-860" y="72317"/>
                  <a:pt x="81836" y="4157"/>
                  <a:pt x="177169" y="0"/>
                </a:cubicBezTo>
                <a:cubicBezTo>
                  <a:pt x="450260" y="-50712"/>
                  <a:pt x="583923" y="7519"/>
                  <a:pt x="734001" y="0"/>
                </a:cubicBezTo>
                <a:cubicBezTo>
                  <a:pt x="884079" y="-7519"/>
                  <a:pt x="1094911" y="53802"/>
                  <a:pt x="1214901" y="0"/>
                </a:cubicBezTo>
                <a:cubicBezTo>
                  <a:pt x="1334891" y="-53802"/>
                  <a:pt x="1603574" y="55119"/>
                  <a:pt x="1771732" y="0"/>
                </a:cubicBezTo>
                <a:cubicBezTo>
                  <a:pt x="1939890" y="-55119"/>
                  <a:pt x="2126550" y="29827"/>
                  <a:pt x="2252632" y="0"/>
                </a:cubicBezTo>
                <a:cubicBezTo>
                  <a:pt x="2378714" y="-29827"/>
                  <a:pt x="2501933" y="30082"/>
                  <a:pt x="2708222" y="0"/>
                </a:cubicBezTo>
                <a:cubicBezTo>
                  <a:pt x="2813601" y="-23453"/>
                  <a:pt x="2869382" y="63222"/>
                  <a:pt x="2885391" y="177169"/>
                </a:cubicBezTo>
                <a:cubicBezTo>
                  <a:pt x="2895290" y="344377"/>
                  <a:pt x="2881010" y="366245"/>
                  <a:pt x="2885391" y="538582"/>
                </a:cubicBezTo>
                <a:cubicBezTo>
                  <a:pt x="2889772" y="710919"/>
                  <a:pt x="2870142" y="763428"/>
                  <a:pt x="2885391" y="885821"/>
                </a:cubicBezTo>
                <a:cubicBezTo>
                  <a:pt x="2878181" y="996492"/>
                  <a:pt x="2828561" y="1064941"/>
                  <a:pt x="2708222" y="1062990"/>
                </a:cubicBezTo>
                <a:cubicBezTo>
                  <a:pt x="2494707" y="1114679"/>
                  <a:pt x="2327743" y="1020237"/>
                  <a:pt x="2151390" y="1062990"/>
                </a:cubicBezTo>
                <a:cubicBezTo>
                  <a:pt x="1975037" y="1105743"/>
                  <a:pt x="1841727" y="1044450"/>
                  <a:pt x="1619869" y="1062990"/>
                </a:cubicBezTo>
                <a:cubicBezTo>
                  <a:pt x="1398011" y="1081530"/>
                  <a:pt x="1222687" y="1046244"/>
                  <a:pt x="1113659" y="1062990"/>
                </a:cubicBezTo>
                <a:cubicBezTo>
                  <a:pt x="1004631" y="1079736"/>
                  <a:pt x="822626" y="1054523"/>
                  <a:pt x="683380" y="1062990"/>
                </a:cubicBezTo>
                <a:cubicBezTo>
                  <a:pt x="544134" y="1071457"/>
                  <a:pt x="407518" y="1012777"/>
                  <a:pt x="177169" y="1062990"/>
                </a:cubicBezTo>
                <a:cubicBezTo>
                  <a:pt x="83141" y="1050598"/>
                  <a:pt x="-5505" y="1004052"/>
                  <a:pt x="0" y="885821"/>
                </a:cubicBezTo>
                <a:cubicBezTo>
                  <a:pt x="-21404" y="721605"/>
                  <a:pt x="38916" y="598590"/>
                  <a:pt x="0" y="524408"/>
                </a:cubicBezTo>
                <a:cubicBezTo>
                  <a:pt x="-38916" y="450226"/>
                  <a:pt x="19091" y="319248"/>
                  <a:pt x="0" y="177169"/>
                </a:cubicBezTo>
                <a:close/>
              </a:path>
              <a:path w="2885391" h="1062990" stroke="0" extrusionOk="0">
                <a:moveTo>
                  <a:pt x="0" y="177169"/>
                </a:moveTo>
                <a:cubicBezTo>
                  <a:pt x="4234" y="75029"/>
                  <a:pt x="76341" y="-16558"/>
                  <a:pt x="177169" y="0"/>
                </a:cubicBezTo>
                <a:cubicBezTo>
                  <a:pt x="305966" y="-36002"/>
                  <a:pt x="403646" y="20737"/>
                  <a:pt x="607448" y="0"/>
                </a:cubicBezTo>
                <a:cubicBezTo>
                  <a:pt x="811250" y="-20737"/>
                  <a:pt x="959746" y="41494"/>
                  <a:pt x="1063038" y="0"/>
                </a:cubicBezTo>
                <a:cubicBezTo>
                  <a:pt x="1166330" y="-41494"/>
                  <a:pt x="1307876" y="32976"/>
                  <a:pt x="1518627" y="0"/>
                </a:cubicBezTo>
                <a:cubicBezTo>
                  <a:pt x="1729378" y="-32976"/>
                  <a:pt x="1941856" y="30485"/>
                  <a:pt x="2075459" y="0"/>
                </a:cubicBezTo>
                <a:cubicBezTo>
                  <a:pt x="2209062" y="-30485"/>
                  <a:pt x="2561721" y="15845"/>
                  <a:pt x="2708222" y="0"/>
                </a:cubicBezTo>
                <a:cubicBezTo>
                  <a:pt x="2800399" y="1375"/>
                  <a:pt x="2878086" y="88710"/>
                  <a:pt x="2885391" y="177169"/>
                </a:cubicBezTo>
                <a:cubicBezTo>
                  <a:pt x="2923071" y="257209"/>
                  <a:pt x="2849370" y="437164"/>
                  <a:pt x="2885391" y="524408"/>
                </a:cubicBezTo>
                <a:cubicBezTo>
                  <a:pt x="2921412" y="611652"/>
                  <a:pt x="2851117" y="792465"/>
                  <a:pt x="2885391" y="885821"/>
                </a:cubicBezTo>
                <a:cubicBezTo>
                  <a:pt x="2885688" y="971169"/>
                  <a:pt x="2801289" y="1066268"/>
                  <a:pt x="2708222" y="1062990"/>
                </a:cubicBezTo>
                <a:cubicBezTo>
                  <a:pt x="2479712" y="1077660"/>
                  <a:pt x="2466830" y="1042973"/>
                  <a:pt x="2227322" y="1062990"/>
                </a:cubicBezTo>
                <a:cubicBezTo>
                  <a:pt x="1987814" y="1083007"/>
                  <a:pt x="1930128" y="1026973"/>
                  <a:pt x="1797043" y="1062990"/>
                </a:cubicBezTo>
                <a:cubicBezTo>
                  <a:pt x="1663958" y="1099007"/>
                  <a:pt x="1400106" y="1015593"/>
                  <a:pt x="1290832" y="1062990"/>
                </a:cubicBezTo>
                <a:cubicBezTo>
                  <a:pt x="1181558" y="1110387"/>
                  <a:pt x="951339" y="1009398"/>
                  <a:pt x="784622" y="1062990"/>
                </a:cubicBezTo>
                <a:cubicBezTo>
                  <a:pt x="617905" y="1116582"/>
                  <a:pt x="368855" y="1019607"/>
                  <a:pt x="177169" y="1062990"/>
                </a:cubicBezTo>
                <a:cubicBezTo>
                  <a:pt x="58779" y="1073225"/>
                  <a:pt x="14348" y="975272"/>
                  <a:pt x="0" y="885821"/>
                </a:cubicBezTo>
                <a:cubicBezTo>
                  <a:pt x="-16722" y="746479"/>
                  <a:pt x="10226" y="696464"/>
                  <a:pt x="0" y="524408"/>
                </a:cubicBezTo>
                <a:cubicBezTo>
                  <a:pt x="-10226" y="352352"/>
                  <a:pt x="13953" y="292835"/>
                  <a:pt x="0" y="17716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 Will</a:t>
            </a:r>
          </a:p>
        </p:txBody>
      </p:sp>
      <p:sp>
        <p:nvSpPr>
          <p:cNvPr id="30" name="Dap an C.">
            <a:extLst>
              <a:ext uri="{FF2B5EF4-FFF2-40B4-BE49-F238E27FC236}">
                <a16:creationId xmlns:a16="http://schemas.microsoft.com/office/drawing/2014/main" xmlns="" id="{FBC6BD79-02F4-4DAE-AFE4-6FB8C7AEDAD0}"/>
              </a:ext>
            </a:extLst>
          </p:cNvPr>
          <p:cNvSpPr/>
          <p:nvPr/>
        </p:nvSpPr>
        <p:spPr>
          <a:xfrm>
            <a:off x="1316590" y="3766834"/>
            <a:ext cx="3036857" cy="1051559"/>
          </a:xfrm>
          <a:custGeom>
            <a:avLst/>
            <a:gdLst>
              <a:gd name="connsiteX0" fmla="*/ 0 w 3036857"/>
              <a:gd name="connsiteY0" fmla="*/ 175263 h 1051559"/>
              <a:gd name="connsiteX1" fmla="*/ 175263 w 3036857"/>
              <a:gd name="connsiteY1" fmla="*/ 0 h 1051559"/>
              <a:gd name="connsiteX2" fmla="*/ 766256 w 3036857"/>
              <a:gd name="connsiteY2" fmla="*/ 0 h 1051559"/>
              <a:gd name="connsiteX3" fmla="*/ 1276659 w 3036857"/>
              <a:gd name="connsiteY3" fmla="*/ 0 h 1051559"/>
              <a:gd name="connsiteX4" fmla="*/ 1867652 w 3036857"/>
              <a:gd name="connsiteY4" fmla="*/ 0 h 1051559"/>
              <a:gd name="connsiteX5" fmla="*/ 2378054 w 3036857"/>
              <a:gd name="connsiteY5" fmla="*/ 0 h 1051559"/>
              <a:gd name="connsiteX6" fmla="*/ 2861594 w 3036857"/>
              <a:gd name="connsiteY6" fmla="*/ 0 h 1051559"/>
              <a:gd name="connsiteX7" fmla="*/ 3036857 w 3036857"/>
              <a:gd name="connsiteY7" fmla="*/ 175263 h 1051559"/>
              <a:gd name="connsiteX8" fmla="*/ 3036857 w 3036857"/>
              <a:gd name="connsiteY8" fmla="*/ 532790 h 1051559"/>
              <a:gd name="connsiteX9" fmla="*/ 3036857 w 3036857"/>
              <a:gd name="connsiteY9" fmla="*/ 876296 h 1051559"/>
              <a:gd name="connsiteX10" fmla="*/ 2861594 w 3036857"/>
              <a:gd name="connsiteY10" fmla="*/ 1051559 h 1051559"/>
              <a:gd name="connsiteX11" fmla="*/ 2270601 w 3036857"/>
              <a:gd name="connsiteY11" fmla="*/ 1051559 h 1051559"/>
              <a:gd name="connsiteX12" fmla="*/ 1706472 w 3036857"/>
              <a:gd name="connsiteY12" fmla="*/ 1051559 h 1051559"/>
              <a:gd name="connsiteX13" fmla="*/ 1169205 w 3036857"/>
              <a:gd name="connsiteY13" fmla="*/ 1051559 h 1051559"/>
              <a:gd name="connsiteX14" fmla="*/ 712529 w 3036857"/>
              <a:gd name="connsiteY14" fmla="*/ 1051559 h 1051559"/>
              <a:gd name="connsiteX15" fmla="*/ 175263 w 3036857"/>
              <a:gd name="connsiteY15" fmla="*/ 1051559 h 1051559"/>
              <a:gd name="connsiteX16" fmla="*/ 0 w 3036857"/>
              <a:gd name="connsiteY16" fmla="*/ 876296 h 1051559"/>
              <a:gd name="connsiteX17" fmla="*/ 0 w 3036857"/>
              <a:gd name="connsiteY17" fmla="*/ 518769 h 1051559"/>
              <a:gd name="connsiteX18" fmla="*/ 0 w 3036857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6857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44729" y="-52350"/>
                  <a:pt x="622286" y="54430"/>
                  <a:pt x="766256" y="0"/>
                </a:cubicBezTo>
                <a:cubicBezTo>
                  <a:pt x="910226" y="-54430"/>
                  <a:pt x="1102428" y="972"/>
                  <a:pt x="1276659" y="0"/>
                </a:cubicBezTo>
                <a:cubicBezTo>
                  <a:pt x="1450890" y="-972"/>
                  <a:pt x="1579996" y="37656"/>
                  <a:pt x="1867652" y="0"/>
                </a:cubicBezTo>
                <a:cubicBezTo>
                  <a:pt x="2155308" y="-37656"/>
                  <a:pt x="2204524" y="8876"/>
                  <a:pt x="2378054" y="0"/>
                </a:cubicBezTo>
                <a:cubicBezTo>
                  <a:pt x="2551584" y="-8876"/>
                  <a:pt x="2670572" y="32450"/>
                  <a:pt x="2861594" y="0"/>
                </a:cubicBezTo>
                <a:cubicBezTo>
                  <a:pt x="2966977" y="-26744"/>
                  <a:pt x="3018538" y="60046"/>
                  <a:pt x="3036857" y="175263"/>
                </a:cubicBezTo>
                <a:cubicBezTo>
                  <a:pt x="3063709" y="326978"/>
                  <a:pt x="2997253" y="403837"/>
                  <a:pt x="3036857" y="532790"/>
                </a:cubicBezTo>
                <a:cubicBezTo>
                  <a:pt x="3076461" y="661743"/>
                  <a:pt x="3001226" y="782115"/>
                  <a:pt x="3036857" y="876296"/>
                </a:cubicBezTo>
                <a:cubicBezTo>
                  <a:pt x="3026834" y="990917"/>
                  <a:pt x="2968727" y="1052456"/>
                  <a:pt x="2861594" y="1051559"/>
                </a:cubicBezTo>
                <a:cubicBezTo>
                  <a:pt x="2591957" y="1121852"/>
                  <a:pt x="2551668" y="1033313"/>
                  <a:pt x="2270601" y="1051559"/>
                </a:cubicBezTo>
                <a:cubicBezTo>
                  <a:pt x="1989534" y="1069805"/>
                  <a:pt x="1961399" y="1030952"/>
                  <a:pt x="1706472" y="1051559"/>
                </a:cubicBezTo>
                <a:cubicBezTo>
                  <a:pt x="1451545" y="1072166"/>
                  <a:pt x="1351083" y="1036658"/>
                  <a:pt x="1169205" y="1051559"/>
                </a:cubicBezTo>
                <a:cubicBezTo>
                  <a:pt x="987327" y="1066460"/>
                  <a:pt x="907872" y="1042376"/>
                  <a:pt x="712529" y="1051559"/>
                </a:cubicBezTo>
                <a:cubicBezTo>
                  <a:pt x="517186" y="1060742"/>
                  <a:pt x="307273" y="1025177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036857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69969" y="-45025"/>
                  <a:pt x="466659" y="20413"/>
                  <a:pt x="631939" y="0"/>
                </a:cubicBezTo>
                <a:cubicBezTo>
                  <a:pt x="797219" y="-20413"/>
                  <a:pt x="1008428" y="13900"/>
                  <a:pt x="1115479" y="0"/>
                </a:cubicBezTo>
                <a:cubicBezTo>
                  <a:pt x="1222530" y="-13900"/>
                  <a:pt x="1498658" y="45923"/>
                  <a:pt x="1599018" y="0"/>
                </a:cubicBezTo>
                <a:cubicBezTo>
                  <a:pt x="1699378" y="-45923"/>
                  <a:pt x="2056989" y="56707"/>
                  <a:pt x="2190011" y="0"/>
                </a:cubicBezTo>
                <a:cubicBezTo>
                  <a:pt x="2323033" y="-56707"/>
                  <a:pt x="2530348" y="9403"/>
                  <a:pt x="2861594" y="0"/>
                </a:cubicBezTo>
                <a:cubicBezTo>
                  <a:pt x="2933608" y="6010"/>
                  <a:pt x="3031113" y="85851"/>
                  <a:pt x="3036857" y="175263"/>
                </a:cubicBezTo>
                <a:cubicBezTo>
                  <a:pt x="3063669" y="275998"/>
                  <a:pt x="3007207" y="440708"/>
                  <a:pt x="3036857" y="518769"/>
                </a:cubicBezTo>
                <a:cubicBezTo>
                  <a:pt x="3066507" y="596830"/>
                  <a:pt x="2996492" y="790013"/>
                  <a:pt x="3036857" y="876296"/>
                </a:cubicBezTo>
                <a:cubicBezTo>
                  <a:pt x="3037233" y="957273"/>
                  <a:pt x="2953372" y="1054998"/>
                  <a:pt x="2861594" y="1051559"/>
                </a:cubicBezTo>
                <a:cubicBezTo>
                  <a:pt x="2729471" y="1077394"/>
                  <a:pt x="2461007" y="1017862"/>
                  <a:pt x="2351191" y="1051559"/>
                </a:cubicBezTo>
                <a:cubicBezTo>
                  <a:pt x="2241375" y="1085256"/>
                  <a:pt x="2030459" y="1028442"/>
                  <a:pt x="1894515" y="1051559"/>
                </a:cubicBezTo>
                <a:cubicBezTo>
                  <a:pt x="1758571" y="1074676"/>
                  <a:pt x="1588248" y="998683"/>
                  <a:pt x="1357249" y="1051559"/>
                </a:cubicBezTo>
                <a:cubicBezTo>
                  <a:pt x="1126250" y="1104435"/>
                  <a:pt x="1054536" y="993759"/>
                  <a:pt x="819982" y="1051559"/>
                </a:cubicBezTo>
                <a:cubicBezTo>
                  <a:pt x="585428" y="1109359"/>
                  <a:pt x="326684" y="1023236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Do</a:t>
            </a:r>
          </a:p>
        </p:txBody>
      </p:sp>
      <p:sp>
        <p:nvSpPr>
          <p:cNvPr id="4" name="Dap an D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4710025" y="3720903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42" name="Dap an C">
            <a:extLst>
              <a:ext uri="{FF2B5EF4-FFF2-40B4-BE49-F238E27FC236}">
                <a16:creationId xmlns:a16="http://schemas.microsoft.com/office/drawing/2014/main" xmlns="" id="{4DC7B6B4-FE55-43EA-B20B-87281CA0F0C8}"/>
              </a:ext>
            </a:extLst>
          </p:cNvPr>
          <p:cNvSpPr/>
          <p:nvPr/>
        </p:nvSpPr>
        <p:spPr>
          <a:xfrm>
            <a:off x="629386" y="3740959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43" name="Dap an B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4710025" y="2291963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44" name="Dap an A">
            <a:extLst>
              <a:ext uri="{FF2B5EF4-FFF2-40B4-BE49-F238E27FC236}">
                <a16:creationId xmlns:a16="http://schemas.microsoft.com/office/drawing/2014/main" xmlns="" id="{BF8BF9FE-719F-478D-8A7B-B147DBF5E58C}"/>
              </a:ext>
            </a:extLst>
          </p:cNvPr>
          <p:cNvSpPr/>
          <p:nvPr/>
        </p:nvSpPr>
        <p:spPr>
          <a:xfrm>
            <a:off x="683920" y="2305040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" b="5494"/>
          <a:stretch/>
        </p:blipFill>
        <p:spPr>
          <a:xfrm>
            <a:off x="0" y="94035"/>
            <a:ext cx="2289418" cy="1851198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78" y="-644270"/>
            <a:ext cx="2928218" cy="2913866"/>
            <a:chOff x="-4040239" y="-859026"/>
            <a:chExt cx="3904292" cy="38851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459315" y="-859026"/>
              <a:ext cx="2323368" cy="1311172"/>
              <a:chOff x="-2390840" y="-836613"/>
              <a:chExt cx="2896420" cy="1634568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390840" y="-836613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1926730" y="-660061"/>
                <a:ext cx="2432310" cy="1458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200" kern="1200">
                    <a:solidFill>
                      <a:srgbClr val="ED7D31">
                        <a:lumMod val="75000"/>
                      </a:srgbClr>
                    </a:solidFill>
                    <a:latin typeface="Comic Sans MS" panose="030F0702030302020204" pitchFamily="66" charset="0"/>
                    <a:ea typeface="+mn-ea"/>
                    <a:cs typeface="+mn-cs"/>
                  </a:rPr>
                  <a:t>CORRECT!!!</a:t>
                </a:r>
              </a:p>
              <a:p>
                <a:pPr defTabSz="685800">
                  <a:buClrTx/>
                </a:pPr>
                <a:r>
                  <a:rPr lang="en-US" sz="1200" kern="1200">
                    <a:solidFill>
                      <a:srgbClr val="ED7D31">
                        <a:lumMod val="75000"/>
                      </a:srgbClr>
                    </a:solidFill>
                    <a:latin typeface="Comic Sans MS" panose="030F0702030302020204" pitchFamily="66" charset="0"/>
                    <a:ea typeface="+mn-ea"/>
                    <a:cs typeface="+mn-cs"/>
                  </a:rPr>
                  <a:t>You'll get 20 points!</a:t>
                </a:r>
              </a:p>
              <a:p>
                <a:pPr defTabSz="685800">
                  <a:buClrTx/>
                </a:pPr>
                <a:endParaRPr lang="en-US" sz="1500" kern="1200">
                  <a:solidFill>
                    <a:srgbClr val="ED7D31">
                      <a:lumMod val="75000"/>
                    </a:srgbClr>
                  </a:solidFill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7904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4.69136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4.69136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44880" y="771826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8" name="Google Shape;5488;p50"/>
          <p:cNvSpPr txBox="1">
            <a:spLocks noGrp="1"/>
          </p:cNvSpPr>
          <p:nvPr>
            <p:ph type="title" idx="2"/>
          </p:nvPr>
        </p:nvSpPr>
        <p:spPr>
          <a:xfrm>
            <a:off x="4023454" y="785112"/>
            <a:ext cx="3912293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490" name="Google Shape;5490;p50"/>
          <p:cNvSpPr txBox="1">
            <a:spLocks noGrp="1"/>
          </p:cNvSpPr>
          <p:nvPr>
            <p:ph type="subTitle" idx="1"/>
          </p:nvPr>
        </p:nvSpPr>
        <p:spPr>
          <a:xfrm rot="384">
            <a:off x="3925168" y="1903463"/>
            <a:ext cx="4338538" cy="820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400" dirty="0"/>
              <a:t>Listen and tick.</a:t>
            </a:r>
            <a:endParaRPr sz="4400"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1722745" y="325108"/>
            <a:ext cx="6727371" cy="1204798"/>
          </a:xfrm>
          <a:custGeom>
            <a:avLst/>
            <a:gdLst>
              <a:gd name="connsiteX0" fmla="*/ 0 w 6727371"/>
              <a:gd name="connsiteY0" fmla="*/ 200804 h 1204798"/>
              <a:gd name="connsiteX1" fmla="*/ 200804 w 6727371"/>
              <a:gd name="connsiteY1" fmla="*/ 0 h 1204798"/>
              <a:gd name="connsiteX2" fmla="*/ 902389 w 6727371"/>
              <a:gd name="connsiteY2" fmla="*/ 0 h 1204798"/>
              <a:gd name="connsiteX3" fmla="*/ 1540716 w 6727371"/>
              <a:gd name="connsiteY3" fmla="*/ 0 h 1204798"/>
              <a:gd name="connsiteX4" fmla="*/ 2115785 w 6727371"/>
              <a:gd name="connsiteY4" fmla="*/ 0 h 1204798"/>
              <a:gd name="connsiteX5" fmla="*/ 2501081 w 6727371"/>
              <a:gd name="connsiteY5" fmla="*/ 0 h 1204798"/>
              <a:gd name="connsiteX6" fmla="*/ 2886378 w 6727371"/>
              <a:gd name="connsiteY6" fmla="*/ 0 h 1204798"/>
              <a:gd name="connsiteX7" fmla="*/ 3587963 w 6727371"/>
              <a:gd name="connsiteY7" fmla="*/ 0 h 1204798"/>
              <a:gd name="connsiteX8" fmla="*/ 4163032 w 6727371"/>
              <a:gd name="connsiteY8" fmla="*/ 0 h 1204798"/>
              <a:gd name="connsiteX9" fmla="*/ 4801359 w 6727371"/>
              <a:gd name="connsiteY9" fmla="*/ 0 h 1204798"/>
              <a:gd name="connsiteX10" fmla="*/ 5313171 w 6727371"/>
              <a:gd name="connsiteY10" fmla="*/ 0 h 1204798"/>
              <a:gd name="connsiteX11" fmla="*/ 5698467 w 6727371"/>
              <a:gd name="connsiteY11" fmla="*/ 0 h 1204798"/>
              <a:gd name="connsiteX12" fmla="*/ 6526567 w 6727371"/>
              <a:gd name="connsiteY12" fmla="*/ 0 h 1204798"/>
              <a:gd name="connsiteX13" fmla="*/ 6727371 w 6727371"/>
              <a:gd name="connsiteY13" fmla="*/ 200804 h 1204798"/>
              <a:gd name="connsiteX14" fmla="*/ 6727371 w 6727371"/>
              <a:gd name="connsiteY14" fmla="*/ 586335 h 1204798"/>
              <a:gd name="connsiteX15" fmla="*/ 6727371 w 6727371"/>
              <a:gd name="connsiteY15" fmla="*/ 1003994 h 1204798"/>
              <a:gd name="connsiteX16" fmla="*/ 6526567 w 6727371"/>
              <a:gd name="connsiteY16" fmla="*/ 1204798 h 1204798"/>
              <a:gd name="connsiteX17" fmla="*/ 5951498 w 6727371"/>
              <a:gd name="connsiteY17" fmla="*/ 1204798 h 1204798"/>
              <a:gd name="connsiteX18" fmla="*/ 5376428 w 6727371"/>
              <a:gd name="connsiteY18" fmla="*/ 1204798 h 1204798"/>
              <a:gd name="connsiteX19" fmla="*/ 4991132 w 6727371"/>
              <a:gd name="connsiteY19" fmla="*/ 1204798 h 1204798"/>
              <a:gd name="connsiteX20" fmla="*/ 4289547 w 6727371"/>
              <a:gd name="connsiteY20" fmla="*/ 1204798 h 1204798"/>
              <a:gd name="connsiteX21" fmla="*/ 3777735 w 6727371"/>
              <a:gd name="connsiteY21" fmla="*/ 1204798 h 1204798"/>
              <a:gd name="connsiteX22" fmla="*/ 3202666 w 6727371"/>
              <a:gd name="connsiteY22" fmla="*/ 1204798 h 1204798"/>
              <a:gd name="connsiteX23" fmla="*/ 2627597 w 6727371"/>
              <a:gd name="connsiteY23" fmla="*/ 1204798 h 1204798"/>
              <a:gd name="connsiteX24" fmla="*/ 1926012 w 6727371"/>
              <a:gd name="connsiteY24" fmla="*/ 1204798 h 1204798"/>
              <a:gd name="connsiteX25" fmla="*/ 1540716 w 6727371"/>
              <a:gd name="connsiteY25" fmla="*/ 1204798 h 1204798"/>
              <a:gd name="connsiteX26" fmla="*/ 1028904 w 6727371"/>
              <a:gd name="connsiteY26" fmla="*/ 1204798 h 1204798"/>
              <a:gd name="connsiteX27" fmla="*/ 200804 w 6727371"/>
              <a:gd name="connsiteY27" fmla="*/ 1204798 h 1204798"/>
              <a:gd name="connsiteX28" fmla="*/ 0 w 6727371"/>
              <a:gd name="connsiteY28" fmla="*/ 1003994 h 1204798"/>
              <a:gd name="connsiteX29" fmla="*/ 0 w 6727371"/>
              <a:gd name="connsiteY29" fmla="*/ 594367 h 1204798"/>
              <a:gd name="connsiteX30" fmla="*/ 0 w 6727371"/>
              <a:gd name="connsiteY30" fmla="*/ 200804 h 120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27371" h="1204798" fill="none" extrusionOk="0">
                <a:moveTo>
                  <a:pt x="0" y="200804"/>
                </a:moveTo>
                <a:cubicBezTo>
                  <a:pt x="-6991" y="102336"/>
                  <a:pt x="109916" y="1736"/>
                  <a:pt x="200804" y="0"/>
                </a:cubicBezTo>
                <a:cubicBezTo>
                  <a:pt x="432594" y="-33750"/>
                  <a:pt x="595079" y="65883"/>
                  <a:pt x="902389" y="0"/>
                </a:cubicBezTo>
                <a:cubicBezTo>
                  <a:pt x="1209699" y="-65883"/>
                  <a:pt x="1313121" y="75294"/>
                  <a:pt x="1540716" y="0"/>
                </a:cubicBezTo>
                <a:cubicBezTo>
                  <a:pt x="1768311" y="-75294"/>
                  <a:pt x="1930828" y="51078"/>
                  <a:pt x="2115785" y="0"/>
                </a:cubicBezTo>
                <a:cubicBezTo>
                  <a:pt x="2300742" y="-51078"/>
                  <a:pt x="2355354" y="26363"/>
                  <a:pt x="2501081" y="0"/>
                </a:cubicBezTo>
                <a:cubicBezTo>
                  <a:pt x="2646808" y="-26363"/>
                  <a:pt x="2754482" y="24154"/>
                  <a:pt x="2886378" y="0"/>
                </a:cubicBezTo>
                <a:cubicBezTo>
                  <a:pt x="3018274" y="-24154"/>
                  <a:pt x="3333342" y="53751"/>
                  <a:pt x="3587963" y="0"/>
                </a:cubicBezTo>
                <a:cubicBezTo>
                  <a:pt x="3842585" y="-53751"/>
                  <a:pt x="4000245" y="66349"/>
                  <a:pt x="4163032" y="0"/>
                </a:cubicBezTo>
                <a:cubicBezTo>
                  <a:pt x="4325819" y="-66349"/>
                  <a:pt x="4534949" y="28383"/>
                  <a:pt x="4801359" y="0"/>
                </a:cubicBezTo>
                <a:cubicBezTo>
                  <a:pt x="5067769" y="-28383"/>
                  <a:pt x="5082209" y="21453"/>
                  <a:pt x="5313171" y="0"/>
                </a:cubicBezTo>
                <a:cubicBezTo>
                  <a:pt x="5544133" y="-21453"/>
                  <a:pt x="5530575" y="31042"/>
                  <a:pt x="5698467" y="0"/>
                </a:cubicBezTo>
                <a:cubicBezTo>
                  <a:pt x="5866359" y="-31042"/>
                  <a:pt x="6177045" y="18629"/>
                  <a:pt x="6526567" y="0"/>
                </a:cubicBezTo>
                <a:cubicBezTo>
                  <a:pt x="6621877" y="3925"/>
                  <a:pt x="6734396" y="78955"/>
                  <a:pt x="6727371" y="200804"/>
                </a:cubicBezTo>
                <a:cubicBezTo>
                  <a:pt x="6757303" y="386643"/>
                  <a:pt x="6723869" y="456679"/>
                  <a:pt x="6727371" y="586335"/>
                </a:cubicBezTo>
                <a:cubicBezTo>
                  <a:pt x="6730873" y="715991"/>
                  <a:pt x="6726149" y="825092"/>
                  <a:pt x="6727371" y="1003994"/>
                </a:cubicBezTo>
                <a:cubicBezTo>
                  <a:pt x="6745507" y="1101636"/>
                  <a:pt x="6638314" y="1209058"/>
                  <a:pt x="6526567" y="1204798"/>
                </a:cubicBezTo>
                <a:cubicBezTo>
                  <a:pt x="6363040" y="1251703"/>
                  <a:pt x="6178023" y="1156173"/>
                  <a:pt x="5951498" y="1204798"/>
                </a:cubicBezTo>
                <a:cubicBezTo>
                  <a:pt x="5724973" y="1253423"/>
                  <a:pt x="5626482" y="1135790"/>
                  <a:pt x="5376428" y="1204798"/>
                </a:cubicBezTo>
                <a:cubicBezTo>
                  <a:pt x="5126374" y="1273806"/>
                  <a:pt x="5074191" y="1191355"/>
                  <a:pt x="4991132" y="1204798"/>
                </a:cubicBezTo>
                <a:cubicBezTo>
                  <a:pt x="4908073" y="1218241"/>
                  <a:pt x="4490947" y="1147382"/>
                  <a:pt x="4289547" y="1204798"/>
                </a:cubicBezTo>
                <a:cubicBezTo>
                  <a:pt x="4088148" y="1262214"/>
                  <a:pt x="3984042" y="1196704"/>
                  <a:pt x="3777735" y="1204798"/>
                </a:cubicBezTo>
                <a:cubicBezTo>
                  <a:pt x="3571428" y="1212892"/>
                  <a:pt x="3333325" y="1154814"/>
                  <a:pt x="3202666" y="1204798"/>
                </a:cubicBezTo>
                <a:cubicBezTo>
                  <a:pt x="3072007" y="1254782"/>
                  <a:pt x="2914190" y="1161774"/>
                  <a:pt x="2627597" y="1204798"/>
                </a:cubicBezTo>
                <a:cubicBezTo>
                  <a:pt x="2341004" y="1247822"/>
                  <a:pt x="2254835" y="1167801"/>
                  <a:pt x="1926012" y="1204798"/>
                </a:cubicBezTo>
                <a:cubicBezTo>
                  <a:pt x="1597190" y="1241795"/>
                  <a:pt x="1699910" y="1196056"/>
                  <a:pt x="1540716" y="1204798"/>
                </a:cubicBezTo>
                <a:cubicBezTo>
                  <a:pt x="1381522" y="1213540"/>
                  <a:pt x="1165246" y="1175968"/>
                  <a:pt x="1028904" y="1204798"/>
                </a:cubicBezTo>
                <a:cubicBezTo>
                  <a:pt x="892562" y="1233628"/>
                  <a:pt x="576081" y="1156679"/>
                  <a:pt x="200804" y="1204798"/>
                </a:cubicBezTo>
                <a:cubicBezTo>
                  <a:pt x="87278" y="1192053"/>
                  <a:pt x="-4580" y="1111606"/>
                  <a:pt x="0" y="1003994"/>
                </a:cubicBezTo>
                <a:cubicBezTo>
                  <a:pt x="-32152" y="870392"/>
                  <a:pt x="18902" y="779779"/>
                  <a:pt x="0" y="594367"/>
                </a:cubicBezTo>
                <a:cubicBezTo>
                  <a:pt x="-18902" y="408955"/>
                  <a:pt x="27597" y="295616"/>
                  <a:pt x="0" y="200804"/>
                </a:cubicBezTo>
                <a:close/>
              </a:path>
              <a:path w="6727371" h="1204798" stroke="0" extrusionOk="0">
                <a:moveTo>
                  <a:pt x="0" y="200804"/>
                </a:moveTo>
                <a:cubicBezTo>
                  <a:pt x="16501" y="73177"/>
                  <a:pt x="86674" y="-17945"/>
                  <a:pt x="200804" y="0"/>
                </a:cubicBezTo>
                <a:cubicBezTo>
                  <a:pt x="288110" y="-26530"/>
                  <a:pt x="443382" y="20386"/>
                  <a:pt x="586100" y="0"/>
                </a:cubicBezTo>
                <a:cubicBezTo>
                  <a:pt x="728818" y="-20386"/>
                  <a:pt x="894394" y="36564"/>
                  <a:pt x="1034655" y="0"/>
                </a:cubicBezTo>
                <a:cubicBezTo>
                  <a:pt x="1174916" y="-36564"/>
                  <a:pt x="1276061" y="9217"/>
                  <a:pt x="1483209" y="0"/>
                </a:cubicBezTo>
                <a:cubicBezTo>
                  <a:pt x="1690357" y="-9217"/>
                  <a:pt x="1944935" y="22528"/>
                  <a:pt x="2184793" y="0"/>
                </a:cubicBezTo>
                <a:cubicBezTo>
                  <a:pt x="2424651" y="-22528"/>
                  <a:pt x="2425240" y="23962"/>
                  <a:pt x="2570090" y="0"/>
                </a:cubicBezTo>
                <a:cubicBezTo>
                  <a:pt x="2714940" y="-23962"/>
                  <a:pt x="2997370" y="63883"/>
                  <a:pt x="3208417" y="0"/>
                </a:cubicBezTo>
                <a:cubicBezTo>
                  <a:pt x="3419464" y="-63883"/>
                  <a:pt x="3667734" y="23677"/>
                  <a:pt x="3910001" y="0"/>
                </a:cubicBezTo>
                <a:cubicBezTo>
                  <a:pt x="4152268" y="-23677"/>
                  <a:pt x="4280535" y="23303"/>
                  <a:pt x="4611586" y="0"/>
                </a:cubicBezTo>
                <a:cubicBezTo>
                  <a:pt x="4942637" y="-23303"/>
                  <a:pt x="4904873" y="9166"/>
                  <a:pt x="5186655" y="0"/>
                </a:cubicBezTo>
                <a:cubicBezTo>
                  <a:pt x="5468437" y="-9166"/>
                  <a:pt x="5479498" y="38904"/>
                  <a:pt x="5635209" y="0"/>
                </a:cubicBezTo>
                <a:cubicBezTo>
                  <a:pt x="5790920" y="-38904"/>
                  <a:pt x="6343692" y="12242"/>
                  <a:pt x="6526567" y="0"/>
                </a:cubicBezTo>
                <a:cubicBezTo>
                  <a:pt x="6639505" y="8435"/>
                  <a:pt x="6729966" y="89220"/>
                  <a:pt x="6727371" y="200804"/>
                </a:cubicBezTo>
                <a:cubicBezTo>
                  <a:pt x="6736274" y="305502"/>
                  <a:pt x="6695354" y="467880"/>
                  <a:pt x="6727371" y="586335"/>
                </a:cubicBezTo>
                <a:cubicBezTo>
                  <a:pt x="6759388" y="704790"/>
                  <a:pt x="6720367" y="835994"/>
                  <a:pt x="6727371" y="1003994"/>
                </a:cubicBezTo>
                <a:cubicBezTo>
                  <a:pt x="6732080" y="1118323"/>
                  <a:pt x="6626030" y="1236040"/>
                  <a:pt x="6526567" y="1204798"/>
                </a:cubicBezTo>
                <a:cubicBezTo>
                  <a:pt x="6326270" y="1226978"/>
                  <a:pt x="6112559" y="1193594"/>
                  <a:pt x="5888240" y="1204798"/>
                </a:cubicBezTo>
                <a:cubicBezTo>
                  <a:pt x="5663921" y="1216002"/>
                  <a:pt x="5476657" y="1156328"/>
                  <a:pt x="5249913" y="1204798"/>
                </a:cubicBezTo>
                <a:cubicBezTo>
                  <a:pt x="5023169" y="1253268"/>
                  <a:pt x="4796022" y="1171028"/>
                  <a:pt x="4611586" y="1204798"/>
                </a:cubicBezTo>
                <a:cubicBezTo>
                  <a:pt x="4427150" y="1238568"/>
                  <a:pt x="4077281" y="1184594"/>
                  <a:pt x="3910001" y="1204798"/>
                </a:cubicBezTo>
                <a:cubicBezTo>
                  <a:pt x="3742721" y="1225002"/>
                  <a:pt x="3628830" y="1184731"/>
                  <a:pt x="3398190" y="1204798"/>
                </a:cubicBezTo>
                <a:cubicBezTo>
                  <a:pt x="3167550" y="1224865"/>
                  <a:pt x="3010479" y="1188301"/>
                  <a:pt x="2886378" y="1204798"/>
                </a:cubicBezTo>
                <a:cubicBezTo>
                  <a:pt x="2762277" y="1221295"/>
                  <a:pt x="2619366" y="1193171"/>
                  <a:pt x="2374566" y="1204798"/>
                </a:cubicBezTo>
                <a:cubicBezTo>
                  <a:pt x="2129766" y="1216425"/>
                  <a:pt x="1943219" y="1121933"/>
                  <a:pt x="1672982" y="1204798"/>
                </a:cubicBezTo>
                <a:cubicBezTo>
                  <a:pt x="1402745" y="1287663"/>
                  <a:pt x="1377141" y="1158752"/>
                  <a:pt x="1161170" y="1204798"/>
                </a:cubicBezTo>
                <a:cubicBezTo>
                  <a:pt x="945199" y="1250844"/>
                  <a:pt x="646937" y="1146016"/>
                  <a:pt x="200804" y="1204798"/>
                </a:cubicBezTo>
                <a:cubicBezTo>
                  <a:pt x="92577" y="1196471"/>
                  <a:pt x="-11323" y="1103509"/>
                  <a:pt x="0" y="1003994"/>
                </a:cubicBezTo>
                <a:cubicBezTo>
                  <a:pt x="-9612" y="821183"/>
                  <a:pt x="34679" y="763116"/>
                  <a:pt x="0" y="594367"/>
                </a:cubicBezTo>
                <a:cubicBezTo>
                  <a:pt x="-34679" y="425618"/>
                  <a:pt x="32913" y="284405"/>
                  <a:pt x="0" y="200804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Tet is coming. </a:t>
            </a:r>
          </a:p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Will you ______ the shopping?</a:t>
            </a:r>
          </a:p>
        </p:txBody>
      </p:sp>
      <p:sp>
        <p:nvSpPr>
          <p:cNvPr id="26" name="Dap an D.">
            <a:extLst>
              <a:ext uri="{FF2B5EF4-FFF2-40B4-BE49-F238E27FC236}">
                <a16:creationId xmlns:a16="http://schemas.microsoft.com/office/drawing/2014/main" xmlns="" id="{8F2649EF-7A97-4BA9-85EA-61D3C712BE98}"/>
              </a:ext>
            </a:extLst>
          </p:cNvPr>
          <p:cNvSpPr/>
          <p:nvPr/>
        </p:nvSpPr>
        <p:spPr>
          <a:xfrm>
            <a:off x="5091493" y="3766834"/>
            <a:ext cx="3194003" cy="1035787"/>
          </a:xfrm>
          <a:custGeom>
            <a:avLst/>
            <a:gdLst>
              <a:gd name="connsiteX0" fmla="*/ 0 w 3194003"/>
              <a:gd name="connsiteY0" fmla="*/ 172635 h 1035787"/>
              <a:gd name="connsiteX1" fmla="*/ 172635 w 3194003"/>
              <a:gd name="connsiteY1" fmla="*/ 0 h 1035787"/>
              <a:gd name="connsiteX2" fmla="*/ 799356 w 3194003"/>
              <a:gd name="connsiteY2" fmla="*/ 0 h 1035787"/>
              <a:gd name="connsiteX3" fmla="*/ 1340616 w 3194003"/>
              <a:gd name="connsiteY3" fmla="*/ 0 h 1035787"/>
              <a:gd name="connsiteX4" fmla="*/ 1967337 w 3194003"/>
              <a:gd name="connsiteY4" fmla="*/ 0 h 1035787"/>
              <a:gd name="connsiteX5" fmla="*/ 2508596 w 3194003"/>
              <a:gd name="connsiteY5" fmla="*/ 0 h 1035787"/>
              <a:gd name="connsiteX6" fmla="*/ 3021368 w 3194003"/>
              <a:gd name="connsiteY6" fmla="*/ 0 h 1035787"/>
              <a:gd name="connsiteX7" fmla="*/ 3194003 w 3194003"/>
              <a:gd name="connsiteY7" fmla="*/ 172635 h 1035787"/>
              <a:gd name="connsiteX8" fmla="*/ 3194003 w 3194003"/>
              <a:gd name="connsiteY8" fmla="*/ 524799 h 1035787"/>
              <a:gd name="connsiteX9" fmla="*/ 3194003 w 3194003"/>
              <a:gd name="connsiteY9" fmla="*/ 863152 h 1035787"/>
              <a:gd name="connsiteX10" fmla="*/ 3021368 w 3194003"/>
              <a:gd name="connsiteY10" fmla="*/ 1035787 h 1035787"/>
              <a:gd name="connsiteX11" fmla="*/ 2394647 w 3194003"/>
              <a:gd name="connsiteY11" fmla="*/ 1035787 h 1035787"/>
              <a:gd name="connsiteX12" fmla="*/ 1796413 w 3194003"/>
              <a:gd name="connsiteY12" fmla="*/ 1035787 h 1035787"/>
              <a:gd name="connsiteX13" fmla="*/ 1226666 w 3194003"/>
              <a:gd name="connsiteY13" fmla="*/ 1035787 h 1035787"/>
              <a:gd name="connsiteX14" fmla="*/ 742382 w 3194003"/>
              <a:gd name="connsiteY14" fmla="*/ 1035787 h 1035787"/>
              <a:gd name="connsiteX15" fmla="*/ 172635 w 3194003"/>
              <a:gd name="connsiteY15" fmla="*/ 1035787 h 1035787"/>
              <a:gd name="connsiteX16" fmla="*/ 0 w 3194003"/>
              <a:gd name="connsiteY16" fmla="*/ 863152 h 1035787"/>
              <a:gd name="connsiteX17" fmla="*/ 0 w 3194003"/>
              <a:gd name="connsiteY17" fmla="*/ 510988 h 1035787"/>
              <a:gd name="connsiteX18" fmla="*/ 0 w 3194003"/>
              <a:gd name="connsiteY18" fmla="*/ 172635 h 103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3" h="1035787" fill="none" extrusionOk="0">
                <a:moveTo>
                  <a:pt x="0" y="172635"/>
                </a:moveTo>
                <a:cubicBezTo>
                  <a:pt x="-896" y="69999"/>
                  <a:pt x="92087" y="24459"/>
                  <a:pt x="172635" y="0"/>
                </a:cubicBezTo>
                <a:cubicBezTo>
                  <a:pt x="314596" y="-43420"/>
                  <a:pt x="610492" y="35019"/>
                  <a:pt x="799356" y="0"/>
                </a:cubicBezTo>
                <a:cubicBezTo>
                  <a:pt x="988220" y="-35019"/>
                  <a:pt x="1115986" y="961"/>
                  <a:pt x="1340616" y="0"/>
                </a:cubicBezTo>
                <a:cubicBezTo>
                  <a:pt x="1565246" y="-961"/>
                  <a:pt x="1669475" y="35291"/>
                  <a:pt x="1967337" y="0"/>
                </a:cubicBezTo>
                <a:cubicBezTo>
                  <a:pt x="2265199" y="-35291"/>
                  <a:pt x="2315165" y="25434"/>
                  <a:pt x="2508596" y="0"/>
                </a:cubicBezTo>
                <a:cubicBezTo>
                  <a:pt x="2702027" y="-25434"/>
                  <a:pt x="2879324" y="28254"/>
                  <a:pt x="3021368" y="0"/>
                </a:cubicBezTo>
                <a:cubicBezTo>
                  <a:pt x="3121337" y="-14404"/>
                  <a:pt x="3189494" y="72757"/>
                  <a:pt x="3194003" y="172635"/>
                </a:cubicBezTo>
                <a:cubicBezTo>
                  <a:pt x="3231482" y="298240"/>
                  <a:pt x="3153861" y="452280"/>
                  <a:pt x="3194003" y="524799"/>
                </a:cubicBezTo>
                <a:cubicBezTo>
                  <a:pt x="3234145" y="597318"/>
                  <a:pt x="3185197" y="756862"/>
                  <a:pt x="3194003" y="863152"/>
                </a:cubicBezTo>
                <a:cubicBezTo>
                  <a:pt x="3188873" y="967619"/>
                  <a:pt x="3139352" y="1037751"/>
                  <a:pt x="3021368" y="1035787"/>
                </a:cubicBezTo>
                <a:cubicBezTo>
                  <a:pt x="2745224" y="1069111"/>
                  <a:pt x="2530463" y="1031510"/>
                  <a:pt x="2394647" y="1035787"/>
                </a:cubicBezTo>
                <a:cubicBezTo>
                  <a:pt x="2258831" y="1040064"/>
                  <a:pt x="2016509" y="1002414"/>
                  <a:pt x="1796413" y="1035787"/>
                </a:cubicBezTo>
                <a:cubicBezTo>
                  <a:pt x="1576317" y="1069160"/>
                  <a:pt x="1451996" y="1014416"/>
                  <a:pt x="1226666" y="1035787"/>
                </a:cubicBezTo>
                <a:cubicBezTo>
                  <a:pt x="1001336" y="1057158"/>
                  <a:pt x="860879" y="1024768"/>
                  <a:pt x="742382" y="1035787"/>
                </a:cubicBezTo>
                <a:cubicBezTo>
                  <a:pt x="623885" y="1046806"/>
                  <a:pt x="324463" y="1007194"/>
                  <a:pt x="172635" y="1035787"/>
                </a:cubicBezTo>
                <a:cubicBezTo>
                  <a:pt x="79258" y="1029405"/>
                  <a:pt x="-6444" y="982357"/>
                  <a:pt x="0" y="863152"/>
                </a:cubicBezTo>
                <a:cubicBezTo>
                  <a:pt x="-37626" y="710117"/>
                  <a:pt x="21697" y="588688"/>
                  <a:pt x="0" y="510988"/>
                </a:cubicBezTo>
                <a:cubicBezTo>
                  <a:pt x="-21697" y="433288"/>
                  <a:pt x="39662" y="340171"/>
                  <a:pt x="0" y="172635"/>
                </a:cubicBezTo>
                <a:close/>
              </a:path>
              <a:path w="3194003" h="1035787" stroke="0" extrusionOk="0">
                <a:moveTo>
                  <a:pt x="0" y="172635"/>
                </a:moveTo>
                <a:cubicBezTo>
                  <a:pt x="7050" y="70145"/>
                  <a:pt x="72907" y="-24360"/>
                  <a:pt x="172635" y="0"/>
                </a:cubicBezTo>
                <a:cubicBezTo>
                  <a:pt x="339707" y="-12570"/>
                  <a:pt x="500317" y="3767"/>
                  <a:pt x="656920" y="0"/>
                </a:cubicBezTo>
                <a:cubicBezTo>
                  <a:pt x="813524" y="-3767"/>
                  <a:pt x="919110" y="41234"/>
                  <a:pt x="1169692" y="0"/>
                </a:cubicBezTo>
                <a:cubicBezTo>
                  <a:pt x="1420274" y="-41234"/>
                  <a:pt x="1468999" y="9241"/>
                  <a:pt x="1682463" y="0"/>
                </a:cubicBezTo>
                <a:cubicBezTo>
                  <a:pt x="1895927" y="-9241"/>
                  <a:pt x="2180639" y="71304"/>
                  <a:pt x="2309185" y="0"/>
                </a:cubicBezTo>
                <a:cubicBezTo>
                  <a:pt x="2437731" y="-71304"/>
                  <a:pt x="2841303" y="41829"/>
                  <a:pt x="3021368" y="0"/>
                </a:cubicBezTo>
                <a:cubicBezTo>
                  <a:pt x="3108390" y="2018"/>
                  <a:pt x="3185804" y="87830"/>
                  <a:pt x="3194003" y="172635"/>
                </a:cubicBezTo>
                <a:cubicBezTo>
                  <a:pt x="3213165" y="318148"/>
                  <a:pt x="3170721" y="402285"/>
                  <a:pt x="3194003" y="510988"/>
                </a:cubicBezTo>
                <a:cubicBezTo>
                  <a:pt x="3217285" y="619691"/>
                  <a:pt x="3187635" y="695248"/>
                  <a:pt x="3194003" y="863152"/>
                </a:cubicBezTo>
                <a:cubicBezTo>
                  <a:pt x="3194439" y="940170"/>
                  <a:pt x="3113858" y="1037743"/>
                  <a:pt x="3021368" y="1035787"/>
                </a:cubicBezTo>
                <a:cubicBezTo>
                  <a:pt x="2765704" y="1069634"/>
                  <a:pt x="2735068" y="1024039"/>
                  <a:pt x="2480109" y="1035787"/>
                </a:cubicBezTo>
                <a:cubicBezTo>
                  <a:pt x="2225150" y="1047535"/>
                  <a:pt x="2222200" y="1018726"/>
                  <a:pt x="1995824" y="1035787"/>
                </a:cubicBezTo>
                <a:cubicBezTo>
                  <a:pt x="1769449" y="1052848"/>
                  <a:pt x="1589279" y="982900"/>
                  <a:pt x="1426078" y="1035787"/>
                </a:cubicBezTo>
                <a:cubicBezTo>
                  <a:pt x="1262877" y="1088674"/>
                  <a:pt x="1037329" y="1016379"/>
                  <a:pt x="856331" y="1035787"/>
                </a:cubicBezTo>
                <a:cubicBezTo>
                  <a:pt x="675333" y="1055195"/>
                  <a:pt x="329207" y="1032218"/>
                  <a:pt x="172635" y="1035787"/>
                </a:cubicBezTo>
                <a:cubicBezTo>
                  <a:pt x="57788" y="1045504"/>
                  <a:pt x="21888" y="945686"/>
                  <a:pt x="0" y="863152"/>
                </a:cubicBezTo>
                <a:cubicBezTo>
                  <a:pt x="-36890" y="786532"/>
                  <a:pt x="30249" y="638844"/>
                  <a:pt x="0" y="510988"/>
                </a:cubicBezTo>
                <a:cubicBezTo>
                  <a:pt x="-30249" y="383132"/>
                  <a:pt x="39903" y="250230"/>
                  <a:pt x="0" y="1726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will do</a:t>
            </a:r>
          </a:p>
        </p:txBody>
      </p:sp>
      <p:sp>
        <p:nvSpPr>
          <p:cNvPr id="28" name="Dap an A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1111710" y="2314359"/>
            <a:ext cx="3194002" cy="1051559"/>
          </a:xfrm>
          <a:custGeom>
            <a:avLst/>
            <a:gdLst>
              <a:gd name="connsiteX0" fmla="*/ 0 w 3194002"/>
              <a:gd name="connsiteY0" fmla="*/ 175263 h 1051559"/>
              <a:gd name="connsiteX1" fmla="*/ 175263 w 3194002"/>
              <a:gd name="connsiteY1" fmla="*/ 0 h 1051559"/>
              <a:gd name="connsiteX2" fmla="*/ 800828 w 3194002"/>
              <a:gd name="connsiteY2" fmla="*/ 0 h 1051559"/>
              <a:gd name="connsiteX3" fmla="*/ 1341088 w 3194002"/>
              <a:gd name="connsiteY3" fmla="*/ 0 h 1051559"/>
              <a:gd name="connsiteX4" fmla="*/ 1966653 w 3194002"/>
              <a:gd name="connsiteY4" fmla="*/ 0 h 1051559"/>
              <a:gd name="connsiteX5" fmla="*/ 2506913 w 3194002"/>
              <a:gd name="connsiteY5" fmla="*/ 0 h 1051559"/>
              <a:gd name="connsiteX6" fmla="*/ 3018739 w 3194002"/>
              <a:gd name="connsiteY6" fmla="*/ 0 h 1051559"/>
              <a:gd name="connsiteX7" fmla="*/ 3194002 w 3194002"/>
              <a:gd name="connsiteY7" fmla="*/ 175263 h 1051559"/>
              <a:gd name="connsiteX8" fmla="*/ 3194002 w 3194002"/>
              <a:gd name="connsiteY8" fmla="*/ 532790 h 1051559"/>
              <a:gd name="connsiteX9" fmla="*/ 3194002 w 3194002"/>
              <a:gd name="connsiteY9" fmla="*/ 876296 h 1051559"/>
              <a:gd name="connsiteX10" fmla="*/ 3018739 w 3194002"/>
              <a:gd name="connsiteY10" fmla="*/ 1051559 h 1051559"/>
              <a:gd name="connsiteX11" fmla="*/ 2393174 w 3194002"/>
              <a:gd name="connsiteY11" fmla="*/ 1051559 h 1051559"/>
              <a:gd name="connsiteX12" fmla="*/ 1796044 w 3194002"/>
              <a:gd name="connsiteY12" fmla="*/ 1051559 h 1051559"/>
              <a:gd name="connsiteX13" fmla="*/ 1227349 w 3194002"/>
              <a:gd name="connsiteY13" fmla="*/ 1051559 h 1051559"/>
              <a:gd name="connsiteX14" fmla="*/ 743958 w 3194002"/>
              <a:gd name="connsiteY14" fmla="*/ 1051559 h 1051559"/>
              <a:gd name="connsiteX15" fmla="*/ 175263 w 3194002"/>
              <a:gd name="connsiteY15" fmla="*/ 1051559 h 1051559"/>
              <a:gd name="connsiteX16" fmla="*/ 0 w 3194002"/>
              <a:gd name="connsiteY16" fmla="*/ 876296 h 1051559"/>
              <a:gd name="connsiteX17" fmla="*/ 0 w 3194002"/>
              <a:gd name="connsiteY17" fmla="*/ 518769 h 1051559"/>
              <a:gd name="connsiteX18" fmla="*/ 0 w 3194002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2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66382" y="-39120"/>
                  <a:pt x="519983" y="42809"/>
                  <a:pt x="800828" y="0"/>
                </a:cubicBezTo>
                <a:cubicBezTo>
                  <a:pt x="1081674" y="-42809"/>
                  <a:pt x="1159605" y="32600"/>
                  <a:pt x="1341088" y="0"/>
                </a:cubicBezTo>
                <a:cubicBezTo>
                  <a:pt x="1522571" y="-32600"/>
                  <a:pt x="1660882" y="12708"/>
                  <a:pt x="1966653" y="0"/>
                </a:cubicBezTo>
                <a:cubicBezTo>
                  <a:pt x="2272425" y="-12708"/>
                  <a:pt x="2262143" y="13195"/>
                  <a:pt x="2506913" y="0"/>
                </a:cubicBezTo>
                <a:cubicBezTo>
                  <a:pt x="2751683" y="-13195"/>
                  <a:pt x="2782014" y="17047"/>
                  <a:pt x="3018739" y="0"/>
                </a:cubicBezTo>
                <a:cubicBezTo>
                  <a:pt x="3124122" y="-26744"/>
                  <a:pt x="3175683" y="60046"/>
                  <a:pt x="3194002" y="175263"/>
                </a:cubicBezTo>
                <a:cubicBezTo>
                  <a:pt x="3220854" y="326978"/>
                  <a:pt x="3154398" y="403837"/>
                  <a:pt x="3194002" y="532790"/>
                </a:cubicBezTo>
                <a:cubicBezTo>
                  <a:pt x="3233606" y="661743"/>
                  <a:pt x="3158371" y="782115"/>
                  <a:pt x="3194002" y="876296"/>
                </a:cubicBezTo>
                <a:cubicBezTo>
                  <a:pt x="3183979" y="990917"/>
                  <a:pt x="3125872" y="1052456"/>
                  <a:pt x="3018739" y="1051559"/>
                </a:cubicBezTo>
                <a:cubicBezTo>
                  <a:pt x="2741219" y="1054661"/>
                  <a:pt x="2623076" y="1020982"/>
                  <a:pt x="2393174" y="1051559"/>
                </a:cubicBezTo>
                <a:cubicBezTo>
                  <a:pt x="2163272" y="1082136"/>
                  <a:pt x="2007888" y="987651"/>
                  <a:pt x="1796044" y="1051559"/>
                </a:cubicBezTo>
                <a:cubicBezTo>
                  <a:pt x="1584200" y="1115467"/>
                  <a:pt x="1427924" y="1038403"/>
                  <a:pt x="1227349" y="1051559"/>
                </a:cubicBezTo>
                <a:cubicBezTo>
                  <a:pt x="1026774" y="1064715"/>
                  <a:pt x="874944" y="1017112"/>
                  <a:pt x="743958" y="1051559"/>
                </a:cubicBezTo>
                <a:cubicBezTo>
                  <a:pt x="612972" y="1086006"/>
                  <a:pt x="356320" y="1027170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194002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04383" y="-18294"/>
                  <a:pt x="465382" y="47285"/>
                  <a:pt x="658654" y="0"/>
                </a:cubicBezTo>
                <a:cubicBezTo>
                  <a:pt x="851926" y="-47285"/>
                  <a:pt x="963082" y="610"/>
                  <a:pt x="1170480" y="0"/>
                </a:cubicBezTo>
                <a:cubicBezTo>
                  <a:pt x="1377878" y="-610"/>
                  <a:pt x="1456086" y="57455"/>
                  <a:pt x="1682305" y="0"/>
                </a:cubicBezTo>
                <a:cubicBezTo>
                  <a:pt x="1908524" y="-57455"/>
                  <a:pt x="2153004" y="42600"/>
                  <a:pt x="2307870" y="0"/>
                </a:cubicBezTo>
                <a:cubicBezTo>
                  <a:pt x="2462736" y="-42600"/>
                  <a:pt x="2776658" y="60948"/>
                  <a:pt x="3018739" y="0"/>
                </a:cubicBezTo>
                <a:cubicBezTo>
                  <a:pt x="3090753" y="6010"/>
                  <a:pt x="3188258" y="85851"/>
                  <a:pt x="3194002" y="175263"/>
                </a:cubicBezTo>
                <a:cubicBezTo>
                  <a:pt x="3220814" y="275998"/>
                  <a:pt x="3164352" y="440708"/>
                  <a:pt x="3194002" y="518769"/>
                </a:cubicBezTo>
                <a:cubicBezTo>
                  <a:pt x="3223652" y="596830"/>
                  <a:pt x="3153637" y="790013"/>
                  <a:pt x="3194002" y="876296"/>
                </a:cubicBezTo>
                <a:cubicBezTo>
                  <a:pt x="3194378" y="957273"/>
                  <a:pt x="3110517" y="1054998"/>
                  <a:pt x="3018739" y="1051559"/>
                </a:cubicBezTo>
                <a:cubicBezTo>
                  <a:pt x="2892217" y="1106347"/>
                  <a:pt x="2620075" y="990113"/>
                  <a:pt x="2478479" y="1051559"/>
                </a:cubicBezTo>
                <a:cubicBezTo>
                  <a:pt x="2336883" y="1113005"/>
                  <a:pt x="2207917" y="1027683"/>
                  <a:pt x="1995088" y="1051559"/>
                </a:cubicBezTo>
                <a:cubicBezTo>
                  <a:pt x="1782259" y="1075435"/>
                  <a:pt x="1576153" y="1036858"/>
                  <a:pt x="1426392" y="1051559"/>
                </a:cubicBezTo>
                <a:cubicBezTo>
                  <a:pt x="1276631" y="1066260"/>
                  <a:pt x="1070375" y="1031488"/>
                  <a:pt x="857697" y="1051559"/>
                </a:cubicBezTo>
                <a:cubicBezTo>
                  <a:pt x="645020" y="1071630"/>
                  <a:pt x="430410" y="970260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doing</a:t>
            </a:r>
          </a:p>
        </p:txBody>
      </p:sp>
      <p:sp>
        <p:nvSpPr>
          <p:cNvPr id="29" name="Dap an B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5374224" y="2285153"/>
            <a:ext cx="2885391" cy="1062990"/>
          </a:xfrm>
          <a:custGeom>
            <a:avLst/>
            <a:gdLst>
              <a:gd name="connsiteX0" fmla="*/ 0 w 2885391"/>
              <a:gd name="connsiteY0" fmla="*/ 177169 h 1062990"/>
              <a:gd name="connsiteX1" fmla="*/ 177169 w 2885391"/>
              <a:gd name="connsiteY1" fmla="*/ 0 h 1062990"/>
              <a:gd name="connsiteX2" fmla="*/ 734001 w 2885391"/>
              <a:gd name="connsiteY2" fmla="*/ 0 h 1062990"/>
              <a:gd name="connsiteX3" fmla="*/ 1214901 w 2885391"/>
              <a:gd name="connsiteY3" fmla="*/ 0 h 1062990"/>
              <a:gd name="connsiteX4" fmla="*/ 1771732 w 2885391"/>
              <a:gd name="connsiteY4" fmla="*/ 0 h 1062990"/>
              <a:gd name="connsiteX5" fmla="*/ 2252632 w 2885391"/>
              <a:gd name="connsiteY5" fmla="*/ 0 h 1062990"/>
              <a:gd name="connsiteX6" fmla="*/ 2708222 w 2885391"/>
              <a:gd name="connsiteY6" fmla="*/ 0 h 1062990"/>
              <a:gd name="connsiteX7" fmla="*/ 2885391 w 2885391"/>
              <a:gd name="connsiteY7" fmla="*/ 177169 h 1062990"/>
              <a:gd name="connsiteX8" fmla="*/ 2885391 w 2885391"/>
              <a:gd name="connsiteY8" fmla="*/ 538582 h 1062990"/>
              <a:gd name="connsiteX9" fmla="*/ 2885391 w 2885391"/>
              <a:gd name="connsiteY9" fmla="*/ 885821 h 1062990"/>
              <a:gd name="connsiteX10" fmla="*/ 2708222 w 2885391"/>
              <a:gd name="connsiteY10" fmla="*/ 1062990 h 1062990"/>
              <a:gd name="connsiteX11" fmla="*/ 2151390 w 2885391"/>
              <a:gd name="connsiteY11" fmla="*/ 1062990 h 1062990"/>
              <a:gd name="connsiteX12" fmla="*/ 1619869 w 2885391"/>
              <a:gd name="connsiteY12" fmla="*/ 1062990 h 1062990"/>
              <a:gd name="connsiteX13" fmla="*/ 1113659 w 2885391"/>
              <a:gd name="connsiteY13" fmla="*/ 1062990 h 1062990"/>
              <a:gd name="connsiteX14" fmla="*/ 683380 w 2885391"/>
              <a:gd name="connsiteY14" fmla="*/ 1062990 h 1062990"/>
              <a:gd name="connsiteX15" fmla="*/ 177169 w 2885391"/>
              <a:gd name="connsiteY15" fmla="*/ 1062990 h 1062990"/>
              <a:gd name="connsiteX16" fmla="*/ 0 w 2885391"/>
              <a:gd name="connsiteY16" fmla="*/ 885821 h 1062990"/>
              <a:gd name="connsiteX17" fmla="*/ 0 w 2885391"/>
              <a:gd name="connsiteY17" fmla="*/ 524408 h 1062990"/>
              <a:gd name="connsiteX18" fmla="*/ 0 w 2885391"/>
              <a:gd name="connsiteY18" fmla="*/ 177169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5391" h="1062990" fill="none" extrusionOk="0">
                <a:moveTo>
                  <a:pt x="0" y="177169"/>
                </a:moveTo>
                <a:cubicBezTo>
                  <a:pt x="-860" y="72317"/>
                  <a:pt x="81836" y="4157"/>
                  <a:pt x="177169" y="0"/>
                </a:cubicBezTo>
                <a:cubicBezTo>
                  <a:pt x="450260" y="-50712"/>
                  <a:pt x="583923" y="7519"/>
                  <a:pt x="734001" y="0"/>
                </a:cubicBezTo>
                <a:cubicBezTo>
                  <a:pt x="884079" y="-7519"/>
                  <a:pt x="1094911" y="53802"/>
                  <a:pt x="1214901" y="0"/>
                </a:cubicBezTo>
                <a:cubicBezTo>
                  <a:pt x="1334891" y="-53802"/>
                  <a:pt x="1603574" y="55119"/>
                  <a:pt x="1771732" y="0"/>
                </a:cubicBezTo>
                <a:cubicBezTo>
                  <a:pt x="1939890" y="-55119"/>
                  <a:pt x="2126550" y="29827"/>
                  <a:pt x="2252632" y="0"/>
                </a:cubicBezTo>
                <a:cubicBezTo>
                  <a:pt x="2378714" y="-29827"/>
                  <a:pt x="2501933" y="30082"/>
                  <a:pt x="2708222" y="0"/>
                </a:cubicBezTo>
                <a:cubicBezTo>
                  <a:pt x="2813601" y="-23453"/>
                  <a:pt x="2869382" y="63222"/>
                  <a:pt x="2885391" y="177169"/>
                </a:cubicBezTo>
                <a:cubicBezTo>
                  <a:pt x="2895290" y="344377"/>
                  <a:pt x="2881010" y="366245"/>
                  <a:pt x="2885391" y="538582"/>
                </a:cubicBezTo>
                <a:cubicBezTo>
                  <a:pt x="2889772" y="710919"/>
                  <a:pt x="2870142" y="763428"/>
                  <a:pt x="2885391" y="885821"/>
                </a:cubicBezTo>
                <a:cubicBezTo>
                  <a:pt x="2878181" y="996492"/>
                  <a:pt x="2828561" y="1064941"/>
                  <a:pt x="2708222" y="1062990"/>
                </a:cubicBezTo>
                <a:cubicBezTo>
                  <a:pt x="2494707" y="1114679"/>
                  <a:pt x="2327743" y="1020237"/>
                  <a:pt x="2151390" y="1062990"/>
                </a:cubicBezTo>
                <a:cubicBezTo>
                  <a:pt x="1975037" y="1105743"/>
                  <a:pt x="1841727" y="1044450"/>
                  <a:pt x="1619869" y="1062990"/>
                </a:cubicBezTo>
                <a:cubicBezTo>
                  <a:pt x="1398011" y="1081530"/>
                  <a:pt x="1222687" y="1046244"/>
                  <a:pt x="1113659" y="1062990"/>
                </a:cubicBezTo>
                <a:cubicBezTo>
                  <a:pt x="1004631" y="1079736"/>
                  <a:pt x="822626" y="1054523"/>
                  <a:pt x="683380" y="1062990"/>
                </a:cubicBezTo>
                <a:cubicBezTo>
                  <a:pt x="544134" y="1071457"/>
                  <a:pt x="407518" y="1012777"/>
                  <a:pt x="177169" y="1062990"/>
                </a:cubicBezTo>
                <a:cubicBezTo>
                  <a:pt x="83141" y="1050598"/>
                  <a:pt x="-5505" y="1004052"/>
                  <a:pt x="0" y="885821"/>
                </a:cubicBezTo>
                <a:cubicBezTo>
                  <a:pt x="-21404" y="721605"/>
                  <a:pt x="38916" y="598590"/>
                  <a:pt x="0" y="524408"/>
                </a:cubicBezTo>
                <a:cubicBezTo>
                  <a:pt x="-38916" y="450226"/>
                  <a:pt x="19091" y="319248"/>
                  <a:pt x="0" y="177169"/>
                </a:cubicBezTo>
                <a:close/>
              </a:path>
              <a:path w="2885391" h="1062990" stroke="0" extrusionOk="0">
                <a:moveTo>
                  <a:pt x="0" y="177169"/>
                </a:moveTo>
                <a:cubicBezTo>
                  <a:pt x="4234" y="75029"/>
                  <a:pt x="76341" y="-16558"/>
                  <a:pt x="177169" y="0"/>
                </a:cubicBezTo>
                <a:cubicBezTo>
                  <a:pt x="305966" y="-36002"/>
                  <a:pt x="403646" y="20737"/>
                  <a:pt x="607448" y="0"/>
                </a:cubicBezTo>
                <a:cubicBezTo>
                  <a:pt x="811250" y="-20737"/>
                  <a:pt x="959746" y="41494"/>
                  <a:pt x="1063038" y="0"/>
                </a:cubicBezTo>
                <a:cubicBezTo>
                  <a:pt x="1166330" y="-41494"/>
                  <a:pt x="1307876" y="32976"/>
                  <a:pt x="1518627" y="0"/>
                </a:cubicBezTo>
                <a:cubicBezTo>
                  <a:pt x="1729378" y="-32976"/>
                  <a:pt x="1941856" y="30485"/>
                  <a:pt x="2075459" y="0"/>
                </a:cubicBezTo>
                <a:cubicBezTo>
                  <a:pt x="2209062" y="-30485"/>
                  <a:pt x="2561721" y="15845"/>
                  <a:pt x="2708222" y="0"/>
                </a:cubicBezTo>
                <a:cubicBezTo>
                  <a:pt x="2800399" y="1375"/>
                  <a:pt x="2878086" y="88710"/>
                  <a:pt x="2885391" y="177169"/>
                </a:cubicBezTo>
                <a:cubicBezTo>
                  <a:pt x="2923071" y="257209"/>
                  <a:pt x="2849370" y="437164"/>
                  <a:pt x="2885391" y="524408"/>
                </a:cubicBezTo>
                <a:cubicBezTo>
                  <a:pt x="2921412" y="611652"/>
                  <a:pt x="2851117" y="792465"/>
                  <a:pt x="2885391" y="885821"/>
                </a:cubicBezTo>
                <a:cubicBezTo>
                  <a:pt x="2885688" y="971169"/>
                  <a:pt x="2801289" y="1066268"/>
                  <a:pt x="2708222" y="1062990"/>
                </a:cubicBezTo>
                <a:cubicBezTo>
                  <a:pt x="2479712" y="1077660"/>
                  <a:pt x="2466830" y="1042973"/>
                  <a:pt x="2227322" y="1062990"/>
                </a:cubicBezTo>
                <a:cubicBezTo>
                  <a:pt x="1987814" y="1083007"/>
                  <a:pt x="1930128" y="1026973"/>
                  <a:pt x="1797043" y="1062990"/>
                </a:cubicBezTo>
                <a:cubicBezTo>
                  <a:pt x="1663958" y="1099007"/>
                  <a:pt x="1400106" y="1015593"/>
                  <a:pt x="1290832" y="1062990"/>
                </a:cubicBezTo>
                <a:cubicBezTo>
                  <a:pt x="1181558" y="1110387"/>
                  <a:pt x="951339" y="1009398"/>
                  <a:pt x="784622" y="1062990"/>
                </a:cubicBezTo>
                <a:cubicBezTo>
                  <a:pt x="617905" y="1116582"/>
                  <a:pt x="368855" y="1019607"/>
                  <a:pt x="177169" y="1062990"/>
                </a:cubicBezTo>
                <a:cubicBezTo>
                  <a:pt x="58779" y="1073225"/>
                  <a:pt x="14348" y="975272"/>
                  <a:pt x="0" y="885821"/>
                </a:cubicBezTo>
                <a:cubicBezTo>
                  <a:pt x="-16722" y="746479"/>
                  <a:pt x="10226" y="696464"/>
                  <a:pt x="0" y="524408"/>
                </a:cubicBezTo>
                <a:cubicBezTo>
                  <a:pt x="-10226" y="352352"/>
                  <a:pt x="13953" y="292835"/>
                  <a:pt x="0" y="17716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do</a:t>
            </a:r>
          </a:p>
        </p:txBody>
      </p:sp>
      <p:sp>
        <p:nvSpPr>
          <p:cNvPr id="30" name="Dap an C.">
            <a:extLst>
              <a:ext uri="{FF2B5EF4-FFF2-40B4-BE49-F238E27FC236}">
                <a16:creationId xmlns:a16="http://schemas.microsoft.com/office/drawing/2014/main" xmlns="" id="{FBC6BD79-02F4-4DAE-AFE4-6FB8C7AEDAD0}"/>
              </a:ext>
            </a:extLst>
          </p:cNvPr>
          <p:cNvSpPr/>
          <p:nvPr/>
        </p:nvSpPr>
        <p:spPr>
          <a:xfrm>
            <a:off x="1316590" y="3766834"/>
            <a:ext cx="3036857" cy="1051559"/>
          </a:xfrm>
          <a:custGeom>
            <a:avLst/>
            <a:gdLst>
              <a:gd name="connsiteX0" fmla="*/ 0 w 3036857"/>
              <a:gd name="connsiteY0" fmla="*/ 175263 h 1051559"/>
              <a:gd name="connsiteX1" fmla="*/ 175263 w 3036857"/>
              <a:gd name="connsiteY1" fmla="*/ 0 h 1051559"/>
              <a:gd name="connsiteX2" fmla="*/ 766256 w 3036857"/>
              <a:gd name="connsiteY2" fmla="*/ 0 h 1051559"/>
              <a:gd name="connsiteX3" fmla="*/ 1276659 w 3036857"/>
              <a:gd name="connsiteY3" fmla="*/ 0 h 1051559"/>
              <a:gd name="connsiteX4" fmla="*/ 1867652 w 3036857"/>
              <a:gd name="connsiteY4" fmla="*/ 0 h 1051559"/>
              <a:gd name="connsiteX5" fmla="*/ 2378054 w 3036857"/>
              <a:gd name="connsiteY5" fmla="*/ 0 h 1051559"/>
              <a:gd name="connsiteX6" fmla="*/ 2861594 w 3036857"/>
              <a:gd name="connsiteY6" fmla="*/ 0 h 1051559"/>
              <a:gd name="connsiteX7" fmla="*/ 3036857 w 3036857"/>
              <a:gd name="connsiteY7" fmla="*/ 175263 h 1051559"/>
              <a:gd name="connsiteX8" fmla="*/ 3036857 w 3036857"/>
              <a:gd name="connsiteY8" fmla="*/ 532790 h 1051559"/>
              <a:gd name="connsiteX9" fmla="*/ 3036857 w 3036857"/>
              <a:gd name="connsiteY9" fmla="*/ 876296 h 1051559"/>
              <a:gd name="connsiteX10" fmla="*/ 2861594 w 3036857"/>
              <a:gd name="connsiteY10" fmla="*/ 1051559 h 1051559"/>
              <a:gd name="connsiteX11" fmla="*/ 2270601 w 3036857"/>
              <a:gd name="connsiteY11" fmla="*/ 1051559 h 1051559"/>
              <a:gd name="connsiteX12" fmla="*/ 1706472 w 3036857"/>
              <a:gd name="connsiteY12" fmla="*/ 1051559 h 1051559"/>
              <a:gd name="connsiteX13" fmla="*/ 1169205 w 3036857"/>
              <a:gd name="connsiteY13" fmla="*/ 1051559 h 1051559"/>
              <a:gd name="connsiteX14" fmla="*/ 712529 w 3036857"/>
              <a:gd name="connsiteY14" fmla="*/ 1051559 h 1051559"/>
              <a:gd name="connsiteX15" fmla="*/ 175263 w 3036857"/>
              <a:gd name="connsiteY15" fmla="*/ 1051559 h 1051559"/>
              <a:gd name="connsiteX16" fmla="*/ 0 w 3036857"/>
              <a:gd name="connsiteY16" fmla="*/ 876296 h 1051559"/>
              <a:gd name="connsiteX17" fmla="*/ 0 w 3036857"/>
              <a:gd name="connsiteY17" fmla="*/ 518769 h 1051559"/>
              <a:gd name="connsiteX18" fmla="*/ 0 w 3036857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6857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44729" y="-52350"/>
                  <a:pt x="622286" y="54430"/>
                  <a:pt x="766256" y="0"/>
                </a:cubicBezTo>
                <a:cubicBezTo>
                  <a:pt x="910226" y="-54430"/>
                  <a:pt x="1102428" y="972"/>
                  <a:pt x="1276659" y="0"/>
                </a:cubicBezTo>
                <a:cubicBezTo>
                  <a:pt x="1450890" y="-972"/>
                  <a:pt x="1579996" y="37656"/>
                  <a:pt x="1867652" y="0"/>
                </a:cubicBezTo>
                <a:cubicBezTo>
                  <a:pt x="2155308" y="-37656"/>
                  <a:pt x="2204524" y="8876"/>
                  <a:pt x="2378054" y="0"/>
                </a:cubicBezTo>
                <a:cubicBezTo>
                  <a:pt x="2551584" y="-8876"/>
                  <a:pt x="2670572" y="32450"/>
                  <a:pt x="2861594" y="0"/>
                </a:cubicBezTo>
                <a:cubicBezTo>
                  <a:pt x="2966977" y="-26744"/>
                  <a:pt x="3018538" y="60046"/>
                  <a:pt x="3036857" y="175263"/>
                </a:cubicBezTo>
                <a:cubicBezTo>
                  <a:pt x="3063709" y="326978"/>
                  <a:pt x="2997253" y="403837"/>
                  <a:pt x="3036857" y="532790"/>
                </a:cubicBezTo>
                <a:cubicBezTo>
                  <a:pt x="3076461" y="661743"/>
                  <a:pt x="3001226" y="782115"/>
                  <a:pt x="3036857" y="876296"/>
                </a:cubicBezTo>
                <a:cubicBezTo>
                  <a:pt x="3026834" y="990917"/>
                  <a:pt x="2968727" y="1052456"/>
                  <a:pt x="2861594" y="1051559"/>
                </a:cubicBezTo>
                <a:cubicBezTo>
                  <a:pt x="2591957" y="1121852"/>
                  <a:pt x="2551668" y="1033313"/>
                  <a:pt x="2270601" y="1051559"/>
                </a:cubicBezTo>
                <a:cubicBezTo>
                  <a:pt x="1989534" y="1069805"/>
                  <a:pt x="1961399" y="1030952"/>
                  <a:pt x="1706472" y="1051559"/>
                </a:cubicBezTo>
                <a:cubicBezTo>
                  <a:pt x="1451545" y="1072166"/>
                  <a:pt x="1351083" y="1036658"/>
                  <a:pt x="1169205" y="1051559"/>
                </a:cubicBezTo>
                <a:cubicBezTo>
                  <a:pt x="987327" y="1066460"/>
                  <a:pt x="907872" y="1042376"/>
                  <a:pt x="712529" y="1051559"/>
                </a:cubicBezTo>
                <a:cubicBezTo>
                  <a:pt x="517186" y="1060742"/>
                  <a:pt x="307273" y="1025177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036857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69969" y="-45025"/>
                  <a:pt x="466659" y="20413"/>
                  <a:pt x="631939" y="0"/>
                </a:cubicBezTo>
                <a:cubicBezTo>
                  <a:pt x="797219" y="-20413"/>
                  <a:pt x="1008428" y="13900"/>
                  <a:pt x="1115479" y="0"/>
                </a:cubicBezTo>
                <a:cubicBezTo>
                  <a:pt x="1222530" y="-13900"/>
                  <a:pt x="1498658" y="45923"/>
                  <a:pt x="1599018" y="0"/>
                </a:cubicBezTo>
                <a:cubicBezTo>
                  <a:pt x="1699378" y="-45923"/>
                  <a:pt x="2056989" y="56707"/>
                  <a:pt x="2190011" y="0"/>
                </a:cubicBezTo>
                <a:cubicBezTo>
                  <a:pt x="2323033" y="-56707"/>
                  <a:pt x="2530348" y="9403"/>
                  <a:pt x="2861594" y="0"/>
                </a:cubicBezTo>
                <a:cubicBezTo>
                  <a:pt x="2933608" y="6010"/>
                  <a:pt x="3031113" y="85851"/>
                  <a:pt x="3036857" y="175263"/>
                </a:cubicBezTo>
                <a:cubicBezTo>
                  <a:pt x="3063669" y="275998"/>
                  <a:pt x="3007207" y="440708"/>
                  <a:pt x="3036857" y="518769"/>
                </a:cubicBezTo>
                <a:cubicBezTo>
                  <a:pt x="3066507" y="596830"/>
                  <a:pt x="2996492" y="790013"/>
                  <a:pt x="3036857" y="876296"/>
                </a:cubicBezTo>
                <a:cubicBezTo>
                  <a:pt x="3037233" y="957273"/>
                  <a:pt x="2953372" y="1054998"/>
                  <a:pt x="2861594" y="1051559"/>
                </a:cubicBezTo>
                <a:cubicBezTo>
                  <a:pt x="2729471" y="1077394"/>
                  <a:pt x="2461007" y="1017862"/>
                  <a:pt x="2351191" y="1051559"/>
                </a:cubicBezTo>
                <a:cubicBezTo>
                  <a:pt x="2241375" y="1085256"/>
                  <a:pt x="2030459" y="1028442"/>
                  <a:pt x="1894515" y="1051559"/>
                </a:cubicBezTo>
                <a:cubicBezTo>
                  <a:pt x="1758571" y="1074676"/>
                  <a:pt x="1588248" y="998683"/>
                  <a:pt x="1357249" y="1051559"/>
                </a:cubicBezTo>
                <a:cubicBezTo>
                  <a:pt x="1126250" y="1104435"/>
                  <a:pt x="1054536" y="993759"/>
                  <a:pt x="819982" y="1051559"/>
                </a:cubicBezTo>
                <a:cubicBezTo>
                  <a:pt x="585428" y="1109359"/>
                  <a:pt x="326684" y="1023236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does</a:t>
            </a:r>
          </a:p>
        </p:txBody>
      </p:sp>
      <p:sp>
        <p:nvSpPr>
          <p:cNvPr id="4" name="Dap an B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4704963" y="2300925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42" name="Dap an C">
            <a:extLst>
              <a:ext uri="{FF2B5EF4-FFF2-40B4-BE49-F238E27FC236}">
                <a16:creationId xmlns:a16="http://schemas.microsoft.com/office/drawing/2014/main" xmlns="" id="{4DC7B6B4-FE55-43EA-B20B-87281CA0F0C8}"/>
              </a:ext>
            </a:extLst>
          </p:cNvPr>
          <p:cNvSpPr/>
          <p:nvPr/>
        </p:nvSpPr>
        <p:spPr>
          <a:xfrm>
            <a:off x="629386" y="3740959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43" name="Dap an A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621085" y="2300925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44" name="Dap an D">
            <a:extLst>
              <a:ext uri="{FF2B5EF4-FFF2-40B4-BE49-F238E27FC236}">
                <a16:creationId xmlns:a16="http://schemas.microsoft.com/office/drawing/2014/main" xmlns="" id="{BF8BF9FE-719F-478D-8A7B-B147DBF5E58C}"/>
              </a:ext>
            </a:extLst>
          </p:cNvPr>
          <p:cNvSpPr/>
          <p:nvPr/>
        </p:nvSpPr>
        <p:spPr>
          <a:xfrm>
            <a:off x="4659182" y="3780710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 b="6377"/>
          <a:stretch/>
        </p:blipFill>
        <p:spPr>
          <a:xfrm>
            <a:off x="168253" y="112288"/>
            <a:ext cx="2186087" cy="1767645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80" y="-655439"/>
            <a:ext cx="2482751" cy="2925035"/>
            <a:chOff x="-4040239" y="-873918"/>
            <a:chExt cx="3310334" cy="39000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2399474" y="-303189"/>
                <a:ext cx="2164597" cy="53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500" kern="1200">
                    <a:solidFill>
                      <a:srgbClr val="ED7D31">
                        <a:lumMod val="75000"/>
                      </a:srgbClr>
                    </a:solidFill>
                    <a:latin typeface="Comic Sans MS" panose="030F0702030302020204" pitchFamily="66" charset="0"/>
                    <a:ea typeface="+mn-ea"/>
                    <a:cs typeface="+mn-cs"/>
                  </a:rPr>
                  <a:t>CORRECT!!!</a:t>
                </a: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75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1839999" y="367931"/>
            <a:ext cx="6928444" cy="1262869"/>
          </a:xfrm>
          <a:custGeom>
            <a:avLst/>
            <a:gdLst>
              <a:gd name="connsiteX0" fmla="*/ 0 w 6928444"/>
              <a:gd name="connsiteY0" fmla="*/ 210482 h 1262869"/>
              <a:gd name="connsiteX1" fmla="*/ 210482 w 6928444"/>
              <a:gd name="connsiteY1" fmla="*/ 0 h 1262869"/>
              <a:gd name="connsiteX2" fmla="*/ 932221 w 6928444"/>
              <a:gd name="connsiteY2" fmla="*/ 0 h 1262869"/>
              <a:gd name="connsiteX3" fmla="*/ 1588885 w 6928444"/>
              <a:gd name="connsiteY3" fmla="*/ 0 h 1262869"/>
              <a:gd name="connsiteX4" fmla="*/ 2180474 w 6928444"/>
              <a:gd name="connsiteY4" fmla="*/ 0 h 1262869"/>
              <a:gd name="connsiteX5" fmla="*/ 2576838 w 6928444"/>
              <a:gd name="connsiteY5" fmla="*/ 0 h 1262869"/>
              <a:gd name="connsiteX6" fmla="*/ 2973203 w 6928444"/>
              <a:gd name="connsiteY6" fmla="*/ 0 h 1262869"/>
              <a:gd name="connsiteX7" fmla="*/ 3694942 w 6928444"/>
              <a:gd name="connsiteY7" fmla="*/ 0 h 1262869"/>
              <a:gd name="connsiteX8" fmla="*/ 4286531 w 6928444"/>
              <a:gd name="connsiteY8" fmla="*/ 0 h 1262869"/>
              <a:gd name="connsiteX9" fmla="*/ 4943195 w 6928444"/>
              <a:gd name="connsiteY9" fmla="*/ 0 h 1262869"/>
              <a:gd name="connsiteX10" fmla="*/ 5469709 w 6928444"/>
              <a:gd name="connsiteY10" fmla="*/ 0 h 1262869"/>
              <a:gd name="connsiteX11" fmla="*/ 5866074 w 6928444"/>
              <a:gd name="connsiteY11" fmla="*/ 0 h 1262869"/>
              <a:gd name="connsiteX12" fmla="*/ 6717962 w 6928444"/>
              <a:gd name="connsiteY12" fmla="*/ 0 h 1262869"/>
              <a:gd name="connsiteX13" fmla="*/ 6928444 w 6928444"/>
              <a:gd name="connsiteY13" fmla="*/ 210482 h 1262869"/>
              <a:gd name="connsiteX14" fmla="*/ 6928444 w 6928444"/>
              <a:gd name="connsiteY14" fmla="*/ 614596 h 1262869"/>
              <a:gd name="connsiteX15" fmla="*/ 6928444 w 6928444"/>
              <a:gd name="connsiteY15" fmla="*/ 1052387 h 1262869"/>
              <a:gd name="connsiteX16" fmla="*/ 6717962 w 6928444"/>
              <a:gd name="connsiteY16" fmla="*/ 1262869 h 1262869"/>
              <a:gd name="connsiteX17" fmla="*/ 6126373 w 6928444"/>
              <a:gd name="connsiteY17" fmla="*/ 1262869 h 1262869"/>
              <a:gd name="connsiteX18" fmla="*/ 5534784 w 6928444"/>
              <a:gd name="connsiteY18" fmla="*/ 1262869 h 1262869"/>
              <a:gd name="connsiteX19" fmla="*/ 5138419 w 6928444"/>
              <a:gd name="connsiteY19" fmla="*/ 1262869 h 1262869"/>
              <a:gd name="connsiteX20" fmla="*/ 4416680 w 6928444"/>
              <a:gd name="connsiteY20" fmla="*/ 1262869 h 1262869"/>
              <a:gd name="connsiteX21" fmla="*/ 3890166 w 6928444"/>
              <a:gd name="connsiteY21" fmla="*/ 1262869 h 1262869"/>
              <a:gd name="connsiteX22" fmla="*/ 3298577 w 6928444"/>
              <a:gd name="connsiteY22" fmla="*/ 1262869 h 1262869"/>
              <a:gd name="connsiteX23" fmla="*/ 2706988 w 6928444"/>
              <a:gd name="connsiteY23" fmla="*/ 1262869 h 1262869"/>
              <a:gd name="connsiteX24" fmla="*/ 1985249 w 6928444"/>
              <a:gd name="connsiteY24" fmla="*/ 1262869 h 1262869"/>
              <a:gd name="connsiteX25" fmla="*/ 1588885 w 6928444"/>
              <a:gd name="connsiteY25" fmla="*/ 1262869 h 1262869"/>
              <a:gd name="connsiteX26" fmla="*/ 1062370 w 6928444"/>
              <a:gd name="connsiteY26" fmla="*/ 1262869 h 1262869"/>
              <a:gd name="connsiteX27" fmla="*/ 210482 w 6928444"/>
              <a:gd name="connsiteY27" fmla="*/ 1262869 h 1262869"/>
              <a:gd name="connsiteX28" fmla="*/ 0 w 6928444"/>
              <a:gd name="connsiteY28" fmla="*/ 1052387 h 1262869"/>
              <a:gd name="connsiteX29" fmla="*/ 0 w 6928444"/>
              <a:gd name="connsiteY29" fmla="*/ 623015 h 1262869"/>
              <a:gd name="connsiteX30" fmla="*/ 0 w 6928444"/>
              <a:gd name="connsiteY30" fmla="*/ 210482 h 126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28444" h="1262869" fill="none" extrusionOk="0">
                <a:moveTo>
                  <a:pt x="0" y="210482"/>
                </a:moveTo>
                <a:cubicBezTo>
                  <a:pt x="-14482" y="119991"/>
                  <a:pt x="119771" y="2216"/>
                  <a:pt x="210482" y="0"/>
                </a:cubicBezTo>
                <a:cubicBezTo>
                  <a:pt x="430131" y="-18235"/>
                  <a:pt x="581337" y="13746"/>
                  <a:pt x="932221" y="0"/>
                </a:cubicBezTo>
                <a:cubicBezTo>
                  <a:pt x="1283105" y="-13746"/>
                  <a:pt x="1440057" y="15777"/>
                  <a:pt x="1588885" y="0"/>
                </a:cubicBezTo>
                <a:cubicBezTo>
                  <a:pt x="1737713" y="-15777"/>
                  <a:pt x="1898307" y="12169"/>
                  <a:pt x="2180474" y="0"/>
                </a:cubicBezTo>
                <a:cubicBezTo>
                  <a:pt x="2462641" y="-12169"/>
                  <a:pt x="2392625" y="45515"/>
                  <a:pt x="2576838" y="0"/>
                </a:cubicBezTo>
                <a:cubicBezTo>
                  <a:pt x="2761051" y="-45515"/>
                  <a:pt x="2778563" y="24362"/>
                  <a:pt x="2973203" y="0"/>
                </a:cubicBezTo>
                <a:cubicBezTo>
                  <a:pt x="3167843" y="-24362"/>
                  <a:pt x="3338316" y="76998"/>
                  <a:pt x="3694942" y="0"/>
                </a:cubicBezTo>
                <a:cubicBezTo>
                  <a:pt x="4051568" y="-76998"/>
                  <a:pt x="4136764" y="10837"/>
                  <a:pt x="4286531" y="0"/>
                </a:cubicBezTo>
                <a:cubicBezTo>
                  <a:pt x="4436298" y="-10837"/>
                  <a:pt x="4689335" y="31159"/>
                  <a:pt x="4943195" y="0"/>
                </a:cubicBezTo>
                <a:cubicBezTo>
                  <a:pt x="5197055" y="-31159"/>
                  <a:pt x="5353375" y="14107"/>
                  <a:pt x="5469709" y="0"/>
                </a:cubicBezTo>
                <a:cubicBezTo>
                  <a:pt x="5586043" y="-14107"/>
                  <a:pt x="5728505" y="22858"/>
                  <a:pt x="5866074" y="0"/>
                </a:cubicBezTo>
                <a:cubicBezTo>
                  <a:pt x="6003644" y="-22858"/>
                  <a:pt x="6308359" y="72710"/>
                  <a:pt x="6717962" y="0"/>
                </a:cubicBezTo>
                <a:cubicBezTo>
                  <a:pt x="6827882" y="1593"/>
                  <a:pt x="6937802" y="79652"/>
                  <a:pt x="6928444" y="210482"/>
                </a:cubicBezTo>
                <a:cubicBezTo>
                  <a:pt x="6929140" y="315857"/>
                  <a:pt x="6885283" y="480744"/>
                  <a:pt x="6928444" y="614596"/>
                </a:cubicBezTo>
                <a:cubicBezTo>
                  <a:pt x="6971605" y="748448"/>
                  <a:pt x="6881134" y="865624"/>
                  <a:pt x="6928444" y="1052387"/>
                </a:cubicBezTo>
                <a:cubicBezTo>
                  <a:pt x="6939319" y="1160682"/>
                  <a:pt x="6835323" y="1268481"/>
                  <a:pt x="6717962" y="1262869"/>
                </a:cubicBezTo>
                <a:cubicBezTo>
                  <a:pt x="6527465" y="1305569"/>
                  <a:pt x="6404526" y="1194367"/>
                  <a:pt x="6126373" y="1262869"/>
                </a:cubicBezTo>
                <a:cubicBezTo>
                  <a:pt x="5848220" y="1331371"/>
                  <a:pt x="5732024" y="1255685"/>
                  <a:pt x="5534784" y="1262869"/>
                </a:cubicBezTo>
                <a:cubicBezTo>
                  <a:pt x="5337544" y="1270053"/>
                  <a:pt x="5327358" y="1239666"/>
                  <a:pt x="5138419" y="1262869"/>
                </a:cubicBezTo>
                <a:cubicBezTo>
                  <a:pt x="4949480" y="1286072"/>
                  <a:pt x="4694869" y="1225512"/>
                  <a:pt x="4416680" y="1262869"/>
                </a:cubicBezTo>
                <a:cubicBezTo>
                  <a:pt x="4138491" y="1300226"/>
                  <a:pt x="4023547" y="1237524"/>
                  <a:pt x="3890166" y="1262869"/>
                </a:cubicBezTo>
                <a:cubicBezTo>
                  <a:pt x="3756785" y="1288214"/>
                  <a:pt x="3481451" y="1224832"/>
                  <a:pt x="3298577" y="1262869"/>
                </a:cubicBezTo>
                <a:cubicBezTo>
                  <a:pt x="3115703" y="1300906"/>
                  <a:pt x="2840276" y="1202854"/>
                  <a:pt x="2706988" y="1262869"/>
                </a:cubicBezTo>
                <a:cubicBezTo>
                  <a:pt x="2573700" y="1322884"/>
                  <a:pt x="2166885" y="1197538"/>
                  <a:pt x="1985249" y="1262869"/>
                </a:cubicBezTo>
                <a:cubicBezTo>
                  <a:pt x="1803613" y="1328200"/>
                  <a:pt x="1682393" y="1240553"/>
                  <a:pt x="1588885" y="1262869"/>
                </a:cubicBezTo>
                <a:cubicBezTo>
                  <a:pt x="1495377" y="1285185"/>
                  <a:pt x="1293299" y="1220586"/>
                  <a:pt x="1062370" y="1262869"/>
                </a:cubicBezTo>
                <a:cubicBezTo>
                  <a:pt x="831441" y="1305152"/>
                  <a:pt x="465484" y="1197481"/>
                  <a:pt x="210482" y="1262869"/>
                </a:cubicBezTo>
                <a:cubicBezTo>
                  <a:pt x="91470" y="1249436"/>
                  <a:pt x="-7360" y="1163348"/>
                  <a:pt x="0" y="1052387"/>
                </a:cubicBezTo>
                <a:cubicBezTo>
                  <a:pt x="-37522" y="871802"/>
                  <a:pt x="31171" y="834759"/>
                  <a:pt x="0" y="623015"/>
                </a:cubicBezTo>
                <a:cubicBezTo>
                  <a:pt x="-31171" y="411271"/>
                  <a:pt x="1692" y="314001"/>
                  <a:pt x="0" y="210482"/>
                </a:cubicBezTo>
                <a:close/>
              </a:path>
              <a:path w="6928444" h="1262869" stroke="0" extrusionOk="0">
                <a:moveTo>
                  <a:pt x="0" y="210482"/>
                </a:moveTo>
                <a:cubicBezTo>
                  <a:pt x="16275" y="77738"/>
                  <a:pt x="88705" y="-30734"/>
                  <a:pt x="210482" y="0"/>
                </a:cubicBezTo>
                <a:cubicBezTo>
                  <a:pt x="301428" y="-38256"/>
                  <a:pt x="462817" y="6836"/>
                  <a:pt x="606847" y="0"/>
                </a:cubicBezTo>
                <a:cubicBezTo>
                  <a:pt x="750877" y="-6836"/>
                  <a:pt x="956189" y="12654"/>
                  <a:pt x="1068286" y="0"/>
                </a:cubicBezTo>
                <a:cubicBezTo>
                  <a:pt x="1180383" y="-12654"/>
                  <a:pt x="1412013" y="9779"/>
                  <a:pt x="1529726" y="0"/>
                </a:cubicBezTo>
                <a:cubicBezTo>
                  <a:pt x="1647439" y="-9779"/>
                  <a:pt x="1907527" y="62253"/>
                  <a:pt x="2251464" y="0"/>
                </a:cubicBezTo>
                <a:cubicBezTo>
                  <a:pt x="2595401" y="-62253"/>
                  <a:pt x="2500162" y="18315"/>
                  <a:pt x="2647829" y="0"/>
                </a:cubicBezTo>
                <a:cubicBezTo>
                  <a:pt x="2795497" y="-18315"/>
                  <a:pt x="3101716" y="50258"/>
                  <a:pt x="3304493" y="0"/>
                </a:cubicBezTo>
                <a:cubicBezTo>
                  <a:pt x="3507270" y="-50258"/>
                  <a:pt x="3826012" y="7561"/>
                  <a:pt x="4026232" y="0"/>
                </a:cubicBezTo>
                <a:cubicBezTo>
                  <a:pt x="4226452" y="-7561"/>
                  <a:pt x="4578485" y="83912"/>
                  <a:pt x="4747970" y="0"/>
                </a:cubicBezTo>
                <a:cubicBezTo>
                  <a:pt x="4917455" y="-83912"/>
                  <a:pt x="5144917" y="23624"/>
                  <a:pt x="5339559" y="0"/>
                </a:cubicBezTo>
                <a:cubicBezTo>
                  <a:pt x="5534201" y="-23624"/>
                  <a:pt x="5606507" y="39290"/>
                  <a:pt x="5800999" y="0"/>
                </a:cubicBezTo>
                <a:cubicBezTo>
                  <a:pt x="5995491" y="-39290"/>
                  <a:pt x="6473896" y="108857"/>
                  <a:pt x="6717962" y="0"/>
                </a:cubicBezTo>
                <a:cubicBezTo>
                  <a:pt x="6836949" y="11347"/>
                  <a:pt x="6950467" y="88438"/>
                  <a:pt x="6928444" y="210482"/>
                </a:cubicBezTo>
                <a:cubicBezTo>
                  <a:pt x="6961565" y="394076"/>
                  <a:pt x="6889234" y="510486"/>
                  <a:pt x="6928444" y="614596"/>
                </a:cubicBezTo>
                <a:cubicBezTo>
                  <a:pt x="6967654" y="718706"/>
                  <a:pt x="6885003" y="868459"/>
                  <a:pt x="6928444" y="1052387"/>
                </a:cubicBezTo>
                <a:cubicBezTo>
                  <a:pt x="6946348" y="1181664"/>
                  <a:pt x="6830356" y="1273391"/>
                  <a:pt x="6717962" y="1262869"/>
                </a:cubicBezTo>
                <a:cubicBezTo>
                  <a:pt x="6453164" y="1287037"/>
                  <a:pt x="6374348" y="1228309"/>
                  <a:pt x="6061298" y="1262869"/>
                </a:cubicBezTo>
                <a:cubicBezTo>
                  <a:pt x="5748248" y="1297429"/>
                  <a:pt x="5583711" y="1262550"/>
                  <a:pt x="5404634" y="1262869"/>
                </a:cubicBezTo>
                <a:cubicBezTo>
                  <a:pt x="5225557" y="1263188"/>
                  <a:pt x="4918009" y="1210467"/>
                  <a:pt x="4747970" y="1262869"/>
                </a:cubicBezTo>
                <a:cubicBezTo>
                  <a:pt x="4577931" y="1315271"/>
                  <a:pt x="4304101" y="1183973"/>
                  <a:pt x="4026232" y="1262869"/>
                </a:cubicBezTo>
                <a:cubicBezTo>
                  <a:pt x="3748363" y="1341765"/>
                  <a:pt x="3644477" y="1229819"/>
                  <a:pt x="3499717" y="1262869"/>
                </a:cubicBezTo>
                <a:cubicBezTo>
                  <a:pt x="3354958" y="1295919"/>
                  <a:pt x="3087504" y="1226221"/>
                  <a:pt x="2973203" y="1262869"/>
                </a:cubicBezTo>
                <a:cubicBezTo>
                  <a:pt x="2858902" y="1299517"/>
                  <a:pt x="2680027" y="1254817"/>
                  <a:pt x="2446689" y="1262869"/>
                </a:cubicBezTo>
                <a:cubicBezTo>
                  <a:pt x="2213351" y="1270921"/>
                  <a:pt x="2083414" y="1212694"/>
                  <a:pt x="1724950" y="1262869"/>
                </a:cubicBezTo>
                <a:cubicBezTo>
                  <a:pt x="1366486" y="1313044"/>
                  <a:pt x="1367897" y="1248331"/>
                  <a:pt x="1198436" y="1262869"/>
                </a:cubicBezTo>
                <a:cubicBezTo>
                  <a:pt x="1028975" y="1277407"/>
                  <a:pt x="635162" y="1163379"/>
                  <a:pt x="210482" y="1262869"/>
                </a:cubicBezTo>
                <a:cubicBezTo>
                  <a:pt x="98768" y="1248756"/>
                  <a:pt x="-12084" y="1156481"/>
                  <a:pt x="0" y="1052387"/>
                </a:cubicBezTo>
                <a:cubicBezTo>
                  <a:pt x="-7043" y="894972"/>
                  <a:pt x="26053" y="774564"/>
                  <a:pt x="0" y="623015"/>
                </a:cubicBezTo>
                <a:cubicBezTo>
                  <a:pt x="-26053" y="471466"/>
                  <a:pt x="23976" y="344935"/>
                  <a:pt x="0" y="210482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Lan: Will you make spring rolls for Tet?</a:t>
            </a:r>
          </a:p>
          <a:p>
            <a:pPr algn="ctr" defTabSz="685800">
              <a:buClrTx/>
            </a:pPr>
            <a:endParaRPr lang="en-US" sz="240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     Minh: No, I _____. I'll make </a:t>
            </a:r>
            <a:r>
              <a:rPr lang="en-US" sz="2400" i="1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banh </a:t>
            </a:r>
            <a:r>
              <a:rPr lang="en-US" sz="2400" i="1" kern="12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chung</a:t>
            </a: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Dap an D.">
            <a:extLst>
              <a:ext uri="{FF2B5EF4-FFF2-40B4-BE49-F238E27FC236}">
                <a16:creationId xmlns:a16="http://schemas.microsoft.com/office/drawing/2014/main" xmlns="" id="{8F2649EF-7A97-4BA9-85EA-61D3C712BE98}"/>
              </a:ext>
            </a:extLst>
          </p:cNvPr>
          <p:cNvSpPr/>
          <p:nvPr/>
        </p:nvSpPr>
        <p:spPr>
          <a:xfrm>
            <a:off x="5091493" y="3766834"/>
            <a:ext cx="3194003" cy="1035787"/>
          </a:xfrm>
          <a:custGeom>
            <a:avLst/>
            <a:gdLst>
              <a:gd name="connsiteX0" fmla="*/ 0 w 3194003"/>
              <a:gd name="connsiteY0" fmla="*/ 172635 h 1035787"/>
              <a:gd name="connsiteX1" fmla="*/ 172635 w 3194003"/>
              <a:gd name="connsiteY1" fmla="*/ 0 h 1035787"/>
              <a:gd name="connsiteX2" fmla="*/ 799356 w 3194003"/>
              <a:gd name="connsiteY2" fmla="*/ 0 h 1035787"/>
              <a:gd name="connsiteX3" fmla="*/ 1340616 w 3194003"/>
              <a:gd name="connsiteY3" fmla="*/ 0 h 1035787"/>
              <a:gd name="connsiteX4" fmla="*/ 1967337 w 3194003"/>
              <a:gd name="connsiteY4" fmla="*/ 0 h 1035787"/>
              <a:gd name="connsiteX5" fmla="*/ 2508596 w 3194003"/>
              <a:gd name="connsiteY5" fmla="*/ 0 h 1035787"/>
              <a:gd name="connsiteX6" fmla="*/ 3021368 w 3194003"/>
              <a:gd name="connsiteY6" fmla="*/ 0 h 1035787"/>
              <a:gd name="connsiteX7" fmla="*/ 3194003 w 3194003"/>
              <a:gd name="connsiteY7" fmla="*/ 172635 h 1035787"/>
              <a:gd name="connsiteX8" fmla="*/ 3194003 w 3194003"/>
              <a:gd name="connsiteY8" fmla="*/ 524799 h 1035787"/>
              <a:gd name="connsiteX9" fmla="*/ 3194003 w 3194003"/>
              <a:gd name="connsiteY9" fmla="*/ 863152 h 1035787"/>
              <a:gd name="connsiteX10" fmla="*/ 3021368 w 3194003"/>
              <a:gd name="connsiteY10" fmla="*/ 1035787 h 1035787"/>
              <a:gd name="connsiteX11" fmla="*/ 2394647 w 3194003"/>
              <a:gd name="connsiteY11" fmla="*/ 1035787 h 1035787"/>
              <a:gd name="connsiteX12" fmla="*/ 1796413 w 3194003"/>
              <a:gd name="connsiteY12" fmla="*/ 1035787 h 1035787"/>
              <a:gd name="connsiteX13" fmla="*/ 1226666 w 3194003"/>
              <a:gd name="connsiteY13" fmla="*/ 1035787 h 1035787"/>
              <a:gd name="connsiteX14" fmla="*/ 742382 w 3194003"/>
              <a:gd name="connsiteY14" fmla="*/ 1035787 h 1035787"/>
              <a:gd name="connsiteX15" fmla="*/ 172635 w 3194003"/>
              <a:gd name="connsiteY15" fmla="*/ 1035787 h 1035787"/>
              <a:gd name="connsiteX16" fmla="*/ 0 w 3194003"/>
              <a:gd name="connsiteY16" fmla="*/ 863152 h 1035787"/>
              <a:gd name="connsiteX17" fmla="*/ 0 w 3194003"/>
              <a:gd name="connsiteY17" fmla="*/ 510988 h 1035787"/>
              <a:gd name="connsiteX18" fmla="*/ 0 w 3194003"/>
              <a:gd name="connsiteY18" fmla="*/ 172635 h 103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3" h="1035787" fill="none" extrusionOk="0">
                <a:moveTo>
                  <a:pt x="0" y="172635"/>
                </a:moveTo>
                <a:cubicBezTo>
                  <a:pt x="-896" y="69999"/>
                  <a:pt x="92087" y="24459"/>
                  <a:pt x="172635" y="0"/>
                </a:cubicBezTo>
                <a:cubicBezTo>
                  <a:pt x="314596" y="-43420"/>
                  <a:pt x="610492" y="35019"/>
                  <a:pt x="799356" y="0"/>
                </a:cubicBezTo>
                <a:cubicBezTo>
                  <a:pt x="988220" y="-35019"/>
                  <a:pt x="1115986" y="961"/>
                  <a:pt x="1340616" y="0"/>
                </a:cubicBezTo>
                <a:cubicBezTo>
                  <a:pt x="1565246" y="-961"/>
                  <a:pt x="1669475" y="35291"/>
                  <a:pt x="1967337" y="0"/>
                </a:cubicBezTo>
                <a:cubicBezTo>
                  <a:pt x="2265199" y="-35291"/>
                  <a:pt x="2315165" y="25434"/>
                  <a:pt x="2508596" y="0"/>
                </a:cubicBezTo>
                <a:cubicBezTo>
                  <a:pt x="2702027" y="-25434"/>
                  <a:pt x="2879324" y="28254"/>
                  <a:pt x="3021368" y="0"/>
                </a:cubicBezTo>
                <a:cubicBezTo>
                  <a:pt x="3121337" y="-14404"/>
                  <a:pt x="3189494" y="72757"/>
                  <a:pt x="3194003" y="172635"/>
                </a:cubicBezTo>
                <a:cubicBezTo>
                  <a:pt x="3231482" y="298240"/>
                  <a:pt x="3153861" y="452280"/>
                  <a:pt x="3194003" y="524799"/>
                </a:cubicBezTo>
                <a:cubicBezTo>
                  <a:pt x="3234145" y="597318"/>
                  <a:pt x="3185197" y="756862"/>
                  <a:pt x="3194003" y="863152"/>
                </a:cubicBezTo>
                <a:cubicBezTo>
                  <a:pt x="3188873" y="967619"/>
                  <a:pt x="3139352" y="1037751"/>
                  <a:pt x="3021368" y="1035787"/>
                </a:cubicBezTo>
                <a:cubicBezTo>
                  <a:pt x="2745224" y="1069111"/>
                  <a:pt x="2530463" y="1031510"/>
                  <a:pt x="2394647" y="1035787"/>
                </a:cubicBezTo>
                <a:cubicBezTo>
                  <a:pt x="2258831" y="1040064"/>
                  <a:pt x="2016509" y="1002414"/>
                  <a:pt x="1796413" y="1035787"/>
                </a:cubicBezTo>
                <a:cubicBezTo>
                  <a:pt x="1576317" y="1069160"/>
                  <a:pt x="1451996" y="1014416"/>
                  <a:pt x="1226666" y="1035787"/>
                </a:cubicBezTo>
                <a:cubicBezTo>
                  <a:pt x="1001336" y="1057158"/>
                  <a:pt x="860879" y="1024768"/>
                  <a:pt x="742382" y="1035787"/>
                </a:cubicBezTo>
                <a:cubicBezTo>
                  <a:pt x="623885" y="1046806"/>
                  <a:pt x="324463" y="1007194"/>
                  <a:pt x="172635" y="1035787"/>
                </a:cubicBezTo>
                <a:cubicBezTo>
                  <a:pt x="79258" y="1029405"/>
                  <a:pt x="-6444" y="982357"/>
                  <a:pt x="0" y="863152"/>
                </a:cubicBezTo>
                <a:cubicBezTo>
                  <a:pt x="-37626" y="710117"/>
                  <a:pt x="21697" y="588688"/>
                  <a:pt x="0" y="510988"/>
                </a:cubicBezTo>
                <a:cubicBezTo>
                  <a:pt x="-21697" y="433288"/>
                  <a:pt x="39662" y="340171"/>
                  <a:pt x="0" y="172635"/>
                </a:cubicBezTo>
                <a:close/>
              </a:path>
              <a:path w="3194003" h="1035787" stroke="0" extrusionOk="0">
                <a:moveTo>
                  <a:pt x="0" y="172635"/>
                </a:moveTo>
                <a:cubicBezTo>
                  <a:pt x="7050" y="70145"/>
                  <a:pt x="72907" y="-24360"/>
                  <a:pt x="172635" y="0"/>
                </a:cubicBezTo>
                <a:cubicBezTo>
                  <a:pt x="339707" y="-12570"/>
                  <a:pt x="500317" y="3767"/>
                  <a:pt x="656920" y="0"/>
                </a:cubicBezTo>
                <a:cubicBezTo>
                  <a:pt x="813524" y="-3767"/>
                  <a:pt x="919110" y="41234"/>
                  <a:pt x="1169692" y="0"/>
                </a:cubicBezTo>
                <a:cubicBezTo>
                  <a:pt x="1420274" y="-41234"/>
                  <a:pt x="1468999" y="9241"/>
                  <a:pt x="1682463" y="0"/>
                </a:cubicBezTo>
                <a:cubicBezTo>
                  <a:pt x="1895927" y="-9241"/>
                  <a:pt x="2180639" y="71304"/>
                  <a:pt x="2309185" y="0"/>
                </a:cubicBezTo>
                <a:cubicBezTo>
                  <a:pt x="2437731" y="-71304"/>
                  <a:pt x="2841303" y="41829"/>
                  <a:pt x="3021368" y="0"/>
                </a:cubicBezTo>
                <a:cubicBezTo>
                  <a:pt x="3108390" y="2018"/>
                  <a:pt x="3185804" y="87830"/>
                  <a:pt x="3194003" y="172635"/>
                </a:cubicBezTo>
                <a:cubicBezTo>
                  <a:pt x="3213165" y="318148"/>
                  <a:pt x="3170721" y="402285"/>
                  <a:pt x="3194003" y="510988"/>
                </a:cubicBezTo>
                <a:cubicBezTo>
                  <a:pt x="3217285" y="619691"/>
                  <a:pt x="3187635" y="695248"/>
                  <a:pt x="3194003" y="863152"/>
                </a:cubicBezTo>
                <a:cubicBezTo>
                  <a:pt x="3194439" y="940170"/>
                  <a:pt x="3113858" y="1037743"/>
                  <a:pt x="3021368" y="1035787"/>
                </a:cubicBezTo>
                <a:cubicBezTo>
                  <a:pt x="2765704" y="1069634"/>
                  <a:pt x="2735068" y="1024039"/>
                  <a:pt x="2480109" y="1035787"/>
                </a:cubicBezTo>
                <a:cubicBezTo>
                  <a:pt x="2225150" y="1047535"/>
                  <a:pt x="2222200" y="1018726"/>
                  <a:pt x="1995824" y="1035787"/>
                </a:cubicBezTo>
                <a:cubicBezTo>
                  <a:pt x="1769449" y="1052848"/>
                  <a:pt x="1589279" y="982900"/>
                  <a:pt x="1426078" y="1035787"/>
                </a:cubicBezTo>
                <a:cubicBezTo>
                  <a:pt x="1262877" y="1088674"/>
                  <a:pt x="1037329" y="1016379"/>
                  <a:pt x="856331" y="1035787"/>
                </a:cubicBezTo>
                <a:cubicBezTo>
                  <a:pt x="675333" y="1055195"/>
                  <a:pt x="329207" y="1032218"/>
                  <a:pt x="172635" y="1035787"/>
                </a:cubicBezTo>
                <a:cubicBezTo>
                  <a:pt x="57788" y="1045504"/>
                  <a:pt x="21888" y="945686"/>
                  <a:pt x="0" y="863152"/>
                </a:cubicBezTo>
                <a:cubicBezTo>
                  <a:pt x="-36890" y="786532"/>
                  <a:pt x="30249" y="638844"/>
                  <a:pt x="0" y="510988"/>
                </a:cubicBezTo>
                <a:cubicBezTo>
                  <a:pt x="-30249" y="383132"/>
                  <a:pt x="39903" y="250230"/>
                  <a:pt x="0" y="1726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not make</a:t>
            </a:r>
          </a:p>
        </p:txBody>
      </p:sp>
      <p:sp>
        <p:nvSpPr>
          <p:cNvPr id="28" name="Dap an A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1111710" y="2314359"/>
            <a:ext cx="3194002" cy="1051559"/>
          </a:xfrm>
          <a:custGeom>
            <a:avLst/>
            <a:gdLst>
              <a:gd name="connsiteX0" fmla="*/ 0 w 3194002"/>
              <a:gd name="connsiteY0" fmla="*/ 175263 h 1051559"/>
              <a:gd name="connsiteX1" fmla="*/ 175263 w 3194002"/>
              <a:gd name="connsiteY1" fmla="*/ 0 h 1051559"/>
              <a:gd name="connsiteX2" fmla="*/ 800828 w 3194002"/>
              <a:gd name="connsiteY2" fmla="*/ 0 h 1051559"/>
              <a:gd name="connsiteX3" fmla="*/ 1341088 w 3194002"/>
              <a:gd name="connsiteY3" fmla="*/ 0 h 1051559"/>
              <a:gd name="connsiteX4" fmla="*/ 1966653 w 3194002"/>
              <a:gd name="connsiteY4" fmla="*/ 0 h 1051559"/>
              <a:gd name="connsiteX5" fmla="*/ 2506913 w 3194002"/>
              <a:gd name="connsiteY5" fmla="*/ 0 h 1051559"/>
              <a:gd name="connsiteX6" fmla="*/ 3018739 w 3194002"/>
              <a:gd name="connsiteY6" fmla="*/ 0 h 1051559"/>
              <a:gd name="connsiteX7" fmla="*/ 3194002 w 3194002"/>
              <a:gd name="connsiteY7" fmla="*/ 175263 h 1051559"/>
              <a:gd name="connsiteX8" fmla="*/ 3194002 w 3194002"/>
              <a:gd name="connsiteY8" fmla="*/ 532790 h 1051559"/>
              <a:gd name="connsiteX9" fmla="*/ 3194002 w 3194002"/>
              <a:gd name="connsiteY9" fmla="*/ 876296 h 1051559"/>
              <a:gd name="connsiteX10" fmla="*/ 3018739 w 3194002"/>
              <a:gd name="connsiteY10" fmla="*/ 1051559 h 1051559"/>
              <a:gd name="connsiteX11" fmla="*/ 2393174 w 3194002"/>
              <a:gd name="connsiteY11" fmla="*/ 1051559 h 1051559"/>
              <a:gd name="connsiteX12" fmla="*/ 1796044 w 3194002"/>
              <a:gd name="connsiteY12" fmla="*/ 1051559 h 1051559"/>
              <a:gd name="connsiteX13" fmla="*/ 1227349 w 3194002"/>
              <a:gd name="connsiteY13" fmla="*/ 1051559 h 1051559"/>
              <a:gd name="connsiteX14" fmla="*/ 743958 w 3194002"/>
              <a:gd name="connsiteY14" fmla="*/ 1051559 h 1051559"/>
              <a:gd name="connsiteX15" fmla="*/ 175263 w 3194002"/>
              <a:gd name="connsiteY15" fmla="*/ 1051559 h 1051559"/>
              <a:gd name="connsiteX16" fmla="*/ 0 w 3194002"/>
              <a:gd name="connsiteY16" fmla="*/ 876296 h 1051559"/>
              <a:gd name="connsiteX17" fmla="*/ 0 w 3194002"/>
              <a:gd name="connsiteY17" fmla="*/ 518769 h 1051559"/>
              <a:gd name="connsiteX18" fmla="*/ 0 w 3194002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2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66382" y="-39120"/>
                  <a:pt x="519983" y="42809"/>
                  <a:pt x="800828" y="0"/>
                </a:cubicBezTo>
                <a:cubicBezTo>
                  <a:pt x="1081674" y="-42809"/>
                  <a:pt x="1159605" y="32600"/>
                  <a:pt x="1341088" y="0"/>
                </a:cubicBezTo>
                <a:cubicBezTo>
                  <a:pt x="1522571" y="-32600"/>
                  <a:pt x="1660882" y="12708"/>
                  <a:pt x="1966653" y="0"/>
                </a:cubicBezTo>
                <a:cubicBezTo>
                  <a:pt x="2272425" y="-12708"/>
                  <a:pt x="2262143" y="13195"/>
                  <a:pt x="2506913" y="0"/>
                </a:cubicBezTo>
                <a:cubicBezTo>
                  <a:pt x="2751683" y="-13195"/>
                  <a:pt x="2782014" y="17047"/>
                  <a:pt x="3018739" y="0"/>
                </a:cubicBezTo>
                <a:cubicBezTo>
                  <a:pt x="3124122" y="-26744"/>
                  <a:pt x="3175683" y="60046"/>
                  <a:pt x="3194002" y="175263"/>
                </a:cubicBezTo>
                <a:cubicBezTo>
                  <a:pt x="3220854" y="326978"/>
                  <a:pt x="3154398" y="403837"/>
                  <a:pt x="3194002" y="532790"/>
                </a:cubicBezTo>
                <a:cubicBezTo>
                  <a:pt x="3233606" y="661743"/>
                  <a:pt x="3158371" y="782115"/>
                  <a:pt x="3194002" y="876296"/>
                </a:cubicBezTo>
                <a:cubicBezTo>
                  <a:pt x="3183979" y="990917"/>
                  <a:pt x="3125872" y="1052456"/>
                  <a:pt x="3018739" y="1051559"/>
                </a:cubicBezTo>
                <a:cubicBezTo>
                  <a:pt x="2741219" y="1054661"/>
                  <a:pt x="2623076" y="1020982"/>
                  <a:pt x="2393174" y="1051559"/>
                </a:cubicBezTo>
                <a:cubicBezTo>
                  <a:pt x="2163272" y="1082136"/>
                  <a:pt x="2007888" y="987651"/>
                  <a:pt x="1796044" y="1051559"/>
                </a:cubicBezTo>
                <a:cubicBezTo>
                  <a:pt x="1584200" y="1115467"/>
                  <a:pt x="1427924" y="1038403"/>
                  <a:pt x="1227349" y="1051559"/>
                </a:cubicBezTo>
                <a:cubicBezTo>
                  <a:pt x="1026774" y="1064715"/>
                  <a:pt x="874944" y="1017112"/>
                  <a:pt x="743958" y="1051559"/>
                </a:cubicBezTo>
                <a:cubicBezTo>
                  <a:pt x="612972" y="1086006"/>
                  <a:pt x="356320" y="1027170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194002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04383" y="-18294"/>
                  <a:pt x="465382" y="47285"/>
                  <a:pt x="658654" y="0"/>
                </a:cubicBezTo>
                <a:cubicBezTo>
                  <a:pt x="851926" y="-47285"/>
                  <a:pt x="963082" y="610"/>
                  <a:pt x="1170480" y="0"/>
                </a:cubicBezTo>
                <a:cubicBezTo>
                  <a:pt x="1377878" y="-610"/>
                  <a:pt x="1456086" y="57455"/>
                  <a:pt x="1682305" y="0"/>
                </a:cubicBezTo>
                <a:cubicBezTo>
                  <a:pt x="1908524" y="-57455"/>
                  <a:pt x="2153004" y="42600"/>
                  <a:pt x="2307870" y="0"/>
                </a:cubicBezTo>
                <a:cubicBezTo>
                  <a:pt x="2462736" y="-42600"/>
                  <a:pt x="2776658" y="60948"/>
                  <a:pt x="3018739" y="0"/>
                </a:cubicBezTo>
                <a:cubicBezTo>
                  <a:pt x="3090753" y="6010"/>
                  <a:pt x="3188258" y="85851"/>
                  <a:pt x="3194002" y="175263"/>
                </a:cubicBezTo>
                <a:cubicBezTo>
                  <a:pt x="3220814" y="275998"/>
                  <a:pt x="3164352" y="440708"/>
                  <a:pt x="3194002" y="518769"/>
                </a:cubicBezTo>
                <a:cubicBezTo>
                  <a:pt x="3223652" y="596830"/>
                  <a:pt x="3153637" y="790013"/>
                  <a:pt x="3194002" y="876296"/>
                </a:cubicBezTo>
                <a:cubicBezTo>
                  <a:pt x="3194378" y="957273"/>
                  <a:pt x="3110517" y="1054998"/>
                  <a:pt x="3018739" y="1051559"/>
                </a:cubicBezTo>
                <a:cubicBezTo>
                  <a:pt x="2892217" y="1106347"/>
                  <a:pt x="2620075" y="990113"/>
                  <a:pt x="2478479" y="1051559"/>
                </a:cubicBezTo>
                <a:cubicBezTo>
                  <a:pt x="2336883" y="1113005"/>
                  <a:pt x="2207917" y="1027683"/>
                  <a:pt x="1995088" y="1051559"/>
                </a:cubicBezTo>
                <a:cubicBezTo>
                  <a:pt x="1782259" y="1075435"/>
                  <a:pt x="1576153" y="1036858"/>
                  <a:pt x="1426392" y="1051559"/>
                </a:cubicBezTo>
                <a:cubicBezTo>
                  <a:pt x="1276631" y="1066260"/>
                  <a:pt x="1070375" y="1031488"/>
                  <a:pt x="857697" y="1051559"/>
                </a:cubicBezTo>
                <a:cubicBezTo>
                  <a:pt x="645020" y="1071630"/>
                  <a:pt x="430410" y="970260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will</a:t>
            </a:r>
          </a:p>
        </p:txBody>
      </p:sp>
      <p:sp>
        <p:nvSpPr>
          <p:cNvPr id="29" name="Dap an C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1330934" y="3712579"/>
            <a:ext cx="2885391" cy="1062990"/>
          </a:xfrm>
          <a:custGeom>
            <a:avLst/>
            <a:gdLst>
              <a:gd name="connsiteX0" fmla="*/ 0 w 2885391"/>
              <a:gd name="connsiteY0" fmla="*/ 177169 h 1062990"/>
              <a:gd name="connsiteX1" fmla="*/ 177169 w 2885391"/>
              <a:gd name="connsiteY1" fmla="*/ 0 h 1062990"/>
              <a:gd name="connsiteX2" fmla="*/ 734001 w 2885391"/>
              <a:gd name="connsiteY2" fmla="*/ 0 h 1062990"/>
              <a:gd name="connsiteX3" fmla="*/ 1214901 w 2885391"/>
              <a:gd name="connsiteY3" fmla="*/ 0 h 1062990"/>
              <a:gd name="connsiteX4" fmla="*/ 1771732 w 2885391"/>
              <a:gd name="connsiteY4" fmla="*/ 0 h 1062990"/>
              <a:gd name="connsiteX5" fmla="*/ 2252632 w 2885391"/>
              <a:gd name="connsiteY5" fmla="*/ 0 h 1062990"/>
              <a:gd name="connsiteX6" fmla="*/ 2708222 w 2885391"/>
              <a:gd name="connsiteY6" fmla="*/ 0 h 1062990"/>
              <a:gd name="connsiteX7" fmla="*/ 2885391 w 2885391"/>
              <a:gd name="connsiteY7" fmla="*/ 177169 h 1062990"/>
              <a:gd name="connsiteX8" fmla="*/ 2885391 w 2885391"/>
              <a:gd name="connsiteY8" fmla="*/ 538582 h 1062990"/>
              <a:gd name="connsiteX9" fmla="*/ 2885391 w 2885391"/>
              <a:gd name="connsiteY9" fmla="*/ 885821 h 1062990"/>
              <a:gd name="connsiteX10" fmla="*/ 2708222 w 2885391"/>
              <a:gd name="connsiteY10" fmla="*/ 1062990 h 1062990"/>
              <a:gd name="connsiteX11" fmla="*/ 2151390 w 2885391"/>
              <a:gd name="connsiteY11" fmla="*/ 1062990 h 1062990"/>
              <a:gd name="connsiteX12" fmla="*/ 1619869 w 2885391"/>
              <a:gd name="connsiteY12" fmla="*/ 1062990 h 1062990"/>
              <a:gd name="connsiteX13" fmla="*/ 1113659 w 2885391"/>
              <a:gd name="connsiteY13" fmla="*/ 1062990 h 1062990"/>
              <a:gd name="connsiteX14" fmla="*/ 683380 w 2885391"/>
              <a:gd name="connsiteY14" fmla="*/ 1062990 h 1062990"/>
              <a:gd name="connsiteX15" fmla="*/ 177169 w 2885391"/>
              <a:gd name="connsiteY15" fmla="*/ 1062990 h 1062990"/>
              <a:gd name="connsiteX16" fmla="*/ 0 w 2885391"/>
              <a:gd name="connsiteY16" fmla="*/ 885821 h 1062990"/>
              <a:gd name="connsiteX17" fmla="*/ 0 w 2885391"/>
              <a:gd name="connsiteY17" fmla="*/ 524408 h 1062990"/>
              <a:gd name="connsiteX18" fmla="*/ 0 w 2885391"/>
              <a:gd name="connsiteY18" fmla="*/ 177169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5391" h="1062990" fill="none" extrusionOk="0">
                <a:moveTo>
                  <a:pt x="0" y="177169"/>
                </a:moveTo>
                <a:cubicBezTo>
                  <a:pt x="-860" y="72317"/>
                  <a:pt x="81836" y="4157"/>
                  <a:pt x="177169" y="0"/>
                </a:cubicBezTo>
                <a:cubicBezTo>
                  <a:pt x="450260" y="-50712"/>
                  <a:pt x="583923" y="7519"/>
                  <a:pt x="734001" y="0"/>
                </a:cubicBezTo>
                <a:cubicBezTo>
                  <a:pt x="884079" y="-7519"/>
                  <a:pt x="1094911" y="53802"/>
                  <a:pt x="1214901" y="0"/>
                </a:cubicBezTo>
                <a:cubicBezTo>
                  <a:pt x="1334891" y="-53802"/>
                  <a:pt x="1603574" y="55119"/>
                  <a:pt x="1771732" y="0"/>
                </a:cubicBezTo>
                <a:cubicBezTo>
                  <a:pt x="1939890" y="-55119"/>
                  <a:pt x="2126550" y="29827"/>
                  <a:pt x="2252632" y="0"/>
                </a:cubicBezTo>
                <a:cubicBezTo>
                  <a:pt x="2378714" y="-29827"/>
                  <a:pt x="2501933" y="30082"/>
                  <a:pt x="2708222" y="0"/>
                </a:cubicBezTo>
                <a:cubicBezTo>
                  <a:pt x="2813601" y="-23453"/>
                  <a:pt x="2869382" y="63222"/>
                  <a:pt x="2885391" y="177169"/>
                </a:cubicBezTo>
                <a:cubicBezTo>
                  <a:pt x="2895290" y="344377"/>
                  <a:pt x="2881010" y="366245"/>
                  <a:pt x="2885391" y="538582"/>
                </a:cubicBezTo>
                <a:cubicBezTo>
                  <a:pt x="2889772" y="710919"/>
                  <a:pt x="2870142" y="763428"/>
                  <a:pt x="2885391" y="885821"/>
                </a:cubicBezTo>
                <a:cubicBezTo>
                  <a:pt x="2878181" y="996492"/>
                  <a:pt x="2828561" y="1064941"/>
                  <a:pt x="2708222" y="1062990"/>
                </a:cubicBezTo>
                <a:cubicBezTo>
                  <a:pt x="2494707" y="1114679"/>
                  <a:pt x="2327743" y="1020237"/>
                  <a:pt x="2151390" y="1062990"/>
                </a:cubicBezTo>
                <a:cubicBezTo>
                  <a:pt x="1975037" y="1105743"/>
                  <a:pt x="1841727" y="1044450"/>
                  <a:pt x="1619869" y="1062990"/>
                </a:cubicBezTo>
                <a:cubicBezTo>
                  <a:pt x="1398011" y="1081530"/>
                  <a:pt x="1222687" y="1046244"/>
                  <a:pt x="1113659" y="1062990"/>
                </a:cubicBezTo>
                <a:cubicBezTo>
                  <a:pt x="1004631" y="1079736"/>
                  <a:pt x="822626" y="1054523"/>
                  <a:pt x="683380" y="1062990"/>
                </a:cubicBezTo>
                <a:cubicBezTo>
                  <a:pt x="544134" y="1071457"/>
                  <a:pt x="407518" y="1012777"/>
                  <a:pt x="177169" y="1062990"/>
                </a:cubicBezTo>
                <a:cubicBezTo>
                  <a:pt x="83141" y="1050598"/>
                  <a:pt x="-5505" y="1004052"/>
                  <a:pt x="0" y="885821"/>
                </a:cubicBezTo>
                <a:cubicBezTo>
                  <a:pt x="-21404" y="721605"/>
                  <a:pt x="38916" y="598590"/>
                  <a:pt x="0" y="524408"/>
                </a:cubicBezTo>
                <a:cubicBezTo>
                  <a:pt x="-38916" y="450226"/>
                  <a:pt x="19091" y="319248"/>
                  <a:pt x="0" y="177169"/>
                </a:cubicBezTo>
                <a:close/>
              </a:path>
              <a:path w="2885391" h="1062990" stroke="0" extrusionOk="0">
                <a:moveTo>
                  <a:pt x="0" y="177169"/>
                </a:moveTo>
                <a:cubicBezTo>
                  <a:pt x="4234" y="75029"/>
                  <a:pt x="76341" y="-16558"/>
                  <a:pt x="177169" y="0"/>
                </a:cubicBezTo>
                <a:cubicBezTo>
                  <a:pt x="305966" y="-36002"/>
                  <a:pt x="403646" y="20737"/>
                  <a:pt x="607448" y="0"/>
                </a:cubicBezTo>
                <a:cubicBezTo>
                  <a:pt x="811250" y="-20737"/>
                  <a:pt x="959746" y="41494"/>
                  <a:pt x="1063038" y="0"/>
                </a:cubicBezTo>
                <a:cubicBezTo>
                  <a:pt x="1166330" y="-41494"/>
                  <a:pt x="1307876" y="32976"/>
                  <a:pt x="1518627" y="0"/>
                </a:cubicBezTo>
                <a:cubicBezTo>
                  <a:pt x="1729378" y="-32976"/>
                  <a:pt x="1941856" y="30485"/>
                  <a:pt x="2075459" y="0"/>
                </a:cubicBezTo>
                <a:cubicBezTo>
                  <a:pt x="2209062" y="-30485"/>
                  <a:pt x="2561721" y="15845"/>
                  <a:pt x="2708222" y="0"/>
                </a:cubicBezTo>
                <a:cubicBezTo>
                  <a:pt x="2800399" y="1375"/>
                  <a:pt x="2878086" y="88710"/>
                  <a:pt x="2885391" y="177169"/>
                </a:cubicBezTo>
                <a:cubicBezTo>
                  <a:pt x="2923071" y="257209"/>
                  <a:pt x="2849370" y="437164"/>
                  <a:pt x="2885391" y="524408"/>
                </a:cubicBezTo>
                <a:cubicBezTo>
                  <a:pt x="2921412" y="611652"/>
                  <a:pt x="2851117" y="792465"/>
                  <a:pt x="2885391" y="885821"/>
                </a:cubicBezTo>
                <a:cubicBezTo>
                  <a:pt x="2885688" y="971169"/>
                  <a:pt x="2801289" y="1066268"/>
                  <a:pt x="2708222" y="1062990"/>
                </a:cubicBezTo>
                <a:cubicBezTo>
                  <a:pt x="2479712" y="1077660"/>
                  <a:pt x="2466830" y="1042973"/>
                  <a:pt x="2227322" y="1062990"/>
                </a:cubicBezTo>
                <a:cubicBezTo>
                  <a:pt x="1987814" y="1083007"/>
                  <a:pt x="1930128" y="1026973"/>
                  <a:pt x="1797043" y="1062990"/>
                </a:cubicBezTo>
                <a:cubicBezTo>
                  <a:pt x="1663958" y="1099007"/>
                  <a:pt x="1400106" y="1015593"/>
                  <a:pt x="1290832" y="1062990"/>
                </a:cubicBezTo>
                <a:cubicBezTo>
                  <a:pt x="1181558" y="1110387"/>
                  <a:pt x="951339" y="1009398"/>
                  <a:pt x="784622" y="1062990"/>
                </a:cubicBezTo>
                <a:cubicBezTo>
                  <a:pt x="617905" y="1116582"/>
                  <a:pt x="368855" y="1019607"/>
                  <a:pt x="177169" y="1062990"/>
                </a:cubicBezTo>
                <a:cubicBezTo>
                  <a:pt x="58779" y="1073225"/>
                  <a:pt x="14348" y="975272"/>
                  <a:pt x="0" y="885821"/>
                </a:cubicBezTo>
                <a:cubicBezTo>
                  <a:pt x="-16722" y="746479"/>
                  <a:pt x="10226" y="696464"/>
                  <a:pt x="0" y="524408"/>
                </a:cubicBezTo>
                <a:cubicBezTo>
                  <a:pt x="-10226" y="352352"/>
                  <a:pt x="13953" y="292835"/>
                  <a:pt x="0" y="17716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won't</a:t>
            </a:r>
          </a:p>
        </p:txBody>
      </p:sp>
      <p:sp>
        <p:nvSpPr>
          <p:cNvPr id="30" name="Dap an B.">
            <a:extLst>
              <a:ext uri="{FF2B5EF4-FFF2-40B4-BE49-F238E27FC236}">
                <a16:creationId xmlns:a16="http://schemas.microsoft.com/office/drawing/2014/main" xmlns="" id="{FBC6BD79-02F4-4DAE-AFE4-6FB8C7AEDAD0}"/>
              </a:ext>
            </a:extLst>
          </p:cNvPr>
          <p:cNvSpPr/>
          <p:nvPr/>
        </p:nvSpPr>
        <p:spPr>
          <a:xfrm>
            <a:off x="5293789" y="2337923"/>
            <a:ext cx="3036857" cy="1051559"/>
          </a:xfrm>
          <a:custGeom>
            <a:avLst/>
            <a:gdLst>
              <a:gd name="connsiteX0" fmla="*/ 0 w 3036857"/>
              <a:gd name="connsiteY0" fmla="*/ 175263 h 1051559"/>
              <a:gd name="connsiteX1" fmla="*/ 175263 w 3036857"/>
              <a:gd name="connsiteY1" fmla="*/ 0 h 1051559"/>
              <a:gd name="connsiteX2" fmla="*/ 766256 w 3036857"/>
              <a:gd name="connsiteY2" fmla="*/ 0 h 1051559"/>
              <a:gd name="connsiteX3" fmla="*/ 1276659 w 3036857"/>
              <a:gd name="connsiteY3" fmla="*/ 0 h 1051559"/>
              <a:gd name="connsiteX4" fmla="*/ 1867652 w 3036857"/>
              <a:gd name="connsiteY4" fmla="*/ 0 h 1051559"/>
              <a:gd name="connsiteX5" fmla="*/ 2378054 w 3036857"/>
              <a:gd name="connsiteY5" fmla="*/ 0 h 1051559"/>
              <a:gd name="connsiteX6" fmla="*/ 2861594 w 3036857"/>
              <a:gd name="connsiteY6" fmla="*/ 0 h 1051559"/>
              <a:gd name="connsiteX7" fmla="*/ 3036857 w 3036857"/>
              <a:gd name="connsiteY7" fmla="*/ 175263 h 1051559"/>
              <a:gd name="connsiteX8" fmla="*/ 3036857 w 3036857"/>
              <a:gd name="connsiteY8" fmla="*/ 532790 h 1051559"/>
              <a:gd name="connsiteX9" fmla="*/ 3036857 w 3036857"/>
              <a:gd name="connsiteY9" fmla="*/ 876296 h 1051559"/>
              <a:gd name="connsiteX10" fmla="*/ 2861594 w 3036857"/>
              <a:gd name="connsiteY10" fmla="*/ 1051559 h 1051559"/>
              <a:gd name="connsiteX11" fmla="*/ 2270601 w 3036857"/>
              <a:gd name="connsiteY11" fmla="*/ 1051559 h 1051559"/>
              <a:gd name="connsiteX12" fmla="*/ 1706472 w 3036857"/>
              <a:gd name="connsiteY12" fmla="*/ 1051559 h 1051559"/>
              <a:gd name="connsiteX13" fmla="*/ 1169205 w 3036857"/>
              <a:gd name="connsiteY13" fmla="*/ 1051559 h 1051559"/>
              <a:gd name="connsiteX14" fmla="*/ 712529 w 3036857"/>
              <a:gd name="connsiteY14" fmla="*/ 1051559 h 1051559"/>
              <a:gd name="connsiteX15" fmla="*/ 175263 w 3036857"/>
              <a:gd name="connsiteY15" fmla="*/ 1051559 h 1051559"/>
              <a:gd name="connsiteX16" fmla="*/ 0 w 3036857"/>
              <a:gd name="connsiteY16" fmla="*/ 876296 h 1051559"/>
              <a:gd name="connsiteX17" fmla="*/ 0 w 3036857"/>
              <a:gd name="connsiteY17" fmla="*/ 518769 h 1051559"/>
              <a:gd name="connsiteX18" fmla="*/ 0 w 3036857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6857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44729" y="-52350"/>
                  <a:pt x="622286" y="54430"/>
                  <a:pt x="766256" y="0"/>
                </a:cubicBezTo>
                <a:cubicBezTo>
                  <a:pt x="910226" y="-54430"/>
                  <a:pt x="1102428" y="972"/>
                  <a:pt x="1276659" y="0"/>
                </a:cubicBezTo>
                <a:cubicBezTo>
                  <a:pt x="1450890" y="-972"/>
                  <a:pt x="1579996" y="37656"/>
                  <a:pt x="1867652" y="0"/>
                </a:cubicBezTo>
                <a:cubicBezTo>
                  <a:pt x="2155308" y="-37656"/>
                  <a:pt x="2204524" y="8876"/>
                  <a:pt x="2378054" y="0"/>
                </a:cubicBezTo>
                <a:cubicBezTo>
                  <a:pt x="2551584" y="-8876"/>
                  <a:pt x="2670572" y="32450"/>
                  <a:pt x="2861594" y="0"/>
                </a:cubicBezTo>
                <a:cubicBezTo>
                  <a:pt x="2966977" y="-26744"/>
                  <a:pt x="3018538" y="60046"/>
                  <a:pt x="3036857" y="175263"/>
                </a:cubicBezTo>
                <a:cubicBezTo>
                  <a:pt x="3063709" y="326978"/>
                  <a:pt x="2997253" y="403837"/>
                  <a:pt x="3036857" y="532790"/>
                </a:cubicBezTo>
                <a:cubicBezTo>
                  <a:pt x="3076461" y="661743"/>
                  <a:pt x="3001226" y="782115"/>
                  <a:pt x="3036857" y="876296"/>
                </a:cubicBezTo>
                <a:cubicBezTo>
                  <a:pt x="3026834" y="990917"/>
                  <a:pt x="2968727" y="1052456"/>
                  <a:pt x="2861594" y="1051559"/>
                </a:cubicBezTo>
                <a:cubicBezTo>
                  <a:pt x="2591957" y="1121852"/>
                  <a:pt x="2551668" y="1033313"/>
                  <a:pt x="2270601" y="1051559"/>
                </a:cubicBezTo>
                <a:cubicBezTo>
                  <a:pt x="1989534" y="1069805"/>
                  <a:pt x="1961399" y="1030952"/>
                  <a:pt x="1706472" y="1051559"/>
                </a:cubicBezTo>
                <a:cubicBezTo>
                  <a:pt x="1451545" y="1072166"/>
                  <a:pt x="1351083" y="1036658"/>
                  <a:pt x="1169205" y="1051559"/>
                </a:cubicBezTo>
                <a:cubicBezTo>
                  <a:pt x="987327" y="1066460"/>
                  <a:pt x="907872" y="1042376"/>
                  <a:pt x="712529" y="1051559"/>
                </a:cubicBezTo>
                <a:cubicBezTo>
                  <a:pt x="517186" y="1060742"/>
                  <a:pt x="307273" y="1025177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036857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69969" y="-45025"/>
                  <a:pt x="466659" y="20413"/>
                  <a:pt x="631939" y="0"/>
                </a:cubicBezTo>
                <a:cubicBezTo>
                  <a:pt x="797219" y="-20413"/>
                  <a:pt x="1008428" y="13900"/>
                  <a:pt x="1115479" y="0"/>
                </a:cubicBezTo>
                <a:cubicBezTo>
                  <a:pt x="1222530" y="-13900"/>
                  <a:pt x="1498658" y="45923"/>
                  <a:pt x="1599018" y="0"/>
                </a:cubicBezTo>
                <a:cubicBezTo>
                  <a:pt x="1699378" y="-45923"/>
                  <a:pt x="2056989" y="56707"/>
                  <a:pt x="2190011" y="0"/>
                </a:cubicBezTo>
                <a:cubicBezTo>
                  <a:pt x="2323033" y="-56707"/>
                  <a:pt x="2530348" y="9403"/>
                  <a:pt x="2861594" y="0"/>
                </a:cubicBezTo>
                <a:cubicBezTo>
                  <a:pt x="2933608" y="6010"/>
                  <a:pt x="3031113" y="85851"/>
                  <a:pt x="3036857" y="175263"/>
                </a:cubicBezTo>
                <a:cubicBezTo>
                  <a:pt x="3063669" y="275998"/>
                  <a:pt x="3007207" y="440708"/>
                  <a:pt x="3036857" y="518769"/>
                </a:cubicBezTo>
                <a:cubicBezTo>
                  <a:pt x="3066507" y="596830"/>
                  <a:pt x="2996492" y="790013"/>
                  <a:pt x="3036857" y="876296"/>
                </a:cubicBezTo>
                <a:cubicBezTo>
                  <a:pt x="3037233" y="957273"/>
                  <a:pt x="2953372" y="1054998"/>
                  <a:pt x="2861594" y="1051559"/>
                </a:cubicBezTo>
                <a:cubicBezTo>
                  <a:pt x="2729471" y="1077394"/>
                  <a:pt x="2461007" y="1017862"/>
                  <a:pt x="2351191" y="1051559"/>
                </a:cubicBezTo>
                <a:cubicBezTo>
                  <a:pt x="2241375" y="1085256"/>
                  <a:pt x="2030459" y="1028442"/>
                  <a:pt x="1894515" y="1051559"/>
                </a:cubicBezTo>
                <a:cubicBezTo>
                  <a:pt x="1758571" y="1074676"/>
                  <a:pt x="1588248" y="998683"/>
                  <a:pt x="1357249" y="1051559"/>
                </a:cubicBezTo>
                <a:cubicBezTo>
                  <a:pt x="1126250" y="1104435"/>
                  <a:pt x="1054536" y="993759"/>
                  <a:pt x="819982" y="1051559"/>
                </a:cubicBezTo>
                <a:cubicBezTo>
                  <a:pt x="585428" y="1109359"/>
                  <a:pt x="326684" y="1023236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don't make</a:t>
            </a:r>
          </a:p>
        </p:txBody>
      </p:sp>
      <p:sp>
        <p:nvSpPr>
          <p:cNvPr id="4" name="Dap an C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621085" y="3763438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42" name="Dap an B">
            <a:extLst>
              <a:ext uri="{FF2B5EF4-FFF2-40B4-BE49-F238E27FC236}">
                <a16:creationId xmlns:a16="http://schemas.microsoft.com/office/drawing/2014/main" xmlns="" id="{4DC7B6B4-FE55-43EA-B20B-87281CA0F0C8}"/>
              </a:ext>
            </a:extLst>
          </p:cNvPr>
          <p:cNvSpPr/>
          <p:nvPr/>
        </p:nvSpPr>
        <p:spPr>
          <a:xfrm>
            <a:off x="4606586" y="2312049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43" name="Dap an A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621085" y="2300925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44" name="Dap an D">
            <a:extLst>
              <a:ext uri="{FF2B5EF4-FFF2-40B4-BE49-F238E27FC236}">
                <a16:creationId xmlns:a16="http://schemas.microsoft.com/office/drawing/2014/main" xmlns="" id="{BF8BF9FE-719F-478D-8A7B-B147DBF5E58C}"/>
              </a:ext>
            </a:extLst>
          </p:cNvPr>
          <p:cNvSpPr/>
          <p:nvPr/>
        </p:nvSpPr>
        <p:spPr>
          <a:xfrm>
            <a:off x="4659182" y="3780710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18" b="-4400"/>
          <a:stretch/>
        </p:blipFill>
        <p:spPr>
          <a:xfrm>
            <a:off x="599277" y="83434"/>
            <a:ext cx="1463314" cy="1929414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80" y="-655439"/>
            <a:ext cx="2482751" cy="2925035"/>
            <a:chOff x="-4040239" y="-873918"/>
            <a:chExt cx="3310334" cy="39000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2399474" y="-303189"/>
                <a:ext cx="2164597" cy="53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500" kern="1200">
                    <a:solidFill>
                      <a:srgbClr val="ED7D31">
                        <a:lumMod val="75000"/>
                      </a:srgbClr>
                    </a:solidFill>
                    <a:latin typeface="UTM Cookies" panose="02040603050506020204" pitchFamily="18" charset="0"/>
                    <a:ea typeface="+mn-ea"/>
                    <a:cs typeface="+mn-cs"/>
                  </a:rPr>
                  <a:t>CORRECT!!!</a:t>
                </a: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9860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36015" r="6465" b="33839"/>
          <a:stretch/>
        </p:blipFill>
        <p:spPr>
          <a:xfrm>
            <a:off x="697418" y="215310"/>
            <a:ext cx="3074483" cy="1475267"/>
          </a:xfrm>
          <a:prstGeom prst="rect">
            <a:avLst/>
          </a:prstGeom>
        </p:spPr>
      </p:pic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501307" y="532849"/>
            <a:ext cx="5784190" cy="1067591"/>
          </a:xfrm>
          <a:custGeom>
            <a:avLst/>
            <a:gdLst>
              <a:gd name="connsiteX0" fmla="*/ 0 w 5784190"/>
              <a:gd name="connsiteY0" fmla="*/ 177935 h 1067591"/>
              <a:gd name="connsiteX1" fmla="*/ 177935 w 5784190"/>
              <a:gd name="connsiteY1" fmla="*/ 0 h 1067591"/>
              <a:gd name="connsiteX2" fmla="*/ 612201 w 5784190"/>
              <a:gd name="connsiteY2" fmla="*/ 0 h 1067591"/>
              <a:gd name="connsiteX3" fmla="*/ 1263599 w 5784190"/>
              <a:gd name="connsiteY3" fmla="*/ 0 h 1067591"/>
              <a:gd name="connsiteX4" fmla="*/ 1860714 w 5784190"/>
              <a:gd name="connsiteY4" fmla="*/ 0 h 1067591"/>
              <a:gd name="connsiteX5" fmla="*/ 2403546 w 5784190"/>
              <a:gd name="connsiteY5" fmla="*/ 0 h 1067591"/>
              <a:gd name="connsiteX6" fmla="*/ 2783529 w 5784190"/>
              <a:gd name="connsiteY6" fmla="*/ 0 h 1067591"/>
              <a:gd name="connsiteX7" fmla="*/ 3163511 w 5784190"/>
              <a:gd name="connsiteY7" fmla="*/ 0 h 1067591"/>
              <a:gd name="connsiteX8" fmla="*/ 3814909 w 5784190"/>
              <a:gd name="connsiteY8" fmla="*/ 0 h 1067591"/>
              <a:gd name="connsiteX9" fmla="*/ 4357741 w 5784190"/>
              <a:gd name="connsiteY9" fmla="*/ 0 h 1067591"/>
              <a:gd name="connsiteX10" fmla="*/ 4954857 w 5784190"/>
              <a:gd name="connsiteY10" fmla="*/ 0 h 1067591"/>
              <a:gd name="connsiteX11" fmla="*/ 5606255 w 5784190"/>
              <a:gd name="connsiteY11" fmla="*/ 0 h 1067591"/>
              <a:gd name="connsiteX12" fmla="*/ 5784190 w 5784190"/>
              <a:gd name="connsiteY12" fmla="*/ 177935 h 1067591"/>
              <a:gd name="connsiteX13" fmla="*/ 5784190 w 5784190"/>
              <a:gd name="connsiteY13" fmla="*/ 519561 h 1067591"/>
              <a:gd name="connsiteX14" fmla="*/ 5784190 w 5784190"/>
              <a:gd name="connsiteY14" fmla="*/ 889656 h 1067591"/>
              <a:gd name="connsiteX15" fmla="*/ 5606255 w 5784190"/>
              <a:gd name="connsiteY15" fmla="*/ 1067591 h 1067591"/>
              <a:gd name="connsiteX16" fmla="*/ 4954857 w 5784190"/>
              <a:gd name="connsiteY16" fmla="*/ 1067591 h 1067591"/>
              <a:gd name="connsiteX17" fmla="*/ 4357741 w 5784190"/>
              <a:gd name="connsiteY17" fmla="*/ 1067591 h 1067591"/>
              <a:gd name="connsiteX18" fmla="*/ 3923476 w 5784190"/>
              <a:gd name="connsiteY18" fmla="*/ 1067591 h 1067591"/>
              <a:gd name="connsiteX19" fmla="*/ 3380644 w 5784190"/>
              <a:gd name="connsiteY19" fmla="*/ 1067591 h 1067591"/>
              <a:gd name="connsiteX20" fmla="*/ 3000661 w 5784190"/>
              <a:gd name="connsiteY20" fmla="*/ 1067591 h 1067591"/>
              <a:gd name="connsiteX21" fmla="*/ 2349263 w 5784190"/>
              <a:gd name="connsiteY21" fmla="*/ 1067591 h 1067591"/>
              <a:gd name="connsiteX22" fmla="*/ 1860714 w 5784190"/>
              <a:gd name="connsiteY22" fmla="*/ 1067591 h 1067591"/>
              <a:gd name="connsiteX23" fmla="*/ 1317882 w 5784190"/>
              <a:gd name="connsiteY23" fmla="*/ 1067591 h 1067591"/>
              <a:gd name="connsiteX24" fmla="*/ 775050 w 5784190"/>
              <a:gd name="connsiteY24" fmla="*/ 1067591 h 1067591"/>
              <a:gd name="connsiteX25" fmla="*/ 177935 w 5784190"/>
              <a:gd name="connsiteY25" fmla="*/ 1067591 h 1067591"/>
              <a:gd name="connsiteX26" fmla="*/ 0 w 5784190"/>
              <a:gd name="connsiteY26" fmla="*/ 889656 h 1067591"/>
              <a:gd name="connsiteX27" fmla="*/ 0 w 5784190"/>
              <a:gd name="connsiteY27" fmla="*/ 519561 h 1067591"/>
              <a:gd name="connsiteX28" fmla="*/ 0 w 5784190"/>
              <a:gd name="connsiteY28" fmla="*/ 177935 h 106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84190" h="1067591" fill="none" extrusionOk="0">
                <a:moveTo>
                  <a:pt x="0" y="177935"/>
                </a:moveTo>
                <a:cubicBezTo>
                  <a:pt x="-5427" y="85901"/>
                  <a:pt x="55102" y="-4541"/>
                  <a:pt x="177935" y="0"/>
                </a:cubicBezTo>
                <a:cubicBezTo>
                  <a:pt x="297341" y="-5852"/>
                  <a:pt x="468087" y="23149"/>
                  <a:pt x="612201" y="0"/>
                </a:cubicBezTo>
                <a:cubicBezTo>
                  <a:pt x="756315" y="-23149"/>
                  <a:pt x="984091" y="66252"/>
                  <a:pt x="1263599" y="0"/>
                </a:cubicBezTo>
                <a:cubicBezTo>
                  <a:pt x="1543107" y="-66252"/>
                  <a:pt x="1695313" y="28758"/>
                  <a:pt x="1860714" y="0"/>
                </a:cubicBezTo>
                <a:cubicBezTo>
                  <a:pt x="2026115" y="-28758"/>
                  <a:pt x="2200849" y="20554"/>
                  <a:pt x="2403546" y="0"/>
                </a:cubicBezTo>
                <a:cubicBezTo>
                  <a:pt x="2606243" y="-20554"/>
                  <a:pt x="2660478" y="31778"/>
                  <a:pt x="2783529" y="0"/>
                </a:cubicBezTo>
                <a:cubicBezTo>
                  <a:pt x="2906580" y="-31778"/>
                  <a:pt x="3007997" y="35548"/>
                  <a:pt x="3163511" y="0"/>
                </a:cubicBezTo>
                <a:cubicBezTo>
                  <a:pt x="3319025" y="-35548"/>
                  <a:pt x="3645308" y="27366"/>
                  <a:pt x="3814909" y="0"/>
                </a:cubicBezTo>
                <a:cubicBezTo>
                  <a:pt x="3984510" y="-27366"/>
                  <a:pt x="4222605" y="6166"/>
                  <a:pt x="4357741" y="0"/>
                </a:cubicBezTo>
                <a:cubicBezTo>
                  <a:pt x="4492877" y="-6166"/>
                  <a:pt x="4813397" y="50524"/>
                  <a:pt x="4954857" y="0"/>
                </a:cubicBezTo>
                <a:cubicBezTo>
                  <a:pt x="5096317" y="-50524"/>
                  <a:pt x="5375293" y="23711"/>
                  <a:pt x="5606255" y="0"/>
                </a:cubicBezTo>
                <a:cubicBezTo>
                  <a:pt x="5719791" y="9841"/>
                  <a:pt x="5792688" y="67797"/>
                  <a:pt x="5784190" y="177935"/>
                </a:cubicBezTo>
                <a:cubicBezTo>
                  <a:pt x="5807532" y="278581"/>
                  <a:pt x="5757071" y="383778"/>
                  <a:pt x="5784190" y="519561"/>
                </a:cubicBezTo>
                <a:cubicBezTo>
                  <a:pt x="5811309" y="655344"/>
                  <a:pt x="5769573" y="781343"/>
                  <a:pt x="5784190" y="889656"/>
                </a:cubicBezTo>
                <a:cubicBezTo>
                  <a:pt x="5806489" y="981134"/>
                  <a:pt x="5729452" y="1052894"/>
                  <a:pt x="5606255" y="1067591"/>
                </a:cubicBezTo>
                <a:cubicBezTo>
                  <a:pt x="5343768" y="1095659"/>
                  <a:pt x="5201134" y="1004255"/>
                  <a:pt x="4954857" y="1067591"/>
                </a:cubicBezTo>
                <a:cubicBezTo>
                  <a:pt x="4708580" y="1130927"/>
                  <a:pt x="4561400" y="1009870"/>
                  <a:pt x="4357741" y="1067591"/>
                </a:cubicBezTo>
                <a:cubicBezTo>
                  <a:pt x="4154082" y="1125312"/>
                  <a:pt x="4123782" y="1017062"/>
                  <a:pt x="3923476" y="1067591"/>
                </a:cubicBezTo>
                <a:cubicBezTo>
                  <a:pt x="3723170" y="1118120"/>
                  <a:pt x="3633310" y="1039138"/>
                  <a:pt x="3380644" y="1067591"/>
                </a:cubicBezTo>
                <a:cubicBezTo>
                  <a:pt x="3127978" y="1096044"/>
                  <a:pt x="3115462" y="1040387"/>
                  <a:pt x="3000661" y="1067591"/>
                </a:cubicBezTo>
                <a:cubicBezTo>
                  <a:pt x="2885860" y="1094795"/>
                  <a:pt x="2499475" y="1062861"/>
                  <a:pt x="2349263" y="1067591"/>
                </a:cubicBezTo>
                <a:cubicBezTo>
                  <a:pt x="2199051" y="1072321"/>
                  <a:pt x="2036019" y="1014000"/>
                  <a:pt x="1860714" y="1067591"/>
                </a:cubicBezTo>
                <a:cubicBezTo>
                  <a:pt x="1685409" y="1121182"/>
                  <a:pt x="1521452" y="1062096"/>
                  <a:pt x="1317882" y="1067591"/>
                </a:cubicBezTo>
                <a:cubicBezTo>
                  <a:pt x="1114312" y="1073086"/>
                  <a:pt x="1020020" y="1008313"/>
                  <a:pt x="775050" y="1067591"/>
                </a:cubicBezTo>
                <a:cubicBezTo>
                  <a:pt x="530080" y="1126869"/>
                  <a:pt x="324783" y="1006030"/>
                  <a:pt x="177935" y="1067591"/>
                </a:cubicBezTo>
                <a:cubicBezTo>
                  <a:pt x="64734" y="1065119"/>
                  <a:pt x="1613" y="982727"/>
                  <a:pt x="0" y="889656"/>
                </a:cubicBezTo>
                <a:cubicBezTo>
                  <a:pt x="-3299" y="750486"/>
                  <a:pt x="7564" y="613247"/>
                  <a:pt x="0" y="519561"/>
                </a:cubicBezTo>
                <a:cubicBezTo>
                  <a:pt x="-7564" y="425876"/>
                  <a:pt x="39761" y="297178"/>
                  <a:pt x="0" y="177935"/>
                </a:cubicBezTo>
                <a:close/>
              </a:path>
              <a:path w="5784190" h="1067591" stroke="0" extrusionOk="0">
                <a:moveTo>
                  <a:pt x="0" y="177935"/>
                </a:moveTo>
                <a:cubicBezTo>
                  <a:pt x="6411" y="73165"/>
                  <a:pt x="79192" y="-2626"/>
                  <a:pt x="177935" y="0"/>
                </a:cubicBezTo>
                <a:cubicBezTo>
                  <a:pt x="326788" y="-37613"/>
                  <a:pt x="430551" y="45096"/>
                  <a:pt x="557917" y="0"/>
                </a:cubicBezTo>
                <a:cubicBezTo>
                  <a:pt x="685283" y="-45096"/>
                  <a:pt x="794215" y="35848"/>
                  <a:pt x="992183" y="0"/>
                </a:cubicBezTo>
                <a:cubicBezTo>
                  <a:pt x="1190151" y="-35848"/>
                  <a:pt x="1335265" y="51451"/>
                  <a:pt x="1426449" y="0"/>
                </a:cubicBezTo>
                <a:cubicBezTo>
                  <a:pt x="1517633" y="-51451"/>
                  <a:pt x="1865856" y="30694"/>
                  <a:pt x="2077847" y="0"/>
                </a:cubicBezTo>
                <a:cubicBezTo>
                  <a:pt x="2289838" y="-30694"/>
                  <a:pt x="2288608" y="36822"/>
                  <a:pt x="2457829" y="0"/>
                </a:cubicBezTo>
                <a:cubicBezTo>
                  <a:pt x="2627050" y="-36822"/>
                  <a:pt x="2818129" y="53012"/>
                  <a:pt x="3054945" y="0"/>
                </a:cubicBezTo>
                <a:cubicBezTo>
                  <a:pt x="3291761" y="-53012"/>
                  <a:pt x="3448161" y="18670"/>
                  <a:pt x="3706343" y="0"/>
                </a:cubicBezTo>
                <a:cubicBezTo>
                  <a:pt x="3964525" y="-18670"/>
                  <a:pt x="4172550" y="29425"/>
                  <a:pt x="4357741" y="0"/>
                </a:cubicBezTo>
                <a:cubicBezTo>
                  <a:pt x="4542932" y="-29425"/>
                  <a:pt x="4678727" y="28237"/>
                  <a:pt x="4900573" y="0"/>
                </a:cubicBezTo>
                <a:cubicBezTo>
                  <a:pt x="5122419" y="-28237"/>
                  <a:pt x="5355979" y="63729"/>
                  <a:pt x="5606255" y="0"/>
                </a:cubicBezTo>
                <a:cubicBezTo>
                  <a:pt x="5702802" y="-4313"/>
                  <a:pt x="5777759" y="86960"/>
                  <a:pt x="5784190" y="177935"/>
                </a:cubicBezTo>
                <a:cubicBezTo>
                  <a:pt x="5813481" y="274113"/>
                  <a:pt x="5781176" y="417046"/>
                  <a:pt x="5784190" y="512444"/>
                </a:cubicBezTo>
                <a:cubicBezTo>
                  <a:pt x="5787204" y="607842"/>
                  <a:pt x="5763834" y="701269"/>
                  <a:pt x="5784190" y="889656"/>
                </a:cubicBezTo>
                <a:cubicBezTo>
                  <a:pt x="5786844" y="990595"/>
                  <a:pt x="5700480" y="1059211"/>
                  <a:pt x="5606255" y="1067591"/>
                </a:cubicBezTo>
                <a:cubicBezTo>
                  <a:pt x="5471376" y="1072953"/>
                  <a:pt x="5400369" y="1033221"/>
                  <a:pt x="5226273" y="1067591"/>
                </a:cubicBezTo>
                <a:cubicBezTo>
                  <a:pt x="5052177" y="1101961"/>
                  <a:pt x="4931762" y="1037811"/>
                  <a:pt x="4683441" y="1067591"/>
                </a:cubicBezTo>
                <a:cubicBezTo>
                  <a:pt x="4435120" y="1097371"/>
                  <a:pt x="4214826" y="1061265"/>
                  <a:pt x="4086325" y="1067591"/>
                </a:cubicBezTo>
                <a:cubicBezTo>
                  <a:pt x="3957824" y="1073917"/>
                  <a:pt x="3720355" y="1028889"/>
                  <a:pt x="3489210" y="1067591"/>
                </a:cubicBezTo>
                <a:cubicBezTo>
                  <a:pt x="3258066" y="1106293"/>
                  <a:pt x="2980445" y="1057006"/>
                  <a:pt x="2837812" y="1067591"/>
                </a:cubicBezTo>
                <a:cubicBezTo>
                  <a:pt x="2695179" y="1078176"/>
                  <a:pt x="2537093" y="1048968"/>
                  <a:pt x="2349263" y="1067591"/>
                </a:cubicBezTo>
                <a:cubicBezTo>
                  <a:pt x="2161433" y="1086214"/>
                  <a:pt x="2009610" y="1047912"/>
                  <a:pt x="1860714" y="1067591"/>
                </a:cubicBezTo>
                <a:cubicBezTo>
                  <a:pt x="1711818" y="1087270"/>
                  <a:pt x="1516341" y="1033096"/>
                  <a:pt x="1372165" y="1067591"/>
                </a:cubicBezTo>
                <a:cubicBezTo>
                  <a:pt x="1227989" y="1102086"/>
                  <a:pt x="851673" y="1059969"/>
                  <a:pt x="720767" y="1067591"/>
                </a:cubicBezTo>
                <a:cubicBezTo>
                  <a:pt x="589861" y="1075213"/>
                  <a:pt x="331514" y="1037094"/>
                  <a:pt x="177935" y="1067591"/>
                </a:cubicBezTo>
                <a:cubicBezTo>
                  <a:pt x="86706" y="1055346"/>
                  <a:pt x="-28464" y="981226"/>
                  <a:pt x="0" y="889656"/>
                </a:cubicBezTo>
                <a:cubicBezTo>
                  <a:pt x="-1231" y="789930"/>
                  <a:pt x="19317" y="684661"/>
                  <a:pt x="0" y="540913"/>
                </a:cubicBezTo>
                <a:cubicBezTo>
                  <a:pt x="-19317" y="397165"/>
                  <a:pt x="24237" y="267699"/>
                  <a:pt x="0" y="1779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Lan: Will you make </a:t>
            </a:r>
            <a:r>
              <a:rPr lang="en-US" sz="1800" i="1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banh </a:t>
            </a:r>
            <a:r>
              <a:rPr lang="en-US" sz="1800" i="1" kern="12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chung</a:t>
            </a:r>
            <a:r>
              <a:rPr lang="en-US" sz="1800" i="1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sz="18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for Tet?</a:t>
            </a:r>
          </a:p>
          <a:p>
            <a:pPr algn="ctr" defTabSz="685800">
              <a:buClrTx/>
            </a:pPr>
            <a:endParaRPr lang="en-US" sz="1800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     Minh: No, I _____. I'll make spring rolls.</a:t>
            </a:r>
          </a:p>
        </p:txBody>
      </p:sp>
      <p:sp>
        <p:nvSpPr>
          <p:cNvPr id="26" name="Dap an D.">
            <a:extLst>
              <a:ext uri="{FF2B5EF4-FFF2-40B4-BE49-F238E27FC236}">
                <a16:creationId xmlns:a16="http://schemas.microsoft.com/office/drawing/2014/main" xmlns="" id="{8F2649EF-7A97-4BA9-85EA-61D3C712BE98}"/>
              </a:ext>
            </a:extLst>
          </p:cNvPr>
          <p:cNvSpPr/>
          <p:nvPr/>
        </p:nvSpPr>
        <p:spPr>
          <a:xfrm>
            <a:off x="5091493" y="3766834"/>
            <a:ext cx="3194003" cy="1035787"/>
          </a:xfrm>
          <a:custGeom>
            <a:avLst/>
            <a:gdLst>
              <a:gd name="connsiteX0" fmla="*/ 0 w 3194003"/>
              <a:gd name="connsiteY0" fmla="*/ 172635 h 1035787"/>
              <a:gd name="connsiteX1" fmla="*/ 172635 w 3194003"/>
              <a:gd name="connsiteY1" fmla="*/ 0 h 1035787"/>
              <a:gd name="connsiteX2" fmla="*/ 799356 w 3194003"/>
              <a:gd name="connsiteY2" fmla="*/ 0 h 1035787"/>
              <a:gd name="connsiteX3" fmla="*/ 1340616 w 3194003"/>
              <a:gd name="connsiteY3" fmla="*/ 0 h 1035787"/>
              <a:gd name="connsiteX4" fmla="*/ 1967337 w 3194003"/>
              <a:gd name="connsiteY4" fmla="*/ 0 h 1035787"/>
              <a:gd name="connsiteX5" fmla="*/ 2508596 w 3194003"/>
              <a:gd name="connsiteY5" fmla="*/ 0 h 1035787"/>
              <a:gd name="connsiteX6" fmla="*/ 3021368 w 3194003"/>
              <a:gd name="connsiteY6" fmla="*/ 0 h 1035787"/>
              <a:gd name="connsiteX7" fmla="*/ 3194003 w 3194003"/>
              <a:gd name="connsiteY7" fmla="*/ 172635 h 1035787"/>
              <a:gd name="connsiteX8" fmla="*/ 3194003 w 3194003"/>
              <a:gd name="connsiteY8" fmla="*/ 524799 h 1035787"/>
              <a:gd name="connsiteX9" fmla="*/ 3194003 w 3194003"/>
              <a:gd name="connsiteY9" fmla="*/ 863152 h 1035787"/>
              <a:gd name="connsiteX10" fmla="*/ 3021368 w 3194003"/>
              <a:gd name="connsiteY10" fmla="*/ 1035787 h 1035787"/>
              <a:gd name="connsiteX11" fmla="*/ 2394647 w 3194003"/>
              <a:gd name="connsiteY11" fmla="*/ 1035787 h 1035787"/>
              <a:gd name="connsiteX12" fmla="*/ 1796413 w 3194003"/>
              <a:gd name="connsiteY12" fmla="*/ 1035787 h 1035787"/>
              <a:gd name="connsiteX13" fmla="*/ 1226666 w 3194003"/>
              <a:gd name="connsiteY13" fmla="*/ 1035787 h 1035787"/>
              <a:gd name="connsiteX14" fmla="*/ 742382 w 3194003"/>
              <a:gd name="connsiteY14" fmla="*/ 1035787 h 1035787"/>
              <a:gd name="connsiteX15" fmla="*/ 172635 w 3194003"/>
              <a:gd name="connsiteY15" fmla="*/ 1035787 h 1035787"/>
              <a:gd name="connsiteX16" fmla="*/ 0 w 3194003"/>
              <a:gd name="connsiteY16" fmla="*/ 863152 h 1035787"/>
              <a:gd name="connsiteX17" fmla="*/ 0 w 3194003"/>
              <a:gd name="connsiteY17" fmla="*/ 510988 h 1035787"/>
              <a:gd name="connsiteX18" fmla="*/ 0 w 3194003"/>
              <a:gd name="connsiteY18" fmla="*/ 172635 h 103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3" h="1035787" fill="none" extrusionOk="0">
                <a:moveTo>
                  <a:pt x="0" y="172635"/>
                </a:moveTo>
                <a:cubicBezTo>
                  <a:pt x="-896" y="69999"/>
                  <a:pt x="92087" y="24459"/>
                  <a:pt x="172635" y="0"/>
                </a:cubicBezTo>
                <a:cubicBezTo>
                  <a:pt x="314596" y="-43420"/>
                  <a:pt x="610492" y="35019"/>
                  <a:pt x="799356" y="0"/>
                </a:cubicBezTo>
                <a:cubicBezTo>
                  <a:pt x="988220" y="-35019"/>
                  <a:pt x="1115986" y="961"/>
                  <a:pt x="1340616" y="0"/>
                </a:cubicBezTo>
                <a:cubicBezTo>
                  <a:pt x="1565246" y="-961"/>
                  <a:pt x="1669475" y="35291"/>
                  <a:pt x="1967337" y="0"/>
                </a:cubicBezTo>
                <a:cubicBezTo>
                  <a:pt x="2265199" y="-35291"/>
                  <a:pt x="2315165" y="25434"/>
                  <a:pt x="2508596" y="0"/>
                </a:cubicBezTo>
                <a:cubicBezTo>
                  <a:pt x="2702027" y="-25434"/>
                  <a:pt x="2879324" y="28254"/>
                  <a:pt x="3021368" y="0"/>
                </a:cubicBezTo>
                <a:cubicBezTo>
                  <a:pt x="3121337" y="-14404"/>
                  <a:pt x="3189494" y="72757"/>
                  <a:pt x="3194003" y="172635"/>
                </a:cubicBezTo>
                <a:cubicBezTo>
                  <a:pt x="3231482" y="298240"/>
                  <a:pt x="3153861" y="452280"/>
                  <a:pt x="3194003" y="524799"/>
                </a:cubicBezTo>
                <a:cubicBezTo>
                  <a:pt x="3234145" y="597318"/>
                  <a:pt x="3185197" y="756862"/>
                  <a:pt x="3194003" y="863152"/>
                </a:cubicBezTo>
                <a:cubicBezTo>
                  <a:pt x="3188873" y="967619"/>
                  <a:pt x="3139352" y="1037751"/>
                  <a:pt x="3021368" y="1035787"/>
                </a:cubicBezTo>
                <a:cubicBezTo>
                  <a:pt x="2745224" y="1069111"/>
                  <a:pt x="2530463" y="1031510"/>
                  <a:pt x="2394647" y="1035787"/>
                </a:cubicBezTo>
                <a:cubicBezTo>
                  <a:pt x="2258831" y="1040064"/>
                  <a:pt x="2016509" y="1002414"/>
                  <a:pt x="1796413" y="1035787"/>
                </a:cubicBezTo>
                <a:cubicBezTo>
                  <a:pt x="1576317" y="1069160"/>
                  <a:pt x="1451996" y="1014416"/>
                  <a:pt x="1226666" y="1035787"/>
                </a:cubicBezTo>
                <a:cubicBezTo>
                  <a:pt x="1001336" y="1057158"/>
                  <a:pt x="860879" y="1024768"/>
                  <a:pt x="742382" y="1035787"/>
                </a:cubicBezTo>
                <a:cubicBezTo>
                  <a:pt x="623885" y="1046806"/>
                  <a:pt x="324463" y="1007194"/>
                  <a:pt x="172635" y="1035787"/>
                </a:cubicBezTo>
                <a:cubicBezTo>
                  <a:pt x="79258" y="1029405"/>
                  <a:pt x="-6444" y="982357"/>
                  <a:pt x="0" y="863152"/>
                </a:cubicBezTo>
                <a:cubicBezTo>
                  <a:pt x="-37626" y="710117"/>
                  <a:pt x="21697" y="588688"/>
                  <a:pt x="0" y="510988"/>
                </a:cubicBezTo>
                <a:cubicBezTo>
                  <a:pt x="-21697" y="433288"/>
                  <a:pt x="39662" y="340171"/>
                  <a:pt x="0" y="172635"/>
                </a:cubicBezTo>
                <a:close/>
              </a:path>
              <a:path w="3194003" h="1035787" stroke="0" extrusionOk="0">
                <a:moveTo>
                  <a:pt x="0" y="172635"/>
                </a:moveTo>
                <a:cubicBezTo>
                  <a:pt x="7050" y="70145"/>
                  <a:pt x="72907" y="-24360"/>
                  <a:pt x="172635" y="0"/>
                </a:cubicBezTo>
                <a:cubicBezTo>
                  <a:pt x="339707" y="-12570"/>
                  <a:pt x="500317" y="3767"/>
                  <a:pt x="656920" y="0"/>
                </a:cubicBezTo>
                <a:cubicBezTo>
                  <a:pt x="813524" y="-3767"/>
                  <a:pt x="919110" y="41234"/>
                  <a:pt x="1169692" y="0"/>
                </a:cubicBezTo>
                <a:cubicBezTo>
                  <a:pt x="1420274" y="-41234"/>
                  <a:pt x="1468999" y="9241"/>
                  <a:pt x="1682463" y="0"/>
                </a:cubicBezTo>
                <a:cubicBezTo>
                  <a:pt x="1895927" y="-9241"/>
                  <a:pt x="2180639" y="71304"/>
                  <a:pt x="2309185" y="0"/>
                </a:cubicBezTo>
                <a:cubicBezTo>
                  <a:pt x="2437731" y="-71304"/>
                  <a:pt x="2841303" y="41829"/>
                  <a:pt x="3021368" y="0"/>
                </a:cubicBezTo>
                <a:cubicBezTo>
                  <a:pt x="3108390" y="2018"/>
                  <a:pt x="3185804" y="87830"/>
                  <a:pt x="3194003" y="172635"/>
                </a:cubicBezTo>
                <a:cubicBezTo>
                  <a:pt x="3213165" y="318148"/>
                  <a:pt x="3170721" y="402285"/>
                  <a:pt x="3194003" y="510988"/>
                </a:cubicBezTo>
                <a:cubicBezTo>
                  <a:pt x="3217285" y="619691"/>
                  <a:pt x="3187635" y="695248"/>
                  <a:pt x="3194003" y="863152"/>
                </a:cubicBezTo>
                <a:cubicBezTo>
                  <a:pt x="3194439" y="940170"/>
                  <a:pt x="3113858" y="1037743"/>
                  <a:pt x="3021368" y="1035787"/>
                </a:cubicBezTo>
                <a:cubicBezTo>
                  <a:pt x="2765704" y="1069634"/>
                  <a:pt x="2735068" y="1024039"/>
                  <a:pt x="2480109" y="1035787"/>
                </a:cubicBezTo>
                <a:cubicBezTo>
                  <a:pt x="2225150" y="1047535"/>
                  <a:pt x="2222200" y="1018726"/>
                  <a:pt x="1995824" y="1035787"/>
                </a:cubicBezTo>
                <a:cubicBezTo>
                  <a:pt x="1769449" y="1052848"/>
                  <a:pt x="1589279" y="982900"/>
                  <a:pt x="1426078" y="1035787"/>
                </a:cubicBezTo>
                <a:cubicBezTo>
                  <a:pt x="1262877" y="1088674"/>
                  <a:pt x="1037329" y="1016379"/>
                  <a:pt x="856331" y="1035787"/>
                </a:cubicBezTo>
                <a:cubicBezTo>
                  <a:pt x="675333" y="1055195"/>
                  <a:pt x="329207" y="1032218"/>
                  <a:pt x="172635" y="1035787"/>
                </a:cubicBezTo>
                <a:cubicBezTo>
                  <a:pt x="57788" y="1045504"/>
                  <a:pt x="21888" y="945686"/>
                  <a:pt x="0" y="863152"/>
                </a:cubicBezTo>
                <a:cubicBezTo>
                  <a:pt x="-36890" y="786532"/>
                  <a:pt x="30249" y="638844"/>
                  <a:pt x="0" y="510988"/>
                </a:cubicBezTo>
                <a:cubicBezTo>
                  <a:pt x="-30249" y="383132"/>
                  <a:pt x="39903" y="250230"/>
                  <a:pt x="0" y="1726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UTM Cookies" panose="02040603050506020204" pitchFamily="18" charset="0"/>
              </a:rPr>
              <a:t>do</a:t>
            </a:r>
          </a:p>
        </p:txBody>
      </p:sp>
      <p:sp>
        <p:nvSpPr>
          <p:cNvPr id="28" name="Dap an A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1111710" y="2314359"/>
            <a:ext cx="3194002" cy="1051559"/>
          </a:xfrm>
          <a:custGeom>
            <a:avLst/>
            <a:gdLst>
              <a:gd name="connsiteX0" fmla="*/ 0 w 3194002"/>
              <a:gd name="connsiteY0" fmla="*/ 175263 h 1051559"/>
              <a:gd name="connsiteX1" fmla="*/ 175263 w 3194002"/>
              <a:gd name="connsiteY1" fmla="*/ 0 h 1051559"/>
              <a:gd name="connsiteX2" fmla="*/ 800828 w 3194002"/>
              <a:gd name="connsiteY2" fmla="*/ 0 h 1051559"/>
              <a:gd name="connsiteX3" fmla="*/ 1341088 w 3194002"/>
              <a:gd name="connsiteY3" fmla="*/ 0 h 1051559"/>
              <a:gd name="connsiteX4" fmla="*/ 1966653 w 3194002"/>
              <a:gd name="connsiteY4" fmla="*/ 0 h 1051559"/>
              <a:gd name="connsiteX5" fmla="*/ 2506913 w 3194002"/>
              <a:gd name="connsiteY5" fmla="*/ 0 h 1051559"/>
              <a:gd name="connsiteX6" fmla="*/ 3018739 w 3194002"/>
              <a:gd name="connsiteY6" fmla="*/ 0 h 1051559"/>
              <a:gd name="connsiteX7" fmla="*/ 3194002 w 3194002"/>
              <a:gd name="connsiteY7" fmla="*/ 175263 h 1051559"/>
              <a:gd name="connsiteX8" fmla="*/ 3194002 w 3194002"/>
              <a:gd name="connsiteY8" fmla="*/ 532790 h 1051559"/>
              <a:gd name="connsiteX9" fmla="*/ 3194002 w 3194002"/>
              <a:gd name="connsiteY9" fmla="*/ 876296 h 1051559"/>
              <a:gd name="connsiteX10" fmla="*/ 3018739 w 3194002"/>
              <a:gd name="connsiteY10" fmla="*/ 1051559 h 1051559"/>
              <a:gd name="connsiteX11" fmla="*/ 2393174 w 3194002"/>
              <a:gd name="connsiteY11" fmla="*/ 1051559 h 1051559"/>
              <a:gd name="connsiteX12" fmla="*/ 1796044 w 3194002"/>
              <a:gd name="connsiteY12" fmla="*/ 1051559 h 1051559"/>
              <a:gd name="connsiteX13" fmla="*/ 1227349 w 3194002"/>
              <a:gd name="connsiteY13" fmla="*/ 1051559 h 1051559"/>
              <a:gd name="connsiteX14" fmla="*/ 743958 w 3194002"/>
              <a:gd name="connsiteY14" fmla="*/ 1051559 h 1051559"/>
              <a:gd name="connsiteX15" fmla="*/ 175263 w 3194002"/>
              <a:gd name="connsiteY15" fmla="*/ 1051559 h 1051559"/>
              <a:gd name="connsiteX16" fmla="*/ 0 w 3194002"/>
              <a:gd name="connsiteY16" fmla="*/ 876296 h 1051559"/>
              <a:gd name="connsiteX17" fmla="*/ 0 w 3194002"/>
              <a:gd name="connsiteY17" fmla="*/ 518769 h 1051559"/>
              <a:gd name="connsiteX18" fmla="*/ 0 w 3194002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2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66382" y="-39120"/>
                  <a:pt x="519983" y="42809"/>
                  <a:pt x="800828" y="0"/>
                </a:cubicBezTo>
                <a:cubicBezTo>
                  <a:pt x="1081674" y="-42809"/>
                  <a:pt x="1159605" y="32600"/>
                  <a:pt x="1341088" y="0"/>
                </a:cubicBezTo>
                <a:cubicBezTo>
                  <a:pt x="1522571" y="-32600"/>
                  <a:pt x="1660882" y="12708"/>
                  <a:pt x="1966653" y="0"/>
                </a:cubicBezTo>
                <a:cubicBezTo>
                  <a:pt x="2272425" y="-12708"/>
                  <a:pt x="2262143" y="13195"/>
                  <a:pt x="2506913" y="0"/>
                </a:cubicBezTo>
                <a:cubicBezTo>
                  <a:pt x="2751683" y="-13195"/>
                  <a:pt x="2782014" y="17047"/>
                  <a:pt x="3018739" y="0"/>
                </a:cubicBezTo>
                <a:cubicBezTo>
                  <a:pt x="3124122" y="-26744"/>
                  <a:pt x="3175683" y="60046"/>
                  <a:pt x="3194002" y="175263"/>
                </a:cubicBezTo>
                <a:cubicBezTo>
                  <a:pt x="3220854" y="326978"/>
                  <a:pt x="3154398" y="403837"/>
                  <a:pt x="3194002" y="532790"/>
                </a:cubicBezTo>
                <a:cubicBezTo>
                  <a:pt x="3233606" y="661743"/>
                  <a:pt x="3158371" y="782115"/>
                  <a:pt x="3194002" y="876296"/>
                </a:cubicBezTo>
                <a:cubicBezTo>
                  <a:pt x="3183979" y="990917"/>
                  <a:pt x="3125872" y="1052456"/>
                  <a:pt x="3018739" y="1051559"/>
                </a:cubicBezTo>
                <a:cubicBezTo>
                  <a:pt x="2741219" y="1054661"/>
                  <a:pt x="2623076" y="1020982"/>
                  <a:pt x="2393174" y="1051559"/>
                </a:cubicBezTo>
                <a:cubicBezTo>
                  <a:pt x="2163272" y="1082136"/>
                  <a:pt x="2007888" y="987651"/>
                  <a:pt x="1796044" y="1051559"/>
                </a:cubicBezTo>
                <a:cubicBezTo>
                  <a:pt x="1584200" y="1115467"/>
                  <a:pt x="1427924" y="1038403"/>
                  <a:pt x="1227349" y="1051559"/>
                </a:cubicBezTo>
                <a:cubicBezTo>
                  <a:pt x="1026774" y="1064715"/>
                  <a:pt x="874944" y="1017112"/>
                  <a:pt x="743958" y="1051559"/>
                </a:cubicBezTo>
                <a:cubicBezTo>
                  <a:pt x="612972" y="1086006"/>
                  <a:pt x="356320" y="1027170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194002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04383" y="-18294"/>
                  <a:pt x="465382" y="47285"/>
                  <a:pt x="658654" y="0"/>
                </a:cubicBezTo>
                <a:cubicBezTo>
                  <a:pt x="851926" y="-47285"/>
                  <a:pt x="963082" y="610"/>
                  <a:pt x="1170480" y="0"/>
                </a:cubicBezTo>
                <a:cubicBezTo>
                  <a:pt x="1377878" y="-610"/>
                  <a:pt x="1456086" y="57455"/>
                  <a:pt x="1682305" y="0"/>
                </a:cubicBezTo>
                <a:cubicBezTo>
                  <a:pt x="1908524" y="-57455"/>
                  <a:pt x="2153004" y="42600"/>
                  <a:pt x="2307870" y="0"/>
                </a:cubicBezTo>
                <a:cubicBezTo>
                  <a:pt x="2462736" y="-42600"/>
                  <a:pt x="2776658" y="60948"/>
                  <a:pt x="3018739" y="0"/>
                </a:cubicBezTo>
                <a:cubicBezTo>
                  <a:pt x="3090753" y="6010"/>
                  <a:pt x="3188258" y="85851"/>
                  <a:pt x="3194002" y="175263"/>
                </a:cubicBezTo>
                <a:cubicBezTo>
                  <a:pt x="3220814" y="275998"/>
                  <a:pt x="3164352" y="440708"/>
                  <a:pt x="3194002" y="518769"/>
                </a:cubicBezTo>
                <a:cubicBezTo>
                  <a:pt x="3223652" y="596830"/>
                  <a:pt x="3153637" y="790013"/>
                  <a:pt x="3194002" y="876296"/>
                </a:cubicBezTo>
                <a:cubicBezTo>
                  <a:pt x="3194378" y="957273"/>
                  <a:pt x="3110517" y="1054998"/>
                  <a:pt x="3018739" y="1051559"/>
                </a:cubicBezTo>
                <a:cubicBezTo>
                  <a:pt x="2892217" y="1106347"/>
                  <a:pt x="2620075" y="990113"/>
                  <a:pt x="2478479" y="1051559"/>
                </a:cubicBezTo>
                <a:cubicBezTo>
                  <a:pt x="2336883" y="1113005"/>
                  <a:pt x="2207917" y="1027683"/>
                  <a:pt x="1995088" y="1051559"/>
                </a:cubicBezTo>
                <a:cubicBezTo>
                  <a:pt x="1782259" y="1075435"/>
                  <a:pt x="1576153" y="1036858"/>
                  <a:pt x="1426392" y="1051559"/>
                </a:cubicBezTo>
                <a:cubicBezTo>
                  <a:pt x="1276631" y="1066260"/>
                  <a:pt x="1070375" y="1031488"/>
                  <a:pt x="857697" y="1051559"/>
                </a:cubicBezTo>
                <a:cubicBezTo>
                  <a:pt x="645020" y="1071630"/>
                  <a:pt x="430410" y="970260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UTM Cookies" panose="02040603050506020204" pitchFamily="18" charset="0"/>
              </a:rPr>
              <a:t>will</a:t>
            </a:r>
          </a:p>
        </p:txBody>
      </p:sp>
      <p:sp>
        <p:nvSpPr>
          <p:cNvPr id="29" name="Dap an B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5374224" y="2285153"/>
            <a:ext cx="2885391" cy="1062990"/>
          </a:xfrm>
          <a:custGeom>
            <a:avLst/>
            <a:gdLst>
              <a:gd name="connsiteX0" fmla="*/ 0 w 2885391"/>
              <a:gd name="connsiteY0" fmla="*/ 177169 h 1062990"/>
              <a:gd name="connsiteX1" fmla="*/ 177169 w 2885391"/>
              <a:gd name="connsiteY1" fmla="*/ 0 h 1062990"/>
              <a:gd name="connsiteX2" fmla="*/ 734001 w 2885391"/>
              <a:gd name="connsiteY2" fmla="*/ 0 h 1062990"/>
              <a:gd name="connsiteX3" fmla="*/ 1214901 w 2885391"/>
              <a:gd name="connsiteY3" fmla="*/ 0 h 1062990"/>
              <a:gd name="connsiteX4" fmla="*/ 1771732 w 2885391"/>
              <a:gd name="connsiteY4" fmla="*/ 0 h 1062990"/>
              <a:gd name="connsiteX5" fmla="*/ 2252632 w 2885391"/>
              <a:gd name="connsiteY5" fmla="*/ 0 h 1062990"/>
              <a:gd name="connsiteX6" fmla="*/ 2708222 w 2885391"/>
              <a:gd name="connsiteY6" fmla="*/ 0 h 1062990"/>
              <a:gd name="connsiteX7" fmla="*/ 2885391 w 2885391"/>
              <a:gd name="connsiteY7" fmla="*/ 177169 h 1062990"/>
              <a:gd name="connsiteX8" fmla="*/ 2885391 w 2885391"/>
              <a:gd name="connsiteY8" fmla="*/ 538582 h 1062990"/>
              <a:gd name="connsiteX9" fmla="*/ 2885391 w 2885391"/>
              <a:gd name="connsiteY9" fmla="*/ 885821 h 1062990"/>
              <a:gd name="connsiteX10" fmla="*/ 2708222 w 2885391"/>
              <a:gd name="connsiteY10" fmla="*/ 1062990 h 1062990"/>
              <a:gd name="connsiteX11" fmla="*/ 2151390 w 2885391"/>
              <a:gd name="connsiteY11" fmla="*/ 1062990 h 1062990"/>
              <a:gd name="connsiteX12" fmla="*/ 1619869 w 2885391"/>
              <a:gd name="connsiteY12" fmla="*/ 1062990 h 1062990"/>
              <a:gd name="connsiteX13" fmla="*/ 1113659 w 2885391"/>
              <a:gd name="connsiteY13" fmla="*/ 1062990 h 1062990"/>
              <a:gd name="connsiteX14" fmla="*/ 683380 w 2885391"/>
              <a:gd name="connsiteY14" fmla="*/ 1062990 h 1062990"/>
              <a:gd name="connsiteX15" fmla="*/ 177169 w 2885391"/>
              <a:gd name="connsiteY15" fmla="*/ 1062990 h 1062990"/>
              <a:gd name="connsiteX16" fmla="*/ 0 w 2885391"/>
              <a:gd name="connsiteY16" fmla="*/ 885821 h 1062990"/>
              <a:gd name="connsiteX17" fmla="*/ 0 w 2885391"/>
              <a:gd name="connsiteY17" fmla="*/ 524408 h 1062990"/>
              <a:gd name="connsiteX18" fmla="*/ 0 w 2885391"/>
              <a:gd name="connsiteY18" fmla="*/ 177169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5391" h="1062990" fill="none" extrusionOk="0">
                <a:moveTo>
                  <a:pt x="0" y="177169"/>
                </a:moveTo>
                <a:cubicBezTo>
                  <a:pt x="-860" y="72317"/>
                  <a:pt x="81836" y="4157"/>
                  <a:pt x="177169" y="0"/>
                </a:cubicBezTo>
                <a:cubicBezTo>
                  <a:pt x="450260" y="-50712"/>
                  <a:pt x="583923" y="7519"/>
                  <a:pt x="734001" y="0"/>
                </a:cubicBezTo>
                <a:cubicBezTo>
                  <a:pt x="884079" y="-7519"/>
                  <a:pt x="1094911" y="53802"/>
                  <a:pt x="1214901" y="0"/>
                </a:cubicBezTo>
                <a:cubicBezTo>
                  <a:pt x="1334891" y="-53802"/>
                  <a:pt x="1603574" y="55119"/>
                  <a:pt x="1771732" y="0"/>
                </a:cubicBezTo>
                <a:cubicBezTo>
                  <a:pt x="1939890" y="-55119"/>
                  <a:pt x="2126550" y="29827"/>
                  <a:pt x="2252632" y="0"/>
                </a:cubicBezTo>
                <a:cubicBezTo>
                  <a:pt x="2378714" y="-29827"/>
                  <a:pt x="2501933" y="30082"/>
                  <a:pt x="2708222" y="0"/>
                </a:cubicBezTo>
                <a:cubicBezTo>
                  <a:pt x="2813601" y="-23453"/>
                  <a:pt x="2869382" y="63222"/>
                  <a:pt x="2885391" y="177169"/>
                </a:cubicBezTo>
                <a:cubicBezTo>
                  <a:pt x="2895290" y="344377"/>
                  <a:pt x="2881010" y="366245"/>
                  <a:pt x="2885391" y="538582"/>
                </a:cubicBezTo>
                <a:cubicBezTo>
                  <a:pt x="2889772" y="710919"/>
                  <a:pt x="2870142" y="763428"/>
                  <a:pt x="2885391" y="885821"/>
                </a:cubicBezTo>
                <a:cubicBezTo>
                  <a:pt x="2878181" y="996492"/>
                  <a:pt x="2828561" y="1064941"/>
                  <a:pt x="2708222" y="1062990"/>
                </a:cubicBezTo>
                <a:cubicBezTo>
                  <a:pt x="2494707" y="1114679"/>
                  <a:pt x="2327743" y="1020237"/>
                  <a:pt x="2151390" y="1062990"/>
                </a:cubicBezTo>
                <a:cubicBezTo>
                  <a:pt x="1975037" y="1105743"/>
                  <a:pt x="1841727" y="1044450"/>
                  <a:pt x="1619869" y="1062990"/>
                </a:cubicBezTo>
                <a:cubicBezTo>
                  <a:pt x="1398011" y="1081530"/>
                  <a:pt x="1222687" y="1046244"/>
                  <a:pt x="1113659" y="1062990"/>
                </a:cubicBezTo>
                <a:cubicBezTo>
                  <a:pt x="1004631" y="1079736"/>
                  <a:pt x="822626" y="1054523"/>
                  <a:pt x="683380" y="1062990"/>
                </a:cubicBezTo>
                <a:cubicBezTo>
                  <a:pt x="544134" y="1071457"/>
                  <a:pt x="407518" y="1012777"/>
                  <a:pt x="177169" y="1062990"/>
                </a:cubicBezTo>
                <a:cubicBezTo>
                  <a:pt x="83141" y="1050598"/>
                  <a:pt x="-5505" y="1004052"/>
                  <a:pt x="0" y="885821"/>
                </a:cubicBezTo>
                <a:cubicBezTo>
                  <a:pt x="-21404" y="721605"/>
                  <a:pt x="38916" y="598590"/>
                  <a:pt x="0" y="524408"/>
                </a:cubicBezTo>
                <a:cubicBezTo>
                  <a:pt x="-38916" y="450226"/>
                  <a:pt x="19091" y="319248"/>
                  <a:pt x="0" y="177169"/>
                </a:cubicBezTo>
                <a:close/>
              </a:path>
              <a:path w="2885391" h="1062990" stroke="0" extrusionOk="0">
                <a:moveTo>
                  <a:pt x="0" y="177169"/>
                </a:moveTo>
                <a:cubicBezTo>
                  <a:pt x="4234" y="75029"/>
                  <a:pt x="76341" y="-16558"/>
                  <a:pt x="177169" y="0"/>
                </a:cubicBezTo>
                <a:cubicBezTo>
                  <a:pt x="305966" y="-36002"/>
                  <a:pt x="403646" y="20737"/>
                  <a:pt x="607448" y="0"/>
                </a:cubicBezTo>
                <a:cubicBezTo>
                  <a:pt x="811250" y="-20737"/>
                  <a:pt x="959746" y="41494"/>
                  <a:pt x="1063038" y="0"/>
                </a:cubicBezTo>
                <a:cubicBezTo>
                  <a:pt x="1166330" y="-41494"/>
                  <a:pt x="1307876" y="32976"/>
                  <a:pt x="1518627" y="0"/>
                </a:cubicBezTo>
                <a:cubicBezTo>
                  <a:pt x="1729378" y="-32976"/>
                  <a:pt x="1941856" y="30485"/>
                  <a:pt x="2075459" y="0"/>
                </a:cubicBezTo>
                <a:cubicBezTo>
                  <a:pt x="2209062" y="-30485"/>
                  <a:pt x="2561721" y="15845"/>
                  <a:pt x="2708222" y="0"/>
                </a:cubicBezTo>
                <a:cubicBezTo>
                  <a:pt x="2800399" y="1375"/>
                  <a:pt x="2878086" y="88710"/>
                  <a:pt x="2885391" y="177169"/>
                </a:cubicBezTo>
                <a:cubicBezTo>
                  <a:pt x="2923071" y="257209"/>
                  <a:pt x="2849370" y="437164"/>
                  <a:pt x="2885391" y="524408"/>
                </a:cubicBezTo>
                <a:cubicBezTo>
                  <a:pt x="2921412" y="611652"/>
                  <a:pt x="2851117" y="792465"/>
                  <a:pt x="2885391" y="885821"/>
                </a:cubicBezTo>
                <a:cubicBezTo>
                  <a:pt x="2885688" y="971169"/>
                  <a:pt x="2801289" y="1066268"/>
                  <a:pt x="2708222" y="1062990"/>
                </a:cubicBezTo>
                <a:cubicBezTo>
                  <a:pt x="2479712" y="1077660"/>
                  <a:pt x="2466830" y="1042973"/>
                  <a:pt x="2227322" y="1062990"/>
                </a:cubicBezTo>
                <a:cubicBezTo>
                  <a:pt x="1987814" y="1083007"/>
                  <a:pt x="1930128" y="1026973"/>
                  <a:pt x="1797043" y="1062990"/>
                </a:cubicBezTo>
                <a:cubicBezTo>
                  <a:pt x="1663958" y="1099007"/>
                  <a:pt x="1400106" y="1015593"/>
                  <a:pt x="1290832" y="1062990"/>
                </a:cubicBezTo>
                <a:cubicBezTo>
                  <a:pt x="1181558" y="1110387"/>
                  <a:pt x="951339" y="1009398"/>
                  <a:pt x="784622" y="1062990"/>
                </a:cubicBezTo>
                <a:cubicBezTo>
                  <a:pt x="617905" y="1116582"/>
                  <a:pt x="368855" y="1019607"/>
                  <a:pt x="177169" y="1062990"/>
                </a:cubicBezTo>
                <a:cubicBezTo>
                  <a:pt x="58779" y="1073225"/>
                  <a:pt x="14348" y="975272"/>
                  <a:pt x="0" y="885821"/>
                </a:cubicBezTo>
                <a:cubicBezTo>
                  <a:pt x="-16722" y="746479"/>
                  <a:pt x="10226" y="696464"/>
                  <a:pt x="0" y="524408"/>
                </a:cubicBezTo>
                <a:cubicBezTo>
                  <a:pt x="-10226" y="352352"/>
                  <a:pt x="13953" y="292835"/>
                  <a:pt x="0" y="17716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UTM Cookies" panose="02040603050506020204" pitchFamily="18" charset="0"/>
              </a:rPr>
              <a:t> won’t</a:t>
            </a:r>
          </a:p>
        </p:txBody>
      </p:sp>
      <p:sp>
        <p:nvSpPr>
          <p:cNvPr id="30" name="Dap an C.">
            <a:extLst>
              <a:ext uri="{FF2B5EF4-FFF2-40B4-BE49-F238E27FC236}">
                <a16:creationId xmlns:a16="http://schemas.microsoft.com/office/drawing/2014/main" xmlns="" id="{FBC6BD79-02F4-4DAE-AFE4-6FB8C7AEDAD0}"/>
              </a:ext>
            </a:extLst>
          </p:cNvPr>
          <p:cNvSpPr/>
          <p:nvPr/>
        </p:nvSpPr>
        <p:spPr>
          <a:xfrm>
            <a:off x="1316590" y="3766834"/>
            <a:ext cx="3036857" cy="1051559"/>
          </a:xfrm>
          <a:custGeom>
            <a:avLst/>
            <a:gdLst>
              <a:gd name="connsiteX0" fmla="*/ 0 w 3036857"/>
              <a:gd name="connsiteY0" fmla="*/ 175263 h 1051559"/>
              <a:gd name="connsiteX1" fmla="*/ 175263 w 3036857"/>
              <a:gd name="connsiteY1" fmla="*/ 0 h 1051559"/>
              <a:gd name="connsiteX2" fmla="*/ 766256 w 3036857"/>
              <a:gd name="connsiteY2" fmla="*/ 0 h 1051559"/>
              <a:gd name="connsiteX3" fmla="*/ 1276659 w 3036857"/>
              <a:gd name="connsiteY3" fmla="*/ 0 h 1051559"/>
              <a:gd name="connsiteX4" fmla="*/ 1867652 w 3036857"/>
              <a:gd name="connsiteY4" fmla="*/ 0 h 1051559"/>
              <a:gd name="connsiteX5" fmla="*/ 2378054 w 3036857"/>
              <a:gd name="connsiteY5" fmla="*/ 0 h 1051559"/>
              <a:gd name="connsiteX6" fmla="*/ 2861594 w 3036857"/>
              <a:gd name="connsiteY6" fmla="*/ 0 h 1051559"/>
              <a:gd name="connsiteX7" fmla="*/ 3036857 w 3036857"/>
              <a:gd name="connsiteY7" fmla="*/ 175263 h 1051559"/>
              <a:gd name="connsiteX8" fmla="*/ 3036857 w 3036857"/>
              <a:gd name="connsiteY8" fmla="*/ 532790 h 1051559"/>
              <a:gd name="connsiteX9" fmla="*/ 3036857 w 3036857"/>
              <a:gd name="connsiteY9" fmla="*/ 876296 h 1051559"/>
              <a:gd name="connsiteX10" fmla="*/ 2861594 w 3036857"/>
              <a:gd name="connsiteY10" fmla="*/ 1051559 h 1051559"/>
              <a:gd name="connsiteX11" fmla="*/ 2270601 w 3036857"/>
              <a:gd name="connsiteY11" fmla="*/ 1051559 h 1051559"/>
              <a:gd name="connsiteX12" fmla="*/ 1706472 w 3036857"/>
              <a:gd name="connsiteY12" fmla="*/ 1051559 h 1051559"/>
              <a:gd name="connsiteX13" fmla="*/ 1169205 w 3036857"/>
              <a:gd name="connsiteY13" fmla="*/ 1051559 h 1051559"/>
              <a:gd name="connsiteX14" fmla="*/ 712529 w 3036857"/>
              <a:gd name="connsiteY14" fmla="*/ 1051559 h 1051559"/>
              <a:gd name="connsiteX15" fmla="*/ 175263 w 3036857"/>
              <a:gd name="connsiteY15" fmla="*/ 1051559 h 1051559"/>
              <a:gd name="connsiteX16" fmla="*/ 0 w 3036857"/>
              <a:gd name="connsiteY16" fmla="*/ 876296 h 1051559"/>
              <a:gd name="connsiteX17" fmla="*/ 0 w 3036857"/>
              <a:gd name="connsiteY17" fmla="*/ 518769 h 1051559"/>
              <a:gd name="connsiteX18" fmla="*/ 0 w 3036857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6857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44729" y="-52350"/>
                  <a:pt x="622286" y="54430"/>
                  <a:pt x="766256" y="0"/>
                </a:cubicBezTo>
                <a:cubicBezTo>
                  <a:pt x="910226" y="-54430"/>
                  <a:pt x="1102428" y="972"/>
                  <a:pt x="1276659" y="0"/>
                </a:cubicBezTo>
                <a:cubicBezTo>
                  <a:pt x="1450890" y="-972"/>
                  <a:pt x="1579996" y="37656"/>
                  <a:pt x="1867652" y="0"/>
                </a:cubicBezTo>
                <a:cubicBezTo>
                  <a:pt x="2155308" y="-37656"/>
                  <a:pt x="2204524" y="8876"/>
                  <a:pt x="2378054" y="0"/>
                </a:cubicBezTo>
                <a:cubicBezTo>
                  <a:pt x="2551584" y="-8876"/>
                  <a:pt x="2670572" y="32450"/>
                  <a:pt x="2861594" y="0"/>
                </a:cubicBezTo>
                <a:cubicBezTo>
                  <a:pt x="2966977" y="-26744"/>
                  <a:pt x="3018538" y="60046"/>
                  <a:pt x="3036857" y="175263"/>
                </a:cubicBezTo>
                <a:cubicBezTo>
                  <a:pt x="3063709" y="326978"/>
                  <a:pt x="2997253" y="403837"/>
                  <a:pt x="3036857" y="532790"/>
                </a:cubicBezTo>
                <a:cubicBezTo>
                  <a:pt x="3076461" y="661743"/>
                  <a:pt x="3001226" y="782115"/>
                  <a:pt x="3036857" y="876296"/>
                </a:cubicBezTo>
                <a:cubicBezTo>
                  <a:pt x="3026834" y="990917"/>
                  <a:pt x="2968727" y="1052456"/>
                  <a:pt x="2861594" y="1051559"/>
                </a:cubicBezTo>
                <a:cubicBezTo>
                  <a:pt x="2591957" y="1121852"/>
                  <a:pt x="2551668" y="1033313"/>
                  <a:pt x="2270601" y="1051559"/>
                </a:cubicBezTo>
                <a:cubicBezTo>
                  <a:pt x="1989534" y="1069805"/>
                  <a:pt x="1961399" y="1030952"/>
                  <a:pt x="1706472" y="1051559"/>
                </a:cubicBezTo>
                <a:cubicBezTo>
                  <a:pt x="1451545" y="1072166"/>
                  <a:pt x="1351083" y="1036658"/>
                  <a:pt x="1169205" y="1051559"/>
                </a:cubicBezTo>
                <a:cubicBezTo>
                  <a:pt x="987327" y="1066460"/>
                  <a:pt x="907872" y="1042376"/>
                  <a:pt x="712529" y="1051559"/>
                </a:cubicBezTo>
                <a:cubicBezTo>
                  <a:pt x="517186" y="1060742"/>
                  <a:pt x="307273" y="1025177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036857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69969" y="-45025"/>
                  <a:pt x="466659" y="20413"/>
                  <a:pt x="631939" y="0"/>
                </a:cubicBezTo>
                <a:cubicBezTo>
                  <a:pt x="797219" y="-20413"/>
                  <a:pt x="1008428" y="13900"/>
                  <a:pt x="1115479" y="0"/>
                </a:cubicBezTo>
                <a:cubicBezTo>
                  <a:pt x="1222530" y="-13900"/>
                  <a:pt x="1498658" y="45923"/>
                  <a:pt x="1599018" y="0"/>
                </a:cubicBezTo>
                <a:cubicBezTo>
                  <a:pt x="1699378" y="-45923"/>
                  <a:pt x="2056989" y="56707"/>
                  <a:pt x="2190011" y="0"/>
                </a:cubicBezTo>
                <a:cubicBezTo>
                  <a:pt x="2323033" y="-56707"/>
                  <a:pt x="2530348" y="9403"/>
                  <a:pt x="2861594" y="0"/>
                </a:cubicBezTo>
                <a:cubicBezTo>
                  <a:pt x="2933608" y="6010"/>
                  <a:pt x="3031113" y="85851"/>
                  <a:pt x="3036857" y="175263"/>
                </a:cubicBezTo>
                <a:cubicBezTo>
                  <a:pt x="3063669" y="275998"/>
                  <a:pt x="3007207" y="440708"/>
                  <a:pt x="3036857" y="518769"/>
                </a:cubicBezTo>
                <a:cubicBezTo>
                  <a:pt x="3066507" y="596830"/>
                  <a:pt x="2996492" y="790013"/>
                  <a:pt x="3036857" y="876296"/>
                </a:cubicBezTo>
                <a:cubicBezTo>
                  <a:pt x="3037233" y="957273"/>
                  <a:pt x="2953372" y="1054998"/>
                  <a:pt x="2861594" y="1051559"/>
                </a:cubicBezTo>
                <a:cubicBezTo>
                  <a:pt x="2729471" y="1077394"/>
                  <a:pt x="2461007" y="1017862"/>
                  <a:pt x="2351191" y="1051559"/>
                </a:cubicBezTo>
                <a:cubicBezTo>
                  <a:pt x="2241375" y="1085256"/>
                  <a:pt x="2030459" y="1028442"/>
                  <a:pt x="1894515" y="1051559"/>
                </a:cubicBezTo>
                <a:cubicBezTo>
                  <a:pt x="1758571" y="1074676"/>
                  <a:pt x="1588248" y="998683"/>
                  <a:pt x="1357249" y="1051559"/>
                </a:cubicBezTo>
                <a:cubicBezTo>
                  <a:pt x="1126250" y="1104435"/>
                  <a:pt x="1054536" y="993759"/>
                  <a:pt x="819982" y="1051559"/>
                </a:cubicBezTo>
                <a:cubicBezTo>
                  <a:pt x="585428" y="1109359"/>
                  <a:pt x="326684" y="1023236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UTM Cookies" panose="02040603050506020204" pitchFamily="18" charset="0"/>
              </a:rPr>
              <a:t>  don’t</a:t>
            </a:r>
          </a:p>
        </p:txBody>
      </p:sp>
      <p:sp>
        <p:nvSpPr>
          <p:cNvPr id="4" name="Dap an B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4704963" y="2300925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42" name="Dap an C">
            <a:extLst>
              <a:ext uri="{FF2B5EF4-FFF2-40B4-BE49-F238E27FC236}">
                <a16:creationId xmlns:a16="http://schemas.microsoft.com/office/drawing/2014/main" xmlns="" id="{4DC7B6B4-FE55-43EA-B20B-87281CA0F0C8}"/>
              </a:ext>
            </a:extLst>
          </p:cNvPr>
          <p:cNvSpPr/>
          <p:nvPr/>
        </p:nvSpPr>
        <p:spPr>
          <a:xfrm>
            <a:off x="629386" y="3740959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43" name="Dap an A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621085" y="2300925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44" name="Dap an D">
            <a:extLst>
              <a:ext uri="{FF2B5EF4-FFF2-40B4-BE49-F238E27FC236}">
                <a16:creationId xmlns:a16="http://schemas.microsoft.com/office/drawing/2014/main" xmlns="" id="{BF8BF9FE-719F-478D-8A7B-B147DBF5E58C}"/>
              </a:ext>
            </a:extLst>
          </p:cNvPr>
          <p:cNvSpPr/>
          <p:nvPr/>
        </p:nvSpPr>
        <p:spPr>
          <a:xfrm>
            <a:off x="4659182" y="3780710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D</a:t>
            </a:r>
          </a:p>
        </p:txBody>
      </p:sp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79" y="-644270"/>
            <a:ext cx="2596253" cy="2913866"/>
            <a:chOff x="-4040239" y="-859026"/>
            <a:chExt cx="3461671" cy="38851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529652" y="-859026"/>
              <a:ext cx="1951084" cy="1255883"/>
              <a:chOff x="-2478525" y="-836613"/>
              <a:chExt cx="2432311" cy="1565642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478525" y="-836613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2210814" y="-418297"/>
                <a:ext cx="2164598" cy="767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200" kern="1200">
                    <a:solidFill>
                      <a:srgbClr val="ED7D31">
                        <a:lumMod val="75000"/>
                      </a:srgbClr>
                    </a:solidFill>
                    <a:latin typeface="UTM Cookies" panose="02040603050506020204" pitchFamily="18" charset="0"/>
                    <a:ea typeface="+mn-ea"/>
                    <a:cs typeface="+mn-cs"/>
                  </a:rPr>
                  <a:t>CORRECT!!!</a:t>
                </a:r>
              </a:p>
              <a:p>
                <a:pPr defTabSz="685800">
                  <a:buClrTx/>
                </a:pPr>
                <a:r>
                  <a:rPr lang="en-US" sz="1200" kern="1200">
                    <a:solidFill>
                      <a:srgbClr val="ED7D31">
                        <a:lumMod val="75000"/>
                      </a:srgbClr>
                    </a:solidFill>
                    <a:latin typeface="UTM Cookies" panose="02040603050506020204" pitchFamily="18" charset="0"/>
                    <a:ea typeface="+mn-ea"/>
                    <a:cs typeface="+mn-cs"/>
                  </a:rPr>
                  <a:t>You get 20 points!</a:t>
                </a: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859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1992085" y="325107"/>
            <a:ext cx="6719207" cy="1380004"/>
          </a:xfrm>
          <a:custGeom>
            <a:avLst/>
            <a:gdLst>
              <a:gd name="connsiteX0" fmla="*/ 0 w 6719207"/>
              <a:gd name="connsiteY0" fmla="*/ 230005 h 1380004"/>
              <a:gd name="connsiteX1" fmla="*/ 230005 w 6719207"/>
              <a:gd name="connsiteY1" fmla="*/ 0 h 1380004"/>
              <a:gd name="connsiteX2" fmla="*/ 924207 w 6719207"/>
              <a:gd name="connsiteY2" fmla="*/ 0 h 1380004"/>
              <a:gd name="connsiteX3" fmla="*/ 1555817 w 6719207"/>
              <a:gd name="connsiteY3" fmla="*/ 0 h 1380004"/>
              <a:gd name="connsiteX4" fmla="*/ 2124835 w 6719207"/>
              <a:gd name="connsiteY4" fmla="*/ 0 h 1380004"/>
              <a:gd name="connsiteX5" fmla="*/ 2506077 w 6719207"/>
              <a:gd name="connsiteY5" fmla="*/ 0 h 1380004"/>
              <a:gd name="connsiteX6" fmla="*/ 2887319 w 6719207"/>
              <a:gd name="connsiteY6" fmla="*/ 0 h 1380004"/>
              <a:gd name="connsiteX7" fmla="*/ 3581520 w 6719207"/>
              <a:gd name="connsiteY7" fmla="*/ 0 h 1380004"/>
              <a:gd name="connsiteX8" fmla="*/ 4150538 w 6719207"/>
              <a:gd name="connsiteY8" fmla="*/ 0 h 1380004"/>
              <a:gd name="connsiteX9" fmla="*/ 4782148 w 6719207"/>
              <a:gd name="connsiteY9" fmla="*/ 0 h 1380004"/>
              <a:gd name="connsiteX10" fmla="*/ 5288574 w 6719207"/>
              <a:gd name="connsiteY10" fmla="*/ 0 h 1380004"/>
              <a:gd name="connsiteX11" fmla="*/ 5669816 w 6719207"/>
              <a:gd name="connsiteY11" fmla="*/ 0 h 1380004"/>
              <a:gd name="connsiteX12" fmla="*/ 6489202 w 6719207"/>
              <a:gd name="connsiteY12" fmla="*/ 0 h 1380004"/>
              <a:gd name="connsiteX13" fmla="*/ 6719207 w 6719207"/>
              <a:gd name="connsiteY13" fmla="*/ 230005 h 1380004"/>
              <a:gd name="connsiteX14" fmla="*/ 6719207 w 6719207"/>
              <a:gd name="connsiteY14" fmla="*/ 671602 h 1380004"/>
              <a:gd name="connsiteX15" fmla="*/ 6719207 w 6719207"/>
              <a:gd name="connsiteY15" fmla="*/ 1149999 h 1380004"/>
              <a:gd name="connsiteX16" fmla="*/ 6489202 w 6719207"/>
              <a:gd name="connsiteY16" fmla="*/ 1380004 h 1380004"/>
              <a:gd name="connsiteX17" fmla="*/ 5920184 w 6719207"/>
              <a:gd name="connsiteY17" fmla="*/ 1380004 h 1380004"/>
              <a:gd name="connsiteX18" fmla="*/ 5351166 w 6719207"/>
              <a:gd name="connsiteY18" fmla="*/ 1380004 h 1380004"/>
              <a:gd name="connsiteX19" fmla="*/ 4969924 w 6719207"/>
              <a:gd name="connsiteY19" fmla="*/ 1380004 h 1380004"/>
              <a:gd name="connsiteX20" fmla="*/ 4275722 w 6719207"/>
              <a:gd name="connsiteY20" fmla="*/ 1380004 h 1380004"/>
              <a:gd name="connsiteX21" fmla="*/ 3769296 w 6719207"/>
              <a:gd name="connsiteY21" fmla="*/ 1380004 h 1380004"/>
              <a:gd name="connsiteX22" fmla="*/ 3200278 w 6719207"/>
              <a:gd name="connsiteY22" fmla="*/ 1380004 h 1380004"/>
              <a:gd name="connsiteX23" fmla="*/ 2631261 w 6719207"/>
              <a:gd name="connsiteY23" fmla="*/ 1380004 h 1380004"/>
              <a:gd name="connsiteX24" fmla="*/ 1937059 w 6719207"/>
              <a:gd name="connsiteY24" fmla="*/ 1380004 h 1380004"/>
              <a:gd name="connsiteX25" fmla="*/ 1555817 w 6719207"/>
              <a:gd name="connsiteY25" fmla="*/ 1380004 h 1380004"/>
              <a:gd name="connsiteX26" fmla="*/ 1049391 w 6719207"/>
              <a:gd name="connsiteY26" fmla="*/ 1380004 h 1380004"/>
              <a:gd name="connsiteX27" fmla="*/ 230005 w 6719207"/>
              <a:gd name="connsiteY27" fmla="*/ 1380004 h 1380004"/>
              <a:gd name="connsiteX28" fmla="*/ 0 w 6719207"/>
              <a:gd name="connsiteY28" fmla="*/ 1149999 h 1380004"/>
              <a:gd name="connsiteX29" fmla="*/ 0 w 6719207"/>
              <a:gd name="connsiteY29" fmla="*/ 680802 h 1380004"/>
              <a:gd name="connsiteX30" fmla="*/ 0 w 6719207"/>
              <a:gd name="connsiteY30" fmla="*/ 230005 h 138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19207" h="1380004" fill="none" extrusionOk="0">
                <a:moveTo>
                  <a:pt x="0" y="230005"/>
                </a:moveTo>
                <a:cubicBezTo>
                  <a:pt x="-18219" y="135380"/>
                  <a:pt x="116218" y="1149"/>
                  <a:pt x="230005" y="0"/>
                </a:cubicBezTo>
                <a:cubicBezTo>
                  <a:pt x="486686" y="-52020"/>
                  <a:pt x="632569" y="49124"/>
                  <a:pt x="924207" y="0"/>
                </a:cubicBezTo>
                <a:cubicBezTo>
                  <a:pt x="1215845" y="-49124"/>
                  <a:pt x="1266489" y="56452"/>
                  <a:pt x="1555817" y="0"/>
                </a:cubicBezTo>
                <a:cubicBezTo>
                  <a:pt x="1845145" y="-56452"/>
                  <a:pt x="1864767" y="53530"/>
                  <a:pt x="2124835" y="0"/>
                </a:cubicBezTo>
                <a:cubicBezTo>
                  <a:pt x="2384903" y="-53530"/>
                  <a:pt x="2422290" y="16338"/>
                  <a:pt x="2506077" y="0"/>
                </a:cubicBezTo>
                <a:cubicBezTo>
                  <a:pt x="2589864" y="-16338"/>
                  <a:pt x="2709901" y="12182"/>
                  <a:pt x="2887319" y="0"/>
                </a:cubicBezTo>
                <a:cubicBezTo>
                  <a:pt x="3064737" y="-12182"/>
                  <a:pt x="3294270" y="62641"/>
                  <a:pt x="3581520" y="0"/>
                </a:cubicBezTo>
                <a:cubicBezTo>
                  <a:pt x="3868770" y="-62641"/>
                  <a:pt x="3867248" y="48547"/>
                  <a:pt x="4150538" y="0"/>
                </a:cubicBezTo>
                <a:cubicBezTo>
                  <a:pt x="4433828" y="-48547"/>
                  <a:pt x="4530914" y="60817"/>
                  <a:pt x="4782148" y="0"/>
                </a:cubicBezTo>
                <a:cubicBezTo>
                  <a:pt x="5033382" y="-60817"/>
                  <a:pt x="5166661" y="53858"/>
                  <a:pt x="5288574" y="0"/>
                </a:cubicBezTo>
                <a:cubicBezTo>
                  <a:pt x="5410487" y="-53858"/>
                  <a:pt x="5521683" y="2326"/>
                  <a:pt x="5669816" y="0"/>
                </a:cubicBezTo>
                <a:cubicBezTo>
                  <a:pt x="5817949" y="-2326"/>
                  <a:pt x="6096214" y="10161"/>
                  <a:pt x="6489202" y="0"/>
                </a:cubicBezTo>
                <a:cubicBezTo>
                  <a:pt x="6600029" y="4079"/>
                  <a:pt x="6724294" y="95048"/>
                  <a:pt x="6719207" y="230005"/>
                </a:cubicBezTo>
                <a:cubicBezTo>
                  <a:pt x="6720323" y="352471"/>
                  <a:pt x="6689224" y="505434"/>
                  <a:pt x="6719207" y="671602"/>
                </a:cubicBezTo>
                <a:cubicBezTo>
                  <a:pt x="6749190" y="837770"/>
                  <a:pt x="6667107" y="983098"/>
                  <a:pt x="6719207" y="1149999"/>
                </a:cubicBezTo>
                <a:cubicBezTo>
                  <a:pt x="6749304" y="1255023"/>
                  <a:pt x="6618760" y="1392737"/>
                  <a:pt x="6489202" y="1380004"/>
                </a:cubicBezTo>
                <a:cubicBezTo>
                  <a:pt x="6333637" y="1431692"/>
                  <a:pt x="6181536" y="1352999"/>
                  <a:pt x="5920184" y="1380004"/>
                </a:cubicBezTo>
                <a:cubicBezTo>
                  <a:pt x="5658832" y="1407009"/>
                  <a:pt x="5624246" y="1366395"/>
                  <a:pt x="5351166" y="1380004"/>
                </a:cubicBezTo>
                <a:cubicBezTo>
                  <a:pt x="5078086" y="1393613"/>
                  <a:pt x="5147612" y="1345953"/>
                  <a:pt x="4969924" y="1380004"/>
                </a:cubicBezTo>
                <a:cubicBezTo>
                  <a:pt x="4792236" y="1414055"/>
                  <a:pt x="4497699" y="1353879"/>
                  <a:pt x="4275722" y="1380004"/>
                </a:cubicBezTo>
                <a:cubicBezTo>
                  <a:pt x="4053745" y="1406129"/>
                  <a:pt x="3987219" y="1345211"/>
                  <a:pt x="3769296" y="1380004"/>
                </a:cubicBezTo>
                <a:cubicBezTo>
                  <a:pt x="3551373" y="1414797"/>
                  <a:pt x="3345067" y="1353521"/>
                  <a:pt x="3200278" y="1380004"/>
                </a:cubicBezTo>
                <a:cubicBezTo>
                  <a:pt x="3055489" y="1406487"/>
                  <a:pt x="2872982" y="1370558"/>
                  <a:pt x="2631261" y="1380004"/>
                </a:cubicBezTo>
                <a:cubicBezTo>
                  <a:pt x="2389540" y="1389450"/>
                  <a:pt x="2165185" y="1342795"/>
                  <a:pt x="1937059" y="1380004"/>
                </a:cubicBezTo>
                <a:cubicBezTo>
                  <a:pt x="1708933" y="1417213"/>
                  <a:pt x="1704259" y="1341854"/>
                  <a:pt x="1555817" y="1380004"/>
                </a:cubicBezTo>
                <a:cubicBezTo>
                  <a:pt x="1407375" y="1418154"/>
                  <a:pt x="1169190" y="1337486"/>
                  <a:pt x="1049391" y="1380004"/>
                </a:cubicBezTo>
                <a:cubicBezTo>
                  <a:pt x="929592" y="1422522"/>
                  <a:pt x="592354" y="1352292"/>
                  <a:pt x="230005" y="1380004"/>
                </a:cubicBezTo>
                <a:cubicBezTo>
                  <a:pt x="99219" y="1361756"/>
                  <a:pt x="-20507" y="1262302"/>
                  <a:pt x="0" y="1149999"/>
                </a:cubicBezTo>
                <a:cubicBezTo>
                  <a:pt x="-39958" y="967911"/>
                  <a:pt x="11372" y="814852"/>
                  <a:pt x="0" y="680802"/>
                </a:cubicBezTo>
                <a:cubicBezTo>
                  <a:pt x="-11372" y="546752"/>
                  <a:pt x="14847" y="453681"/>
                  <a:pt x="0" y="230005"/>
                </a:cubicBezTo>
                <a:close/>
              </a:path>
              <a:path w="6719207" h="1380004" stroke="0" extrusionOk="0">
                <a:moveTo>
                  <a:pt x="0" y="230005"/>
                </a:moveTo>
                <a:cubicBezTo>
                  <a:pt x="22244" y="80429"/>
                  <a:pt x="99636" y="-18568"/>
                  <a:pt x="230005" y="0"/>
                </a:cubicBezTo>
                <a:cubicBezTo>
                  <a:pt x="319993" y="-24435"/>
                  <a:pt x="492895" y="8687"/>
                  <a:pt x="611247" y="0"/>
                </a:cubicBezTo>
                <a:cubicBezTo>
                  <a:pt x="729599" y="-8687"/>
                  <a:pt x="942684" y="43010"/>
                  <a:pt x="1055081" y="0"/>
                </a:cubicBezTo>
                <a:cubicBezTo>
                  <a:pt x="1167478" y="-43010"/>
                  <a:pt x="1324052" y="12718"/>
                  <a:pt x="1498915" y="0"/>
                </a:cubicBezTo>
                <a:cubicBezTo>
                  <a:pt x="1673778" y="-12718"/>
                  <a:pt x="1907663" y="73212"/>
                  <a:pt x="2193117" y="0"/>
                </a:cubicBezTo>
                <a:cubicBezTo>
                  <a:pt x="2478571" y="-73212"/>
                  <a:pt x="2418011" y="24110"/>
                  <a:pt x="2574359" y="0"/>
                </a:cubicBezTo>
                <a:cubicBezTo>
                  <a:pt x="2730707" y="-24110"/>
                  <a:pt x="3006883" y="36612"/>
                  <a:pt x="3205969" y="0"/>
                </a:cubicBezTo>
                <a:cubicBezTo>
                  <a:pt x="3405055" y="-36612"/>
                  <a:pt x="3592140" y="28657"/>
                  <a:pt x="3900171" y="0"/>
                </a:cubicBezTo>
                <a:cubicBezTo>
                  <a:pt x="4208202" y="-28657"/>
                  <a:pt x="4439684" y="62243"/>
                  <a:pt x="4594372" y="0"/>
                </a:cubicBezTo>
                <a:cubicBezTo>
                  <a:pt x="4749060" y="-62243"/>
                  <a:pt x="4966659" y="61155"/>
                  <a:pt x="5163390" y="0"/>
                </a:cubicBezTo>
                <a:cubicBezTo>
                  <a:pt x="5360121" y="-61155"/>
                  <a:pt x="5445330" y="51491"/>
                  <a:pt x="5607224" y="0"/>
                </a:cubicBezTo>
                <a:cubicBezTo>
                  <a:pt x="5769118" y="-51491"/>
                  <a:pt x="6247995" y="80957"/>
                  <a:pt x="6489202" y="0"/>
                </a:cubicBezTo>
                <a:cubicBezTo>
                  <a:pt x="6623916" y="31820"/>
                  <a:pt x="6752489" y="94214"/>
                  <a:pt x="6719207" y="230005"/>
                </a:cubicBezTo>
                <a:cubicBezTo>
                  <a:pt x="6735544" y="351816"/>
                  <a:pt x="6680539" y="558947"/>
                  <a:pt x="6719207" y="671602"/>
                </a:cubicBezTo>
                <a:cubicBezTo>
                  <a:pt x="6757875" y="784257"/>
                  <a:pt x="6683501" y="1018774"/>
                  <a:pt x="6719207" y="1149999"/>
                </a:cubicBezTo>
                <a:cubicBezTo>
                  <a:pt x="6743868" y="1294976"/>
                  <a:pt x="6613039" y="1388720"/>
                  <a:pt x="6489202" y="1380004"/>
                </a:cubicBezTo>
                <a:cubicBezTo>
                  <a:pt x="6329067" y="1428913"/>
                  <a:pt x="6142173" y="1333138"/>
                  <a:pt x="5857592" y="1380004"/>
                </a:cubicBezTo>
                <a:cubicBezTo>
                  <a:pt x="5573011" y="1426870"/>
                  <a:pt x="5389625" y="1355046"/>
                  <a:pt x="5225982" y="1380004"/>
                </a:cubicBezTo>
                <a:cubicBezTo>
                  <a:pt x="5062339" y="1404962"/>
                  <a:pt x="4803780" y="1307361"/>
                  <a:pt x="4594372" y="1380004"/>
                </a:cubicBezTo>
                <a:cubicBezTo>
                  <a:pt x="4384964" y="1452647"/>
                  <a:pt x="4235662" y="1322912"/>
                  <a:pt x="3900171" y="1380004"/>
                </a:cubicBezTo>
                <a:cubicBezTo>
                  <a:pt x="3564680" y="1437096"/>
                  <a:pt x="3624026" y="1344547"/>
                  <a:pt x="3393745" y="1380004"/>
                </a:cubicBezTo>
                <a:cubicBezTo>
                  <a:pt x="3163464" y="1415461"/>
                  <a:pt x="3037896" y="1328641"/>
                  <a:pt x="2887319" y="1380004"/>
                </a:cubicBezTo>
                <a:cubicBezTo>
                  <a:pt x="2736742" y="1431367"/>
                  <a:pt x="2602297" y="1339627"/>
                  <a:pt x="2380893" y="1380004"/>
                </a:cubicBezTo>
                <a:cubicBezTo>
                  <a:pt x="2159489" y="1420381"/>
                  <a:pt x="1958115" y="1309240"/>
                  <a:pt x="1686691" y="1380004"/>
                </a:cubicBezTo>
                <a:cubicBezTo>
                  <a:pt x="1415267" y="1450768"/>
                  <a:pt x="1326753" y="1374307"/>
                  <a:pt x="1180265" y="1380004"/>
                </a:cubicBezTo>
                <a:cubicBezTo>
                  <a:pt x="1033777" y="1385701"/>
                  <a:pt x="636183" y="1359451"/>
                  <a:pt x="230005" y="1380004"/>
                </a:cubicBezTo>
                <a:cubicBezTo>
                  <a:pt x="105477" y="1372218"/>
                  <a:pt x="-16905" y="1260027"/>
                  <a:pt x="0" y="1149999"/>
                </a:cubicBezTo>
                <a:cubicBezTo>
                  <a:pt x="-14478" y="953482"/>
                  <a:pt x="20884" y="786500"/>
                  <a:pt x="0" y="680802"/>
                </a:cubicBezTo>
                <a:cubicBezTo>
                  <a:pt x="-20884" y="575104"/>
                  <a:pt x="40243" y="389403"/>
                  <a:pt x="0" y="23000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Ben: Will you do the shopping for Tet?</a:t>
            </a:r>
          </a:p>
          <a:p>
            <a:pPr algn="ctr" defTabSz="685800">
              <a:buClrTx/>
            </a:pPr>
            <a:endParaRPr lang="en-US" sz="2400" kern="120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   Mary: _____, I will. </a:t>
            </a:r>
          </a:p>
        </p:txBody>
      </p:sp>
      <p:sp>
        <p:nvSpPr>
          <p:cNvPr id="28" name="Dap an B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5149807" y="2764723"/>
            <a:ext cx="3194002" cy="1051559"/>
          </a:xfrm>
          <a:custGeom>
            <a:avLst/>
            <a:gdLst>
              <a:gd name="connsiteX0" fmla="*/ 0 w 3194002"/>
              <a:gd name="connsiteY0" fmla="*/ 175263 h 1051559"/>
              <a:gd name="connsiteX1" fmla="*/ 175263 w 3194002"/>
              <a:gd name="connsiteY1" fmla="*/ 0 h 1051559"/>
              <a:gd name="connsiteX2" fmla="*/ 800828 w 3194002"/>
              <a:gd name="connsiteY2" fmla="*/ 0 h 1051559"/>
              <a:gd name="connsiteX3" fmla="*/ 1341088 w 3194002"/>
              <a:gd name="connsiteY3" fmla="*/ 0 h 1051559"/>
              <a:gd name="connsiteX4" fmla="*/ 1966653 w 3194002"/>
              <a:gd name="connsiteY4" fmla="*/ 0 h 1051559"/>
              <a:gd name="connsiteX5" fmla="*/ 2506913 w 3194002"/>
              <a:gd name="connsiteY5" fmla="*/ 0 h 1051559"/>
              <a:gd name="connsiteX6" fmla="*/ 3018739 w 3194002"/>
              <a:gd name="connsiteY6" fmla="*/ 0 h 1051559"/>
              <a:gd name="connsiteX7" fmla="*/ 3194002 w 3194002"/>
              <a:gd name="connsiteY7" fmla="*/ 175263 h 1051559"/>
              <a:gd name="connsiteX8" fmla="*/ 3194002 w 3194002"/>
              <a:gd name="connsiteY8" fmla="*/ 532790 h 1051559"/>
              <a:gd name="connsiteX9" fmla="*/ 3194002 w 3194002"/>
              <a:gd name="connsiteY9" fmla="*/ 876296 h 1051559"/>
              <a:gd name="connsiteX10" fmla="*/ 3018739 w 3194002"/>
              <a:gd name="connsiteY10" fmla="*/ 1051559 h 1051559"/>
              <a:gd name="connsiteX11" fmla="*/ 2393174 w 3194002"/>
              <a:gd name="connsiteY11" fmla="*/ 1051559 h 1051559"/>
              <a:gd name="connsiteX12" fmla="*/ 1796044 w 3194002"/>
              <a:gd name="connsiteY12" fmla="*/ 1051559 h 1051559"/>
              <a:gd name="connsiteX13" fmla="*/ 1227349 w 3194002"/>
              <a:gd name="connsiteY13" fmla="*/ 1051559 h 1051559"/>
              <a:gd name="connsiteX14" fmla="*/ 743958 w 3194002"/>
              <a:gd name="connsiteY14" fmla="*/ 1051559 h 1051559"/>
              <a:gd name="connsiteX15" fmla="*/ 175263 w 3194002"/>
              <a:gd name="connsiteY15" fmla="*/ 1051559 h 1051559"/>
              <a:gd name="connsiteX16" fmla="*/ 0 w 3194002"/>
              <a:gd name="connsiteY16" fmla="*/ 876296 h 1051559"/>
              <a:gd name="connsiteX17" fmla="*/ 0 w 3194002"/>
              <a:gd name="connsiteY17" fmla="*/ 518769 h 1051559"/>
              <a:gd name="connsiteX18" fmla="*/ 0 w 3194002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2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66382" y="-39120"/>
                  <a:pt x="519983" y="42809"/>
                  <a:pt x="800828" y="0"/>
                </a:cubicBezTo>
                <a:cubicBezTo>
                  <a:pt x="1081674" y="-42809"/>
                  <a:pt x="1159605" y="32600"/>
                  <a:pt x="1341088" y="0"/>
                </a:cubicBezTo>
                <a:cubicBezTo>
                  <a:pt x="1522571" y="-32600"/>
                  <a:pt x="1660882" y="12708"/>
                  <a:pt x="1966653" y="0"/>
                </a:cubicBezTo>
                <a:cubicBezTo>
                  <a:pt x="2272425" y="-12708"/>
                  <a:pt x="2262143" y="13195"/>
                  <a:pt x="2506913" y="0"/>
                </a:cubicBezTo>
                <a:cubicBezTo>
                  <a:pt x="2751683" y="-13195"/>
                  <a:pt x="2782014" y="17047"/>
                  <a:pt x="3018739" y="0"/>
                </a:cubicBezTo>
                <a:cubicBezTo>
                  <a:pt x="3124122" y="-26744"/>
                  <a:pt x="3175683" y="60046"/>
                  <a:pt x="3194002" y="175263"/>
                </a:cubicBezTo>
                <a:cubicBezTo>
                  <a:pt x="3220854" y="326978"/>
                  <a:pt x="3154398" y="403837"/>
                  <a:pt x="3194002" y="532790"/>
                </a:cubicBezTo>
                <a:cubicBezTo>
                  <a:pt x="3233606" y="661743"/>
                  <a:pt x="3158371" y="782115"/>
                  <a:pt x="3194002" y="876296"/>
                </a:cubicBezTo>
                <a:cubicBezTo>
                  <a:pt x="3183979" y="990917"/>
                  <a:pt x="3125872" y="1052456"/>
                  <a:pt x="3018739" y="1051559"/>
                </a:cubicBezTo>
                <a:cubicBezTo>
                  <a:pt x="2741219" y="1054661"/>
                  <a:pt x="2623076" y="1020982"/>
                  <a:pt x="2393174" y="1051559"/>
                </a:cubicBezTo>
                <a:cubicBezTo>
                  <a:pt x="2163272" y="1082136"/>
                  <a:pt x="2007888" y="987651"/>
                  <a:pt x="1796044" y="1051559"/>
                </a:cubicBezTo>
                <a:cubicBezTo>
                  <a:pt x="1584200" y="1115467"/>
                  <a:pt x="1427924" y="1038403"/>
                  <a:pt x="1227349" y="1051559"/>
                </a:cubicBezTo>
                <a:cubicBezTo>
                  <a:pt x="1026774" y="1064715"/>
                  <a:pt x="874944" y="1017112"/>
                  <a:pt x="743958" y="1051559"/>
                </a:cubicBezTo>
                <a:cubicBezTo>
                  <a:pt x="612972" y="1086006"/>
                  <a:pt x="356320" y="1027170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194002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04383" y="-18294"/>
                  <a:pt x="465382" y="47285"/>
                  <a:pt x="658654" y="0"/>
                </a:cubicBezTo>
                <a:cubicBezTo>
                  <a:pt x="851926" y="-47285"/>
                  <a:pt x="963082" y="610"/>
                  <a:pt x="1170480" y="0"/>
                </a:cubicBezTo>
                <a:cubicBezTo>
                  <a:pt x="1377878" y="-610"/>
                  <a:pt x="1456086" y="57455"/>
                  <a:pt x="1682305" y="0"/>
                </a:cubicBezTo>
                <a:cubicBezTo>
                  <a:pt x="1908524" y="-57455"/>
                  <a:pt x="2153004" y="42600"/>
                  <a:pt x="2307870" y="0"/>
                </a:cubicBezTo>
                <a:cubicBezTo>
                  <a:pt x="2462736" y="-42600"/>
                  <a:pt x="2776658" y="60948"/>
                  <a:pt x="3018739" y="0"/>
                </a:cubicBezTo>
                <a:cubicBezTo>
                  <a:pt x="3090753" y="6010"/>
                  <a:pt x="3188258" y="85851"/>
                  <a:pt x="3194002" y="175263"/>
                </a:cubicBezTo>
                <a:cubicBezTo>
                  <a:pt x="3220814" y="275998"/>
                  <a:pt x="3164352" y="440708"/>
                  <a:pt x="3194002" y="518769"/>
                </a:cubicBezTo>
                <a:cubicBezTo>
                  <a:pt x="3223652" y="596830"/>
                  <a:pt x="3153637" y="790013"/>
                  <a:pt x="3194002" y="876296"/>
                </a:cubicBezTo>
                <a:cubicBezTo>
                  <a:pt x="3194378" y="957273"/>
                  <a:pt x="3110517" y="1054998"/>
                  <a:pt x="3018739" y="1051559"/>
                </a:cubicBezTo>
                <a:cubicBezTo>
                  <a:pt x="2892217" y="1106347"/>
                  <a:pt x="2620075" y="990113"/>
                  <a:pt x="2478479" y="1051559"/>
                </a:cubicBezTo>
                <a:cubicBezTo>
                  <a:pt x="2336883" y="1113005"/>
                  <a:pt x="2207917" y="1027683"/>
                  <a:pt x="1995088" y="1051559"/>
                </a:cubicBezTo>
                <a:cubicBezTo>
                  <a:pt x="1782259" y="1075435"/>
                  <a:pt x="1576153" y="1036858"/>
                  <a:pt x="1426392" y="1051559"/>
                </a:cubicBezTo>
                <a:cubicBezTo>
                  <a:pt x="1276631" y="1066260"/>
                  <a:pt x="1070375" y="1031488"/>
                  <a:pt x="857697" y="1051559"/>
                </a:cubicBezTo>
                <a:cubicBezTo>
                  <a:pt x="645020" y="1071630"/>
                  <a:pt x="430410" y="970260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9" name="Dap an A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1203036" y="2764723"/>
            <a:ext cx="2885391" cy="1062990"/>
          </a:xfrm>
          <a:custGeom>
            <a:avLst/>
            <a:gdLst>
              <a:gd name="connsiteX0" fmla="*/ 0 w 2885391"/>
              <a:gd name="connsiteY0" fmla="*/ 177169 h 1062990"/>
              <a:gd name="connsiteX1" fmla="*/ 177169 w 2885391"/>
              <a:gd name="connsiteY1" fmla="*/ 0 h 1062990"/>
              <a:gd name="connsiteX2" fmla="*/ 734001 w 2885391"/>
              <a:gd name="connsiteY2" fmla="*/ 0 h 1062990"/>
              <a:gd name="connsiteX3" fmla="*/ 1214901 w 2885391"/>
              <a:gd name="connsiteY3" fmla="*/ 0 h 1062990"/>
              <a:gd name="connsiteX4" fmla="*/ 1771732 w 2885391"/>
              <a:gd name="connsiteY4" fmla="*/ 0 h 1062990"/>
              <a:gd name="connsiteX5" fmla="*/ 2252632 w 2885391"/>
              <a:gd name="connsiteY5" fmla="*/ 0 h 1062990"/>
              <a:gd name="connsiteX6" fmla="*/ 2708222 w 2885391"/>
              <a:gd name="connsiteY6" fmla="*/ 0 h 1062990"/>
              <a:gd name="connsiteX7" fmla="*/ 2885391 w 2885391"/>
              <a:gd name="connsiteY7" fmla="*/ 177169 h 1062990"/>
              <a:gd name="connsiteX8" fmla="*/ 2885391 w 2885391"/>
              <a:gd name="connsiteY8" fmla="*/ 538582 h 1062990"/>
              <a:gd name="connsiteX9" fmla="*/ 2885391 w 2885391"/>
              <a:gd name="connsiteY9" fmla="*/ 885821 h 1062990"/>
              <a:gd name="connsiteX10" fmla="*/ 2708222 w 2885391"/>
              <a:gd name="connsiteY10" fmla="*/ 1062990 h 1062990"/>
              <a:gd name="connsiteX11" fmla="*/ 2151390 w 2885391"/>
              <a:gd name="connsiteY11" fmla="*/ 1062990 h 1062990"/>
              <a:gd name="connsiteX12" fmla="*/ 1619869 w 2885391"/>
              <a:gd name="connsiteY12" fmla="*/ 1062990 h 1062990"/>
              <a:gd name="connsiteX13" fmla="*/ 1113659 w 2885391"/>
              <a:gd name="connsiteY13" fmla="*/ 1062990 h 1062990"/>
              <a:gd name="connsiteX14" fmla="*/ 683380 w 2885391"/>
              <a:gd name="connsiteY14" fmla="*/ 1062990 h 1062990"/>
              <a:gd name="connsiteX15" fmla="*/ 177169 w 2885391"/>
              <a:gd name="connsiteY15" fmla="*/ 1062990 h 1062990"/>
              <a:gd name="connsiteX16" fmla="*/ 0 w 2885391"/>
              <a:gd name="connsiteY16" fmla="*/ 885821 h 1062990"/>
              <a:gd name="connsiteX17" fmla="*/ 0 w 2885391"/>
              <a:gd name="connsiteY17" fmla="*/ 524408 h 1062990"/>
              <a:gd name="connsiteX18" fmla="*/ 0 w 2885391"/>
              <a:gd name="connsiteY18" fmla="*/ 177169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5391" h="1062990" fill="none" extrusionOk="0">
                <a:moveTo>
                  <a:pt x="0" y="177169"/>
                </a:moveTo>
                <a:cubicBezTo>
                  <a:pt x="-860" y="72317"/>
                  <a:pt x="81836" y="4157"/>
                  <a:pt x="177169" y="0"/>
                </a:cubicBezTo>
                <a:cubicBezTo>
                  <a:pt x="450260" y="-50712"/>
                  <a:pt x="583923" y="7519"/>
                  <a:pt x="734001" y="0"/>
                </a:cubicBezTo>
                <a:cubicBezTo>
                  <a:pt x="884079" y="-7519"/>
                  <a:pt x="1094911" y="53802"/>
                  <a:pt x="1214901" y="0"/>
                </a:cubicBezTo>
                <a:cubicBezTo>
                  <a:pt x="1334891" y="-53802"/>
                  <a:pt x="1603574" y="55119"/>
                  <a:pt x="1771732" y="0"/>
                </a:cubicBezTo>
                <a:cubicBezTo>
                  <a:pt x="1939890" y="-55119"/>
                  <a:pt x="2126550" y="29827"/>
                  <a:pt x="2252632" y="0"/>
                </a:cubicBezTo>
                <a:cubicBezTo>
                  <a:pt x="2378714" y="-29827"/>
                  <a:pt x="2501933" y="30082"/>
                  <a:pt x="2708222" y="0"/>
                </a:cubicBezTo>
                <a:cubicBezTo>
                  <a:pt x="2813601" y="-23453"/>
                  <a:pt x="2869382" y="63222"/>
                  <a:pt x="2885391" y="177169"/>
                </a:cubicBezTo>
                <a:cubicBezTo>
                  <a:pt x="2895290" y="344377"/>
                  <a:pt x="2881010" y="366245"/>
                  <a:pt x="2885391" y="538582"/>
                </a:cubicBezTo>
                <a:cubicBezTo>
                  <a:pt x="2889772" y="710919"/>
                  <a:pt x="2870142" y="763428"/>
                  <a:pt x="2885391" y="885821"/>
                </a:cubicBezTo>
                <a:cubicBezTo>
                  <a:pt x="2878181" y="996492"/>
                  <a:pt x="2828561" y="1064941"/>
                  <a:pt x="2708222" y="1062990"/>
                </a:cubicBezTo>
                <a:cubicBezTo>
                  <a:pt x="2494707" y="1114679"/>
                  <a:pt x="2327743" y="1020237"/>
                  <a:pt x="2151390" y="1062990"/>
                </a:cubicBezTo>
                <a:cubicBezTo>
                  <a:pt x="1975037" y="1105743"/>
                  <a:pt x="1841727" y="1044450"/>
                  <a:pt x="1619869" y="1062990"/>
                </a:cubicBezTo>
                <a:cubicBezTo>
                  <a:pt x="1398011" y="1081530"/>
                  <a:pt x="1222687" y="1046244"/>
                  <a:pt x="1113659" y="1062990"/>
                </a:cubicBezTo>
                <a:cubicBezTo>
                  <a:pt x="1004631" y="1079736"/>
                  <a:pt x="822626" y="1054523"/>
                  <a:pt x="683380" y="1062990"/>
                </a:cubicBezTo>
                <a:cubicBezTo>
                  <a:pt x="544134" y="1071457"/>
                  <a:pt x="407518" y="1012777"/>
                  <a:pt x="177169" y="1062990"/>
                </a:cubicBezTo>
                <a:cubicBezTo>
                  <a:pt x="83141" y="1050598"/>
                  <a:pt x="-5505" y="1004052"/>
                  <a:pt x="0" y="885821"/>
                </a:cubicBezTo>
                <a:cubicBezTo>
                  <a:pt x="-21404" y="721605"/>
                  <a:pt x="38916" y="598590"/>
                  <a:pt x="0" y="524408"/>
                </a:cubicBezTo>
                <a:cubicBezTo>
                  <a:pt x="-38916" y="450226"/>
                  <a:pt x="19091" y="319248"/>
                  <a:pt x="0" y="177169"/>
                </a:cubicBezTo>
                <a:close/>
              </a:path>
              <a:path w="2885391" h="1062990" stroke="0" extrusionOk="0">
                <a:moveTo>
                  <a:pt x="0" y="177169"/>
                </a:moveTo>
                <a:cubicBezTo>
                  <a:pt x="4234" y="75029"/>
                  <a:pt x="76341" y="-16558"/>
                  <a:pt x="177169" y="0"/>
                </a:cubicBezTo>
                <a:cubicBezTo>
                  <a:pt x="305966" y="-36002"/>
                  <a:pt x="403646" y="20737"/>
                  <a:pt x="607448" y="0"/>
                </a:cubicBezTo>
                <a:cubicBezTo>
                  <a:pt x="811250" y="-20737"/>
                  <a:pt x="959746" y="41494"/>
                  <a:pt x="1063038" y="0"/>
                </a:cubicBezTo>
                <a:cubicBezTo>
                  <a:pt x="1166330" y="-41494"/>
                  <a:pt x="1307876" y="32976"/>
                  <a:pt x="1518627" y="0"/>
                </a:cubicBezTo>
                <a:cubicBezTo>
                  <a:pt x="1729378" y="-32976"/>
                  <a:pt x="1941856" y="30485"/>
                  <a:pt x="2075459" y="0"/>
                </a:cubicBezTo>
                <a:cubicBezTo>
                  <a:pt x="2209062" y="-30485"/>
                  <a:pt x="2561721" y="15845"/>
                  <a:pt x="2708222" y="0"/>
                </a:cubicBezTo>
                <a:cubicBezTo>
                  <a:pt x="2800399" y="1375"/>
                  <a:pt x="2878086" y="88710"/>
                  <a:pt x="2885391" y="177169"/>
                </a:cubicBezTo>
                <a:cubicBezTo>
                  <a:pt x="2923071" y="257209"/>
                  <a:pt x="2849370" y="437164"/>
                  <a:pt x="2885391" y="524408"/>
                </a:cubicBezTo>
                <a:cubicBezTo>
                  <a:pt x="2921412" y="611652"/>
                  <a:pt x="2851117" y="792465"/>
                  <a:pt x="2885391" y="885821"/>
                </a:cubicBezTo>
                <a:cubicBezTo>
                  <a:pt x="2885688" y="971169"/>
                  <a:pt x="2801289" y="1066268"/>
                  <a:pt x="2708222" y="1062990"/>
                </a:cubicBezTo>
                <a:cubicBezTo>
                  <a:pt x="2479712" y="1077660"/>
                  <a:pt x="2466830" y="1042973"/>
                  <a:pt x="2227322" y="1062990"/>
                </a:cubicBezTo>
                <a:cubicBezTo>
                  <a:pt x="1987814" y="1083007"/>
                  <a:pt x="1930128" y="1026973"/>
                  <a:pt x="1797043" y="1062990"/>
                </a:cubicBezTo>
                <a:cubicBezTo>
                  <a:pt x="1663958" y="1099007"/>
                  <a:pt x="1400106" y="1015593"/>
                  <a:pt x="1290832" y="1062990"/>
                </a:cubicBezTo>
                <a:cubicBezTo>
                  <a:pt x="1181558" y="1110387"/>
                  <a:pt x="951339" y="1009398"/>
                  <a:pt x="784622" y="1062990"/>
                </a:cubicBezTo>
                <a:cubicBezTo>
                  <a:pt x="617905" y="1116582"/>
                  <a:pt x="368855" y="1019607"/>
                  <a:pt x="177169" y="1062990"/>
                </a:cubicBezTo>
                <a:cubicBezTo>
                  <a:pt x="58779" y="1073225"/>
                  <a:pt x="14348" y="975272"/>
                  <a:pt x="0" y="885821"/>
                </a:cubicBezTo>
                <a:cubicBezTo>
                  <a:pt x="-16722" y="746479"/>
                  <a:pt x="10226" y="696464"/>
                  <a:pt x="0" y="524408"/>
                </a:cubicBezTo>
                <a:cubicBezTo>
                  <a:pt x="-10226" y="352352"/>
                  <a:pt x="13953" y="292835"/>
                  <a:pt x="0" y="17716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Yes</a:t>
            </a:r>
          </a:p>
        </p:txBody>
      </p:sp>
      <p:sp>
        <p:nvSpPr>
          <p:cNvPr id="4" name="Dap an A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533775" y="2780495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3" name="Dap an B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4659182" y="2751289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08" r="-2193"/>
          <a:stretch/>
        </p:blipFill>
        <p:spPr>
          <a:xfrm>
            <a:off x="89135" y="532849"/>
            <a:ext cx="2318029" cy="1067592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80" y="-655439"/>
            <a:ext cx="2482751" cy="2925035"/>
            <a:chOff x="-4040239" y="-873918"/>
            <a:chExt cx="3310334" cy="39000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2399474" y="-303189"/>
                <a:ext cx="2164597" cy="53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500" kern="1200">
                    <a:solidFill>
                      <a:srgbClr val="ED7D31">
                        <a:lumMod val="75000"/>
                      </a:srgbClr>
                    </a:solidFill>
                    <a:latin typeface="UTM Cookies" panose="02040603050506020204" pitchFamily="18" charset="0"/>
                    <a:ea typeface="+mn-ea"/>
                    <a:cs typeface="+mn-cs"/>
                  </a:rPr>
                  <a:t>CORRECT!!!</a:t>
                </a: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9161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" grpId="0" animBg="1"/>
          <p:bldP spid="43" grpId="0" animBg="1"/>
          <p:bldP spid="4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4" grpId="0" animBg="1"/>
          <p:bldP spid="43" grpId="0" animBg="1"/>
          <p:bldP spid="43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395170" y="344716"/>
            <a:ext cx="6471243" cy="1313967"/>
          </a:xfrm>
          <a:custGeom>
            <a:avLst/>
            <a:gdLst>
              <a:gd name="connsiteX0" fmla="*/ 0 w 6471243"/>
              <a:gd name="connsiteY0" fmla="*/ 218999 h 1313967"/>
              <a:gd name="connsiteX1" fmla="*/ 218999 w 6471243"/>
              <a:gd name="connsiteY1" fmla="*/ 0 h 1313967"/>
              <a:gd name="connsiteX2" fmla="*/ 888141 w 6471243"/>
              <a:gd name="connsiteY2" fmla="*/ 0 h 1313967"/>
              <a:gd name="connsiteX3" fmla="*/ 1496950 w 6471243"/>
              <a:gd name="connsiteY3" fmla="*/ 0 h 1313967"/>
              <a:gd name="connsiteX4" fmla="*/ 2045427 w 6471243"/>
              <a:gd name="connsiteY4" fmla="*/ 0 h 1313967"/>
              <a:gd name="connsiteX5" fmla="*/ 2412906 w 6471243"/>
              <a:gd name="connsiteY5" fmla="*/ 0 h 1313967"/>
              <a:gd name="connsiteX6" fmla="*/ 2780386 w 6471243"/>
              <a:gd name="connsiteY6" fmla="*/ 0 h 1313967"/>
              <a:gd name="connsiteX7" fmla="*/ 3449527 w 6471243"/>
              <a:gd name="connsiteY7" fmla="*/ 0 h 1313967"/>
              <a:gd name="connsiteX8" fmla="*/ 3998004 w 6471243"/>
              <a:gd name="connsiteY8" fmla="*/ 0 h 1313967"/>
              <a:gd name="connsiteX9" fmla="*/ 4606814 w 6471243"/>
              <a:gd name="connsiteY9" fmla="*/ 0 h 1313967"/>
              <a:gd name="connsiteX10" fmla="*/ 5094958 w 6471243"/>
              <a:gd name="connsiteY10" fmla="*/ 0 h 1313967"/>
              <a:gd name="connsiteX11" fmla="*/ 5462437 w 6471243"/>
              <a:gd name="connsiteY11" fmla="*/ 0 h 1313967"/>
              <a:gd name="connsiteX12" fmla="*/ 6252244 w 6471243"/>
              <a:gd name="connsiteY12" fmla="*/ 0 h 1313967"/>
              <a:gd name="connsiteX13" fmla="*/ 6471243 w 6471243"/>
              <a:gd name="connsiteY13" fmla="*/ 218999 h 1313967"/>
              <a:gd name="connsiteX14" fmla="*/ 6471243 w 6471243"/>
              <a:gd name="connsiteY14" fmla="*/ 639464 h 1313967"/>
              <a:gd name="connsiteX15" fmla="*/ 6471243 w 6471243"/>
              <a:gd name="connsiteY15" fmla="*/ 1094968 h 1313967"/>
              <a:gd name="connsiteX16" fmla="*/ 6252244 w 6471243"/>
              <a:gd name="connsiteY16" fmla="*/ 1313967 h 1313967"/>
              <a:gd name="connsiteX17" fmla="*/ 5703767 w 6471243"/>
              <a:gd name="connsiteY17" fmla="*/ 1313967 h 1313967"/>
              <a:gd name="connsiteX18" fmla="*/ 5155290 w 6471243"/>
              <a:gd name="connsiteY18" fmla="*/ 1313967 h 1313967"/>
              <a:gd name="connsiteX19" fmla="*/ 4787811 w 6471243"/>
              <a:gd name="connsiteY19" fmla="*/ 1313967 h 1313967"/>
              <a:gd name="connsiteX20" fmla="*/ 4118669 w 6471243"/>
              <a:gd name="connsiteY20" fmla="*/ 1313967 h 1313967"/>
              <a:gd name="connsiteX21" fmla="*/ 3630525 w 6471243"/>
              <a:gd name="connsiteY21" fmla="*/ 1313967 h 1313967"/>
              <a:gd name="connsiteX22" fmla="*/ 3082048 w 6471243"/>
              <a:gd name="connsiteY22" fmla="*/ 1313967 h 1313967"/>
              <a:gd name="connsiteX23" fmla="*/ 2533571 w 6471243"/>
              <a:gd name="connsiteY23" fmla="*/ 1313967 h 1313967"/>
              <a:gd name="connsiteX24" fmla="*/ 1864429 w 6471243"/>
              <a:gd name="connsiteY24" fmla="*/ 1313967 h 1313967"/>
              <a:gd name="connsiteX25" fmla="*/ 1496950 w 6471243"/>
              <a:gd name="connsiteY25" fmla="*/ 1313967 h 1313967"/>
              <a:gd name="connsiteX26" fmla="*/ 1008806 w 6471243"/>
              <a:gd name="connsiteY26" fmla="*/ 1313967 h 1313967"/>
              <a:gd name="connsiteX27" fmla="*/ 218999 w 6471243"/>
              <a:gd name="connsiteY27" fmla="*/ 1313967 h 1313967"/>
              <a:gd name="connsiteX28" fmla="*/ 0 w 6471243"/>
              <a:gd name="connsiteY28" fmla="*/ 1094968 h 1313967"/>
              <a:gd name="connsiteX29" fmla="*/ 0 w 6471243"/>
              <a:gd name="connsiteY29" fmla="*/ 648224 h 1313967"/>
              <a:gd name="connsiteX30" fmla="*/ 0 w 6471243"/>
              <a:gd name="connsiteY30" fmla="*/ 218999 h 13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71243" h="1313967" fill="none" extrusionOk="0">
                <a:moveTo>
                  <a:pt x="0" y="218999"/>
                </a:moveTo>
                <a:cubicBezTo>
                  <a:pt x="-16110" y="126701"/>
                  <a:pt x="124106" y="2261"/>
                  <a:pt x="218999" y="0"/>
                </a:cubicBezTo>
                <a:cubicBezTo>
                  <a:pt x="437292" y="-53932"/>
                  <a:pt x="739482" y="9763"/>
                  <a:pt x="888141" y="0"/>
                </a:cubicBezTo>
                <a:cubicBezTo>
                  <a:pt x="1036800" y="-9763"/>
                  <a:pt x="1288039" y="61098"/>
                  <a:pt x="1496950" y="0"/>
                </a:cubicBezTo>
                <a:cubicBezTo>
                  <a:pt x="1705861" y="-61098"/>
                  <a:pt x="1908423" y="41923"/>
                  <a:pt x="2045427" y="0"/>
                </a:cubicBezTo>
                <a:cubicBezTo>
                  <a:pt x="2182431" y="-41923"/>
                  <a:pt x="2233415" y="8465"/>
                  <a:pt x="2412906" y="0"/>
                </a:cubicBezTo>
                <a:cubicBezTo>
                  <a:pt x="2592397" y="-8465"/>
                  <a:pt x="2651743" y="19511"/>
                  <a:pt x="2780386" y="0"/>
                </a:cubicBezTo>
                <a:cubicBezTo>
                  <a:pt x="2909029" y="-19511"/>
                  <a:pt x="3267575" y="75736"/>
                  <a:pt x="3449527" y="0"/>
                </a:cubicBezTo>
                <a:cubicBezTo>
                  <a:pt x="3631479" y="-75736"/>
                  <a:pt x="3805163" y="62277"/>
                  <a:pt x="3998004" y="0"/>
                </a:cubicBezTo>
                <a:cubicBezTo>
                  <a:pt x="4190845" y="-62277"/>
                  <a:pt x="4425984" y="2792"/>
                  <a:pt x="4606814" y="0"/>
                </a:cubicBezTo>
                <a:cubicBezTo>
                  <a:pt x="4787644" y="-2792"/>
                  <a:pt x="4856413" y="4555"/>
                  <a:pt x="5094958" y="0"/>
                </a:cubicBezTo>
                <a:cubicBezTo>
                  <a:pt x="5333503" y="-4555"/>
                  <a:pt x="5383987" y="8183"/>
                  <a:pt x="5462437" y="0"/>
                </a:cubicBezTo>
                <a:cubicBezTo>
                  <a:pt x="5540887" y="-8183"/>
                  <a:pt x="5876321" y="14027"/>
                  <a:pt x="6252244" y="0"/>
                </a:cubicBezTo>
                <a:cubicBezTo>
                  <a:pt x="6344992" y="7100"/>
                  <a:pt x="6482848" y="79962"/>
                  <a:pt x="6471243" y="218999"/>
                </a:cubicBezTo>
                <a:cubicBezTo>
                  <a:pt x="6487044" y="326263"/>
                  <a:pt x="6422891" y="490777"/>
                  <a:pt x="6471243" y="639464"/>
                </a:cubicBezTo>
                <a:cubicBezTo>
                  <a:pt x="6519595" y="788151"/>
                  <a:pt x="6421717" y="981999"/>
                  <a:pt x="6471243" y="1094968"/>
                </a:cubicBezTo>
                <a:cubicBezTo>
                  <a:pt x="6498678" y="1195860"/>
                  <a:pt x="6380129" y="1348873"/>
                  <a:pt x="6252244" y="1313967"/>
                </a:cubicBezTo>
                <a:cubicBezTo>
                  <a:pt x="6063879" y="1326582"/>
                  <a:pt x="5938758" y="1272227"/>
                  <a:pt x="5703767" y="1313967"/>
                </a:cubicBezTo>
                <a:cubicBezTo>
                  <a:pt x="5468776" y="1355707"/>
                  <a:pt x="5356086" y="1265828"/>
                  <a:pt x="5155290" y="1313967"/>
                </a:cubicBezTo>
                <a:cubicBezTo>
                  <a:pt x="4954494" y="1362106"/>
                  <a:pt x="4876070" y="1298249"/>
                  <a:pt x="4787811" y="1313967"/>
                </a:cubicBezTo>
                <a:cubicBezTo>
                  <a:pt x="4699552" y="1329685"/>
                  <a:pt x="4291328" y="1294013"/>
                  <a:pt x="4118669" y="1313967"/>
                </a:cubicBezTo>
                <a:cubicBezTo>
                  <a:pt x="3946010" y="1333921"/>
                  <a:pt x="3845654" y="1291020"/>
                  <a:pt x="3630525" y="1313967"/>
                </a:cubicBezTo>
                <a:cubicBezTo>
                  <a:pt x="3415396" y="1336914"/>
                  <a:pt x="3322402" y="1249934"/>
                  <a:pt x="3082048" y="1313967"/>
                </a:cubicBezTo>
                <a:cubicBezTo>
                  <a:pt x="2841694" y="1378000"/>
                  <a:pt x="2722872" y="1249950"/>
                  <a:pt x="2533571" y="1313967"/>
                </a:cubicBezTo>
                <a:cubicBezTo>
                  <a:pt x="2344270" y="1377984"/>
                  <a:pt x="2010066" y="1249900"/>
                  <a:pt x="1864429" y="1313967"/>
                </a:cubicBezTo>
                <a:cubicBezTo>
                  <a:pt x="1718792" y="1378034"/>
                  <a:pt x="1586799" y="1304781"/>
                  <a:pt x="1496950" y="1313967"/>
                </a:cubicBezTo>
                <a:cubicBezTo>
                  <a:pt x="1407101" y="1323153"/>
                  <a:pt x="1174391" y="1307021"/>
                  <a:pt x="1008806" y="1313967"/>
                </a:cubicBezTo>
                <a:cubicBezTo>
                  <a:pt x="843221" y="1320913"/>
                  <a:pt x="571364" y="1307980"/>
                  <a:pt x="218999" y="1313967"/>
                </a:cubicBezTo>
                <a:cubicBezTo>
                  <a:pt x="92956" y="1289238"/>
                  <a:pt x="-15754" y="1204606"/>
                  <a:pt x="0" y="1094968"/>
                </a:cubicBezTo>
                <a:cubicBezTo>
                  <a:pt x="-50135" y="970487"/>
                  <a:pt x="44295" y="741133"/>
                  <a:pt x="0" y="648224"/>
                </a:cubicBezTo>
                <a:cubicBezTo>
                  <a:pt x="-44295" y="555315"/>
                  <a:pt x="36751" y="387633"/>
                  <a:pt x="0" y="218999"/>
                </a:cubicBezTo>
                <a:close/>
              </a:path>
              <a:path w="6471243" h="1313967" stroke="0" extrusionOk="0">
                <a:moveTo>
                  <a:pt x="0" y="218999"/>
                </a:moveTo>
                <a:cubicBezTo>
                  <a:pt x="22722" y="75017"/>
                  <a:pt x="95567" y="-13794"/>
                  <a:pt x="218999" y="0"/>
                </a:cubicBezTo>
                <a:cubicBezTo>
                  <a:pt x="329887" y="-41534"/>
                  <a:pt x="468124" y="25001"/>
                  <a:pt x="586478" y="0"/>
                </a:cubicBezTo>
                <a:cubicBezTo>
                  <a:pt x="704832" y="-25001"/>
                  <a:pt x="908653" y="19826"/>
                  <a:pt x="1014290" y="0"/>
                </a:cubicBezTo>
                <a:cubicBezTo>
                  <a:pt x="1119927" y="-19826"/>
                  <a:pt x="1240805" y="16674"/>
                  <a:pt x="1442102" y="0"/>
                </a:cubicBezTo>
                <a:cubicBezTo>
                  <a:pt x="1643399" y="-16674"/>
                  <a:pt x="1936487" y="48170"/>
                  <a:pt x="2111244" y="0"/>
                </a:cubicBezTo>
                <a:cubicBezTo>
                  <a:pt x="2286001" y="-48170"/>
                  <a:pt x="2358980" y="43805"/>
                  <a:pt x="2478723" y="0"/>
                </a:cubicBezTo>
                <a:cubicBezTo>
                  <a:pt x="2598466" y="-43805"/>
                  <a:pt x="2962439" y="68447"/>
                  <a:pt x="3087533" y="0"/>
                </a:cubicBezTo>
                <a:cubicBezTo>
                  <a:pt x="3212627" y="-68447"/>
                  <a:pt x="3433210" y="43301"/>
                  <a:pt x="3756674" y="0"/>
                </a:cubicBezTo>
                <a:cubicBezTo>
                  <a:pt x="4080138" y="-43301"/>
                  <a:pt x="4289849" y="24344"/>
                  <a:pt x="4425816" y="0"/>
                </a:cubicBezTo>
                <a:cubicBezTo>
                  <a:pt x="4561783" y="-24344"/>
                  <a:pt x="4789760" y="56156"/>
                  <a:pt x="4974293" y="0"/>
                </a:cubicBezTo>
                <a:cubicBezTo>
                  <a:pt x="5158826" y="-56156"/>
                  <a:pt x="5255109" y="11553"/>
                  <a:pt x="5402105" y="0"/>
                </a:cubicBezTo>
                <a:cubicBezTo>
                  <a:pt x="5549101" y="-11553"/>
                  <a:pt x="5830245" y="77893"/>
                  <a:pt x="6252244" y="0"/>
                </a:cubicBezTo>
                <a:cubicBezTo>
                  <a:pt x="6378526" y="22074"/>
                  <a:pt x="6493655" y="92148"/>
                  <a:pt x="6471243" y="218999"/>
                </a:cubicBezTo>
                <a:cubicBezTo>
                  <a:pt x="6479850" y="392362"/>
                  <a:pt x="6437639" y="494953"/>
                  <a:pt x="6471243" y="639464"/>
                </a:cubicBezTo>
                <a:cubicBezTo>
                  <a:pt x="6504847" y="783976"/>
                  <a:pt x="6458853" y="871364"/>
                  <a:pt x="6471243" y="1094968"/>
                </a:cubicBezTo>
                <a:cubicBezTo>
                  <a:pt x="6474880" y="1218565"/>
                  <a:pt x="6369730" y="1323428"/>
                  <a:pt x="6252244" y="1313967"/>
                </a:cubicBezTo>
                <a:cubicBezTo>
                  <a:pt x="5979910" y="1369854"/>
                  <a:pt x="5837394" y="1253189"/>
                  <a:pt x="5643435" y="1313967"/>
                </a:cubicBezTo>
                <a:cubicBezTo>
                  <a:pt x="5449476" y="1374745"/>
                  <a:pt x="5322272" y="1291043"/>
                  <a:pt x="5034625" y="1313967"/>
                </a:cubicBezTo>
                <a:cubicBezTo>
                  <a:pt x="4746978" y="1336891"/>
                  <a:pt x="4597526" y="1288661"/>
                  <a:pt x="4425816" y="1313967"/>
                </a:cubicBezTo>
                <a:cubicBezTo>
                  <a:pt x="4254106" y="1339273"/>
                  <a:pt x="4083392" y="1268149"/>
                  <a:pt x="3756674" y="1313967"/>
                </a:cubicBezTo>
                <a:cubicBezTo>
                  <a:pt x="3429956" y="1359785"/>
                  <a:pt x="3383769" y="1310301"/>
                  <a:pt x="3268530" y="1313967"/>
                </a:cubicBezTo>
                <a:cubicBezTo>
                  <a:pt x="3153291" y="1317633"/>
                  <a:pt x="2903917" y="1311143"/>
                  <a:pt x="2780386" y="1313967"/>
                </a:cubicBezTo>
                <a:cubicBezTo>
                  <a:pt x="2656855" y="1316791"/>
                  <a:pt x="2495137" y="1310615"/>
                  <a:pt x="2292241" y="1313967"/>
                </a:cubicBezTo>
                <a:cubicBezTo>
                  <a:pt x="2089345" y="1317319"/>
                  <a:pt x="1866520" y="1292221"/>
                  <a:pt x="1623100" y="1313967"/>
                </a:cubicBezTo>
                <a:cubicBezTo>
                  <a:pt x="1379680" y="1335713"/>
                  <a:pt x="1337562" y="1295656"/>
                  <a:pt x="1134955" y="1313967"/>
                </a:cubicBezTo>
                <a:cubicBezTo>
                  <a:pt x="932349" y="1332278"/>
                  <a:pt x="501724" y="1305806"/>
                  <a:pt x="218999" y="1313967"/>
                </a:cubicBezTo>
                <a:cubicBezTo>
                  <a:pt x="100674" y="1305793"/>
                  <a:pt x="-12733" y="1203113"/>
                  <a:pt x="0" y="1094968"/>
                </a:cubicBezTo>
                <a:cubicBezTo>
                  <a:pt x="-52927" y="947330"/>
                  <a:pt x="42922" y="840824"/>
                  <a:pt x="0" y="648224"/>
                </a:cubicBezTo>
                <a:cubicBezTo>
                  <a:pt x="-42922" y="455624"/>
                  <a:pt x="17218" y="399088"/>
                  <a:pt x="0" y="21899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Mai: Will you buy roses for Tet?</a:t>
            </a:r>
          </a:p>
          <a:p>
            <a:pPr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  Lucy: No, I won't. I'll __________.</a:t>
            </a:r>
            <a:endParaRPr lang="en-US" sz="2400" kern="1200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26" name="Dap an A.">
            <a:extLst>
              <a:ext uri="{FF2B5EF4-FFF2-40B4-BE49-F238E27FC236}">
                <a16:creationId xmlns:a16="http://schemas.microsoft.com/office/drawing/2014/main" xmlns="" id="{8F2649EF-7A97-4BA9-85EA-61D3C712BE98}"/>
              </a:ext>
            </a:extLst>
          </p:cNvPr>
          <p:cNvSpPr/>
          <p:nvPr/>
        </p:nvSpPr>
        <p:spPr>
          <a:xfrm>
            <a:off x="1116232" y="2291164"/>
            <a:ext cx="3455768" cy="1035787"/>
          </a:xfrm>
          <a:custGeom>
            <a:avLst/>
            <a:gdLst>
              <a:gd name="connsiteX0" fmla="*/ 0 w 3455768"/>
              <a:gd name="connsiteY0" fmla="*/ 172635 h 1035787"/>
              <a:gd name="connsiteX1" fmla="*/ 172635 w 3455768"/>
              <a:gd name="connsiteY1" fmla="*/ 0 h 1035787"/>
              <a:gd name="connsiteX2" fmla="*/ 722156 w 3455768"/>
              <a:gd name="connsiteY2" fmla="*/ 0 h 1035787"/>
              <a:gd name="connsiteX3" fmla="*/ 1209468 w 3455768"/>
              <a:gd name="connsiteY3" fmla="*/ 0 h 1035787"/>
              <a:gd name="connsiteX4" fmla="*/ 1696779 w 3455768"/>
              <a:gd name="connsiteY4" fmla="*/ 0 h 1035787"/>
              <a:gd name="connsiteX5" fmla="*/ 2152985 w 3455768"/>
              <a:gd name="connsiteY5" fmla="*/ 0 h 1035787"/>
              <a:gd name="connsiteX6" fmla="*/ 2671402 w 3455768"/>
              <a:gd name="connsiteY6" fmla="*/ 0 h 1035787"/>
              <a:gd name="connsiteX7" fmla="*/ 3283133 w 3455768"/>
              <a:gd name="connsiteY7" fmla="*/ 0 h 1035787"/>
              <a:gd name="connsiteX8" fmla="*/ 3455768 w 3455768"/>
              <a:gd name="connsiteY8" fmla="*/ 172635 h 1035787"/>
              <a:gd name="connsiteX9" fmla="*/ 3455768 w 3455768"/>
              <a:gd name="connsiteY9" fmla="*/ 504083 h 1035787"/>
              <a:gd name="connsiteX10" fmla="*/ 3455768 w 3455768"/>
              <a:gd name="connsiteY10" fmla="*/ 863152 h 1035787"/>
              <a:gd name="connsiteX11" fmla="*/ 3283133 w 3455768"/>
              <a:gd name="connsiteY11" fmla="*/ 1035787 h 1035787"/>
              <a:gd name="connsiteX12" fmla="*/ 2702507 w 3455768"/>
              <a:gd name="connsiteY12" fmla="*/ 1035787 h 1035787"/>
              <a:gd name="connsiteX13" fmla="*/ 2277405 w 3455768"/>
              <a:gd name="connsiteY13" fmla="*/ 1035787 h 1035787"/>
              <a:gd name="connsiteX14" fmla="*/ 1696779 w 3455768"/>
              <a:gd name="connsiteY14" fmla="*/ 1035787 h 1035787"/>
              <a:gd name="connsiteX15" fmla="*/ 1178363 w 3455768"/>
              <a:gd name="connsiteY15" fmla="*/ 1035787 h 1035787"/>
              <a:gd name="connsiteX16" fmla="*/ 628841 w 3455768"/>
              <a:gd name="connsiteY16" fmla="*/ 1035787 h 1035787"/>
              <a:gd name="connsiteX17" fmla="*/ 172635 w 3455768"/>
              <a:gd name="connsiteY17" fmla="*/ 1035787 h 1035787"/>
              <a:gd name="connsiteX18" fmla="*/ 0 w 3455768"/>
              <a:gd name="connsiteY18" fmla="*/ 863152 h 1035787"/>
              <a:gd name="connsiteX19" fmla="*/ 0 w 3455768"/>
              <a:gd name="connsiteY19" fmla="*/ 531704 h 1035787"/>
              <a:gd name="connsiteX20" fmla="*/ 0 w 3455768"/>
              <a:gd name="connsiteY20" fmla="*/ 172635 h 103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55768" h="1035787" fill="none" extrusionOk="0">
                <a:moveTo>
                  <a:pt x="0" y="172635"/>
                </a:moveTo>
                <a:cubicBezTo>
                  <a:pt x="-2130" y="76664"/>
                  <a:pt x="65828" y="638"/>
                  <a:pt x="172635" y="0"/>
                </a:cubicBezTo>
                <a:cubicBezTo>
                  <a:pt x="326985" y="-702"/>
                  <a:pt x="506421" y="15588"/>
                  <a:pt x="722156" y="0"/>
                </a:cubicBezTo>
                <a:cubicBezTo>
                  <a:pt x="937891" y="-15588"/>
                  <a:pt x="1109360" y="58296"/>
                  <a:pt x="1209468" y="0"/>
                </a:cubicBezTo>
                <a:cubicBezTo>
                  <a:pt x="1309576" y="-58296"/>
                  <a:pt x="1566853" y="51883"/>
                  <a:pt x="1696779" y="0"/>
                </a:cubicBezTo>
                <a:cubicBezTo>
                  <a:pt x="1826705" y="-51883"/>
                  <a:pt x="2047952" y="15367"/>
                  <a:pt x="2152985" y="0"/>
                </a:cubicBezTo>
                <a:cubicBezTo>
                  <a:pt x="2258018" y="-15367"/>
                  <a:pt x="2513903" y="12306"/>
                  <a:pt x="2671402" y="0"/>
                </a:cubicBezTo>
                <a:cubicBezTo>
                  <a:pt x="2828901" y="-12306"/>
                  <a:pt x="3034799" y="42577"/>
                  <a:pt x="3283133" y="0"/>
                </a:cubicBezTo>
                <a:cubicBezTo>
                  <a:pt x="3364324" y="16267"/>
                  <a:pt x="3433594" y="73192"/>
                  <a:pt x="3455768" y="172635"/>
                </a:cubicBezTo>
                <a:cubicBezTo>
                  <a:pt x="3479191" y="319479"/>
                  <a:pt x="3439310" y="410671"/>
                  <a:pt x="3455768" y="504083"/>
                </a:cubicBezTo>
                <a:cubicBezTo>
                  <a:pt x="3472226" y="597495"/>
                  <a:pt x="3432235" y="689174"/>
                  <a:pt x="3455768" y="863152"/>
                </a:cubicBezTo>
                <a:cubicBezTo>
                  <a:pt x="3440821" y="969957"/>
                  <a:pt x="3382484" y="1031381"/>
                  <a:pt x="3283133" y="1035787"/>
                </a:cubicBezTo>
                <a:cubicBezTo>
                  <a:pt x="3089094" y="1053294"/>
                  <a:pt x="2854782" y="995130"/>
                  <a:pt x="2702507" y="1035787"/>
                </a:cubicBezTo>
                <a:cubicBezTo>
                  <a:pt x="2550232" y="1076444"/>
                  <a:pt x="2442888" y="1009072"/>
                  <a:pt x="2277405" y="1035787"/>
                </a:cubicBezTo>
                <a:cubicBezTo>
                  <a:pt x="2111922" y="1062502"/>
                  <a:pt x="1822462" y="1020218"/>
                  <a:pt x="1696779" y="1035787"/>
                </a:cubicBezTo>
                <a:cubicBezTo>
                  <a:pt x="1571096" y="1051356"/>
                  <a:pt x="1301611" y="995310"/>
                  <a:pt x="1178363" y="1035787"/>
                </a:cubicBezTo>
                <a:cubicBezTo>
                  <a:pt x="1055115" y="1076264"/>
                  <a:pt x="815358" y="1013442"/>
                  <a:pt x="628841" y="1035787"/>
                </a:cubicBezTo>
                <a:cubicBezTo>
                  <a:pt x="442324" y="1058132"/>
                  <a:pt x="299012" y="1019234"/>
                  <a:pt x="172635" y="1035787"/>
                </a:cubicBezTo>
                <a:cubicBezTo>
                  <a:pt x="81111" y="1038250"/>
                  <a:pt x="1812" y="955966"/>
                  <a:pt x="0" y="863152"/>
                </a:cubicBezTo>
                <a:cubicBezTo>
                  <a:pt x="-23653" y="706041"/>
                  <a:pt x="30892" y="665350"/>
                  <a:pt x="0" y="531704"/>
                </a:cubicBezTo>
                <a:cubicBezTo>
                  <a:pt x="-30892" y="398058"/>
                  <a:pt x="2738" y="338801"/>
                  <a:pt x="0" y="172635"/>
                </a:cubicBezTo>
                <a:close/>
              </a:path>
              <a:path w="3455768" h="1035787" stroke="0" extrusionOk="0">
                <a:moveTo>
                  <a:pt x="0" y="172635"/>
                </a:moveTo>
                <a:cubicBezTo>
                  <a:pt x="7050" y="70145"/>
                  <a:pt x="72907" y="-24360"/>
                  <a:pt x="172635" y="0"/>
                </a:cubicBezTo>
                <a:cubicBezTo>
                  <a:pt x="265058" y="-34768"/>
                  <a:pt x="501715" y="39089"/>
                  <a:pt x="597736" y="0"/>
                </a:cubicBezTo>
                <a:cubicBezTo>
                  <a:pt x="693757" y="-39089"/>
                  <a:pt x="911029" y="3574"/>
                  <a:pt x="1053943" y="0"/>
                </a:cubicBezTo>
                <a:cubicBezTo>
                  <a:pt x="1196857" y="-3574"/>
                  <a:pt x="1356837" y="23294"/>
                  <a:pt x="1510149" y="0"/>
                </a:cubicBezTo>
                <a:cubicBezTo>
                  <a:pt x="1663461" y="-23294"/>
                  <a:pt x="1814163" y="59723"/>
                  <a:pt x="2090775" y="0"/>
                </a:cubicBezTo>
                <a:cubicBezTo>
                  <a:pt x="2367387" y="-59723"/>
                  <a:pt x="2407679" y="48631"/>
                  <a:pt x="2515877" y="0"/>
                </a:cubicBezTo>
                <a:cubicBezTo>
                  <a:pt x="2624075" y="-48631"/>
                  <a:pt x="3014310" y="84668"/>
                  <a:pt x="3283133" y="0"/>
                </a:cubicBezTo>
                <a:cubicBezTo>
                  <a:pt x="3376668" y="4466"/>
                  <a:pt x="3480720" y="90084"/>
                  <a:pt x="3455768" y="172635"/>
                </a:cubicBezTo>
                <a:cubicBezTo>
                  <a:pt x="3473605" y="290417"/>
                  <a:pt x="3449400" y="356895"/>
                  <a:pt x="3455768" y="524799"/>
                </a:cubicBezTo>
                <a:cubicBezTo>
                  <a:pt x="3462136" y="692703"/>
                  <a:pt x="3428879" y="713814"/>
                  <a:pt x="3455768" y="863152"/>
                </a:cubicBezTo>
                <a:cubicBezTo>
                  <a:pt x="3445514" y="932844"/>
                  <a:pt x="3375386" y="1039294"/>
                  <a:pt x="3283133" y="1035787"/>
                </a:cubicBezTo>
                <a:cubicBezTo>
                  <a:pt x="3104422" y="1077283"/>
                  <a:pt x="3012967" y="1008952"/>
                  <a:pt x="2858032" y="1035787"/>
                </a:cubicBezTo>
                <a:cubicBezTo>
                  <a:pt x="2703097" y="1062622"/>
                  <a:pt x="2467909" y="978044"/>
                  <a:pt x="2339615" y="1035787"/>
                </a:cubicBezTo>
                <a:cubicBezTo>
                  <a:pt x="2211321" y="1093530"/>
                  <a:pt x="1953218" y="998382"/>
                  <a:pt x="1821199" y="1035787"/>
                </a:cubicBezTo>
                <a:cubicBezTo>
                  <a:pt x="1689180" y="1073192"/>
                  <a:pt x="1440603" y="974576"/>
                  <a:pt x="1240573" y="1035787"/>
                </a:cubicBezTo>
                <a:cubicBezTo>
                  <a:pt x="1040543" y="1096998"/>
                  <a:pt x="893032" y="968131"/>
                  <a:pt x="659946" y="1035787"/>
                </a:cubicBezTo>
                <a:cubicBezTo>
                  <a:pt x="426860" y="1103443"/>
                  <a:pt x="333375" y="1002485"/>
                  <a:pt x="172635" y="1035787"/>
                </a:cubicBezTo>
                <a:cubicBezTo>
                  <a:pt x="82506" y="1058474"/>
                  <a:pt x="12646" y="969607"/>
                  <a:pt x="0" y="863152"/>
                </a:cubicBezTo>
                <a:cubicBezTo>
                  <a:pt x="-12007" y="787185"/>
                  <a:pt x="6831" y="605068"/>
                  <a:pt x="0" y="517894"/>
                </a:cubicBezTo>
                <a:cubicBezTo>
                  <a:pt x="-6831" y="430720"/>
                  <a:pt x="35473" y="273159"/>
                  <a:pt x="0" y="1726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make spring rolls</a:t>
            </a:r>
          </a:p>
        </p:txBody>
      </p:sp>
      <p:sp>
        <p:nvSpPr>
          <p:cNvPr id="28" name="Dap an B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5408316" y="2305040"/>
            <a:ext cx="3437164" cy="1051559"/>
          </a:xfrm>
          <a:custGeom>
            <a:avLst/>
            <a:gdLst>
              <a:gd name="connsiteX0" fmla="*/ 0 w 3437164"/>
              <a:gd name="connsiteY0" fmla="*/ 175263 h 1051559"/>
              <a:gd name="connsiteX1" fmla="*/ 175263 w 3437164"/>
              <a:gd name="connsiteY1" fmla="*/ 0 h 1051559"/>
              <a:gd name="connsiteX2" fmla="*/ 720569 w 3437164"/>
              <a:gd name="connsiteY2" fmla="*/ 0 h 1051559"/>
              <a:gd name="connsiteX3" fmla="*/ 1204142 w 3437164"/>
              <a:gd name="connsiteY3" fmla="*/ 0 h 1051559"/>
              <a:gd name="connsiteX4" fmla="*/ 1687716 w 3437164"/>
              <a:gd name="connsiteY4" fmla="*/ 0 h 1051559"/>
              <a:gd name="connsiteX5" fmla="*/ 2140423 w 3437164"/>
              <a:gd name="connsiteY5" fmla="*/ 0 h 1051559"/>
              <a:gd name="connsiteX6" fmla="*/ 2654862 w 3437164"/>
              <a:gd name="connsiteY6" fmla="*/ 0 h 1051559"/>
              <a:gd name="connsiteX7" fmla="*/ 3261901 w 3437164"/>
              <a:gd name="connsiteY7" fmla="*/ 0 h 1051559"/>
              <a:gd name="connsiteX8" fmla="*/ 3437164 w 3437164"/>
              <a:gd name="connsiteY8" fmla="*/ 175263 h 1051559"/>
              <a:gd name="connsiteX9" fmla="*/ 3437164 w 3437164"/>
              <a:gd name="connsiteY9" fmla="*/ 511759 h 1051559"/>
              <a:gd name="connsiteX10" fmla="*/ 3437164 w 3437164"/>
              <a:gd name="connsiteY10" fmla="*/ 876296 h 1051559"/>
              <a:gd name="connsiteX11" fmla="*/ 3261901 w 3437164"/>
              <a:gd name="connsiteY11" fmla="*/ 1051559 h 1051559"/>
              <a:gd name="connsiteX12" fmla="*/ 2685729 w 3437164"/>
              <a:gd name="connsiteY12" fmla="*/ 1051559 h 1051559"/>
              <a:gd name="connsiteX13" fmla="*/ 2263888 w 3437164"/>
              <a:gd name="connsiteY13" fmla="*/ 1051559 h 1051559"/>
              <a:gd name="connsiteX14" fmla="*/ 1687716 w 3437164"/>
              <a:gd name="connsiteY14" fmla="*/ 1051559 h 1051559"/>
              <a:gd name="connsiteX15" fmla="*/ 1173276 w 3437164"/>
              <a:gd name="connsiteY15" fmla="*/ 1051559 h 1051559"/>
              <a:gd name="connsiteX16" fmla="*/ 627970 w 3437164"/>
              <a:gd name="connsiteY16" fmla="*/ 1051559 h 1051559"/>
              <a:gd name="connsiteX17" fmla="*/ 175263 w 3437164"/>
              <a:gd name="connsiteY17" fmla="*/ 1051559 h 1051559"/>
              <a:gd name="connsiteX18" fmla="*/ 0 w 3437164"/>
              <a:gd name="connsiteY18" fmla="*/ 876296 h 1051559"/>
              <a:gd name="connsiteX19" fmla="*/ 0 w 3437164"/>
              <a:gd name="connsiteY19" fmla="*/ 539800 h 1051559"/>
              <a:gd name="connsiteX20" fmla="*/ 0 w 3437164"/>
              <a:gd name="connsiteY20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37164" h="1051559" fill="none" extrusionOk="0">
                <a:moveTo>
                  <a:pt x="0" y="175263"/>
                </a:moveTo>
                <a:cubicBezTo>
                  <a:pt x="-20577" y="72415"/>
                  <a:pt x="65632" y="715"/>
                  <a:pt x="175263" y="0"/>
                </a:cubicBezTo>
                <a:cubicBezTo>
                  <a:pt x="307774" y="-7128"/>
                  <a:pt x="489983" y="27968"/>
                  <a:pt x="720569" y="0"/>
                </a:cubicBezTo>
                <a:cubicBezTo>
                  <a:pt x="951155" y="-27968"/>
                  <a:pt x="1095865" y="13257"/>
                  <a:pt x="1204142" y="0"/>
                </a:cubicBezTo>
                <a:cubicBezTo>
                  <a:pt x="1312419" y="-13257"/>
                  <a:pt x="1481508" y="51111"/>
                  <a:pt x="1687716" y="0"/>
                </a:cubicBezTo>
                <a:cubicBezTo>
                  <a:pt x="1893924" y="-51111"/>
                  <a:pt x="2014227" y="3930"/>
                  <a:pt x="2140423" y="0"/>
                </a:cubicBezTo>
                <a:cubicBezTo>
                  <a:pt x="2266619" y="-3930"/>
                  <a:pt x="2534670" y="44134"/>
                  <a:pt x="2654862" y="0"/>
                </a:cubicBezTo>
                <a:cubicBezTo>
                  <a:pt x="2775054" y="-44134"/>
                  <a:pt x="3105821" y="15170"/>
                  <a:pt x="3261901" y="0"/>
                </a:cubicBezTo>
                <a:cubicBezTo>
                  <a:pt x="3341737" y="19492"/>
                  <a:pt x="3425229" y="76262"/>
                  <a:pt x="3437164" y="175263"/>
                </a:cubicBezTo>
                <a:cubicBezTo>
                  <a:pt x="3449381" y="310624"/>
                  <a:pt x="3417003" y="356609"/>
                  <a:pt x="3437164" y="511759"/>
                </a:cubicBezTo>
                <a:cubicBezTo>
                  <a:pt x="3457325" y="666909"/>
                  <a:pt x="3415111" y="745598"/>
                  <a:pt x="3437164" y="876296"/>
                </a:cubicBezTo>
                <a:cubicBezTo>
                  <a:pt x="3429877" y="978678"/>
                  <a:pt x="3364818" y="1044828"/>
                  <a:pt x="3261901" y="1051559"/>
                </a:cubicBezTo>
                <a:cubicBezTo>
                  <a:pt x="3031886" y="1112461"/>
                  <a:pt x="2869369" y="988261"/>
                  <a:pt x="2685729" y="1051559"/>
                </a:cubicBezTo>
                <a:cubicBezTo>
                  <a:pt x="2502089" y="1114857"/>
                  <a:pt x="2472020" y="1037518"/>
                  <a:pt x="2263888" y="1051559"/>
                </a:cubicBezTo>
                <a:cubicBezTo>
                  <a:pt x="2055756" y="1065600"/>
                  <a:pt x="1888233" y="1028689"/>
                  <a:pt x="1687716" y="1051559"/>
                </a:cubicBezTo>
                <a:cubicBezTo>
                  <a:pt x="1487199" y="1074429"/>
                  <a:pt x="1415403" y="1049131"/>
                  <a:pt x="1173276" y="1051559"/>
                </a:cubicBezTo>
                <a:cubicBezTo>
                  <a:pt x="931149" y="1053987"/>
                  <a:pt x="814109" y="992720"/>
                  <a:pt x="627970" y="1051559"/>
                </a:cubicBezTo>
                <a:cubicBezTo>
                  <a:pt x="441831" y="1110398"/>
                  <a:pt x="375937" y="1016235"/>
                  <a:pt x="175263" y="1051559"/>
                </a:cubicBezTo>
                <a:cubicBezTo>
                  <a:pt x="85894" y="1056346"/>
                  <a:pt x="7226" y="963001"/>
                  <a:pt x="0" y="876296"/>
                </a:cubicBezTo>
                <a:cubicBezTo>
                  <a:pt x="-14266" y="746924"/>
                  <a:pt x="25665" y="661816"/>
                  <a:pt x="0" y="539800"/>
                </a:cubicBezTo>
                <a:cubicBezTo>
                  <a:pt x="-25665" y="417784"/>
                  <a:pt x="7969" y="262222"/>
                  <a:pt x="0" y="175263"/>
                </a:cubicBezTo>
                <a:close/>
              </a:path>
              <a:path w="3437164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68940" y="-23194"/>
                  <a:pt x="454982" y="41051"/>
                  <a:pt x="597104" y="0"/>
                </a:cubicBezTo>
                <a:cubicBezTo>
                  <a:pt x="739226" y="-41051"/>
                  <a:pt x="913525" y="48339"/>
                  <a:pt x="1049810" y="0"/>
                </a:cubicBezTo>
                <a:cubicBezTo>
                  <a:pt x="1186095" y="-48339"/>
                  <a:pt x="1323989" y="44753"/>
                  <a:pt x="1502517" y="0"/>
                </a:cubicBezTo>
                <a:cubicBezTo>
                  <a:pt x="1681045" y="-44753"/>
                  <a:pt x="1800111" y="20539"/>
                  <a:pt x="2078690" y="0"/>
                </a:cubicBezTo>
                <a:cubicBezTo>
                  <a:pt x="2357269" y="-20539"/>
                  <a:pt x="2398822" y="5270"/>
                  <a:pt x="2500530" y="0"/>
                </a:cubicBezTo>
                <a:cubicBezTo>
                  <a:pt x="2602238" y="-5270"/>
                  <a:pt x="2922948" y="82933"/>
                  <a:pt x="3261901" y="0"/>
                </a:cubicBezTo>
                <a:cubicBezTo>
                  <a:pt x="3348835" y="24344"/>
                  <a:pt x="3443215" y="81570"/>
                  <a:pt x="3437164" y="175263"/>
                </a:cubicBezTo>
                <a:cubicBezTo>
                  <a:pt x="3462681" y="303269"/>
                  <a:pt x="3396799" y="446507"/>
                  <a:pt x="3437164" y="532790"/>
                </a:cubicBezTo>
                <a:cubicBezTo>
                  <a:pt x="3477529" y="619073"/>
                  <a:pt x="3430269" y="748669"/>
                  <a:pt x="3437164" y="876296"/>
                </a:cubicBezTo>
                <a:cubicBezTo>
                  <a:pt x="3429974" y="955102"/>
                  <a:pt x="3356695" y="1053830"/>
                  <a:pt x="3261901" y="1051559"/>
                </a:cubicBezTo>
                <a:cubicBezTo>
                  <a:pt x="3109867" y="1066663"/>
                  <a:pt x="2998854" y="1040820"/>
                  <a:pt x="2840060" y="1051559"/>
                </a:cubicBezTo>
                <a:cubicBezTo>
                  <a:pt x="2681266" y="1062298"/>
                  <a:pt x="2552556" y="1037374"/>
                  <a:pt x="2325621" y="1051559"/>
                </a:cubicBezTo>
                <a:cubicBezTo>
                  <a:pt x="2098686" y="1065744"/>
                  <a:pt x="2050343" y="996754"/>
                  <a:pt x="1811181" y="1051559"/>
                </a:cubicBezTo>
                <a:cubicBezTo>
                  <a:pt x="1572019" y="1106364"/>
                  <a:pt x="1379555" y="1010247"/>
                  <a:pt x="1235009" y="1051559"/>
                </a:cubicBezTo>
                <a:cubicBezTo>
                  <a:pt x="1090463" y="1092871"/>
                  <a:pt x="834470" y="1031991"/>
                  <a:pt x="658836" y="1051559"/>
                </a:cubicBezTo>
                <a:cubicBezTo>
                  <a:pt x="483202" y="1071127"/>
                  <a:pt x="353977" y="1032975"/>
                  <a:pt x="175263" y="1051559"/>
                </a:cubicBezTo>
                <a:cubicBezTo>
                  <a:pt x="81164" y="1063288"/>
                  <a:pt x="19117" y="989887"/>
                  <a:pt x="0" y="876296"/>
                </a:cubicBezTo>
                <a:cubicBezTo>
                  <a:pt x="-22463" y="759903"/>
                  <a:pt x="29391" y="630789"/>
                  <a:pt x="0" y="525780"/>
                </a:cubicBezTo>
                <a:cubicBezTo>
                  <a:pt x="-29391" y="420771"/>
                  <a:pt x="40011" y="276235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buy </a:t>
            </a:r>
            <a:r>
              <a:rPr lang="en-US" sz="2400" i="1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banh </a:t>
            </a:r>
            <a:r>
              <a:rPr lang="en-US" sz="2400" i="1" kern="12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chung</a:t>
            </a:r>
            <a:endParaRPr lang="en-US" sz="2400" i="1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Dap an D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5535734" y="3740959"/>
            <a:ext cx="3372870" cy="1062990"/>
          </a:xfrm>
          <a:custGeom>
            <a:avLst/>
            <a:gdLst>
              <a:gd name="connsiteX0" fmla="*/ 0 w 3372870"/>
              <a:gd name="connsiteY0" fmla="*/ 177169 h 1062990"/>
              <a:gd name="connsiteX1" fmla="*/ 177169 w 3372870"/>
              <a:gd name="connsiteY1" fmla="*/ 0 h 1062990"/>
              <a:gd name="connsiteX2" fmla="*/ 710443 w 3372870"/>
              <a:gd name="connsiteY2" fmla="*/ 0 h 1062990"/>
              <a:gd name="connsiteX3" fmla="*/ 1183346 w 3372870"/>
              <a:gd name="connsiteY3" fmla="*/ 0 h 1062990"/>
              <a:gd name="connsiteX4" fmla="*/ 1656250 w 3372870"/>
              <a:gd name="connsiteY4" fmla="*/ 0 h 1062990"/>
              <a:gd name="connsiteX5" fmla="*/ 2098968 w 3372870"/>
              <a:gd name="connsiteY5" fmla="*/ 0 h 1062990"/>
              <a:gd name="connsiteX6" fmla="*/ 2602056 w 3372870"/>
              <a:gd name="connsiteY6" fmla="*/ 0 h 1062990"/>
              <a:gd name="connsiteX7" fmla="*/ 3195701 w 3372870"/>
              <a:gd name="connsiteY7" fmla="*/ 0 h 1062990"/>
              <a:gd name="connsiteX8" fmla="*/ 3372870 w 3372870"/>
              <a:gd name="connsiteY8" fmla="*/ 177169 h 1062990"/>
              <a:gd name="connsiteX9" fmla="*/ 3372870 w 3372870"/>
              <a:gd name="connsiteY9" fmla="*/ 517322 h 1062990"/>
              <a:gd name="connsiteX10" fmla="*/ 3372870 w 3372870"/>
              <a:gd name="connsiteY10" fmla="*/ 885821 h 1062990"/>
              <a:gd name="connsiteX11" fmla="*/ 3195701 w 3372870"/>
              <a:gd name="connsiteY11" fmla="*/ 1062990 h 1062990"/>
              <a:gd name="connsiteX12" fmla="*/ 2632242 w 3372870"/>
              <a:gd name="connsiteY12" fmla="*/ 1062990 h 1062990"/>
              <a:gd name="connsiteX13" fmla="*/ 2219709 w 3372870"/>
              <a:gd name="connsiteY13" fmla="*/ 1062990 h 1062990"/>
              <a:gd name="connsiteX14" fmla="*/ 1656250 w 3372870"/>
              <a:gd name="connsiteY14" fmla="*/ 1062990 h 1062990"/>
              <a:gd name="connsiteX15" fmla="*/ 1153161 w 3372870"/>
              <a:gd name="connsiteY15" fmla="*/ 1062990 h 1062990"/>
              <a:gd name="connsiteX16" fmla="*/ 619887 w 3372870"/>
              <a:gd name="connsiteY16" fmla="*/ 1062990 h 1062990"/>
              <a:gd name="connsiteX17" fmla="*/ 177169 w 3372870"/>
              <a:gd name="connsiteY17" fmla="*/ 1062990 h 1062990"/>
              <a:gd name="connsiteX18" fmla="*/ 0 w 3372870"/>
              <a:gd name="connsiteY18" fmla="*/ 885821 h 1062990"/>
              <a:gd name="connsiteX19" fmla="*/ 0 w 3372870"/>
              <a:gd name="connsiteY19" fmla="*/ 545668 h 1062990"/>
              <a:gd name="connsiteX20" fmla="*/ 0 w 3372870"/>
              <a:gd name="connsiteY20" fmla="*/ 177169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2870" h="1062990" fill="none" extrusionOk="0">
                <a:moveTo>
                  <a:pt x="0" y="177169"/>
                </a:moveTo>
                <a:cubicBezTo>
                  <a:pt x="-23114" y="72521"/>
                  <a:pt x="72913" y="357"/>
                  <a:pt x="177169" y="0"/>
                </a:cubicBezTo>
                <a:cubicBezTo>
                  <a:pt x="290608" y="-11177"/>
                  <a:pt x="539777" y="25447"/>
                  <a:pt x="710443" y="0"/>
                </a:cubicBezTo>
                <a:cubicBezTo>
                  <a:pt x="881109" y="-25447"/>
                  <a:pt x="1021052" y="15788"/>
                  <a:pt x="1183346" y="0"/>
                </a:cubicBezTo>
                <a:cubicBezTo>
                  <a:pt x="1345640" y="-15788"/>
                  <a:pt x="1517127" y="33241"/>
                  <a:pt x="1656250" y="0"/>
                </a:cubicBezTo>
                <a:cubicBezTo>
                  <a:pt x="1795373" y="-33241"/>
                  <a:pt x="1967861" y="19498"/>
                  <a:pt x="2098968" y="0"/>
                </a:cubicBezTo>
                <a:cubicBezTo>
                  <a:pt x="2230075" y="-19498"/>
                  <a:pt x="2476074" y="31310"/>
                  <a:pt x="2602056" y="0"/>
                </a:cubicBezTo>
                <a:cubicBezTo>
                  <a:pt x="2728038" y="-31310"/>
                  <a:pt x="3065151" y="3242"/>
                  <a:pt x="3195701" y="0"/>
                </a:cubicBezTo>
                <a:cubicBezTo>
                  <a:pt x="3289016" y="5210"/>
                  <a:pt x="3367617" y="78350"/>
                  <a:pt x="3372870" y="177169"/>
                </a:cubicBezTo>
                <a:cubicBezTo>
                  <a:pt x="3379606" y="303884"/>
                  <a:pt x="3332137" y="359429"/>
                  <a:pt x="3372870" y="517322"/>
                </a:cubicBezTo>
                <a:cubicBezTo>
                  <a:pt x="3413603" y="675215"/>
                  <a:pt x="3338679" y="744373"/>
                  <a:pt x="3372870" y="885821"/>
                </a:cubicBezTo>
                <a:cubicBezTo>
                  <a:pt x="3359071" y="994249"/>
                  <a:pt x="3298558" y="1057483"/>
                  <a:pt x="3195701" y="1062990"/>
                </a:cubicBezTo>
                <a:cubicBezTo>
                  <a:pt x="2991052" y="1064517"/>
                  <a:pt x="2903720" y="1013581"/>
                  <a:pt x="2632242" y="1062990"/>
                </a:cubicBezTo>
                <a:cubicBezTo>
                  <a:pt x="2360764" y="1112399"/>
                  <a:pt x="2365282" y="1043359"/>
                  <a:pt x="2219709" y="1062990"/>
                </a:cubicBezTo>
                <a:cubicBezTo>
                  <a:pt x="2074136" y="1082621"/>
                  <a:pt x="1801594" y="1045900"/>
                  <a:pt x="1656250" y="1062990"/>
                </a:cubicBezTo>
                <a:cubicBezTo>
                  <a:pt x="1510906" y="1080080"/>
                  <a:pt x="1366239" y="1016879"/>
                  <a:pt x="1153161" y="1062990"/>
                </a:cubicBezTo>
                <a:cubicBezTo>
                  <a:pt x="940083" y="1109101"/>
                  <a:pt x="876639" y="1013247"/>
                  <a:pt x="619887" y="1062990"/>
                </a:cubicBezTo>
                <a:cubicBezTo>
                  <a:pt x="363135" y="1112733"/>
                  <a:pt x="283086" y="1056850"/>
                  <a:pt x="177169" y="1062990"/>
                </a:cubicBezTo>
                <a:cubicBezTo>
                  <a:pt x="101406" y="1077228"/>
                  <a:pt x="11030" y="968268"/>
                  <a:pt x="0" y="885821"/>
                </a:cubicBezTo>
                <a:cubicBezTo>
                  <a:pt x="-3245" y="724062"/>
                  <a:pt x="6101" y="695746"/>
                  <a:pt x="0" y="545668"/>
                </a:cubicBezTo>
                <a:cubicBezTo>
                  <a:pt x="-6101" y="395590"/>
                  <a:pt x="9643" y="256077"/>
                  <a:pt x="0" y="177169"/>
                </a:cubicBezTo>
                <a:close/>
              </a:path>
              <a:path w="3372870" h="1062990" stroke="0" extrusionOk="0">
                <a:moveTo>
                  <a:pt x="0" y="177169"/>
                </a:moveTo>
                <a:cubicBezTo>
                  <a:pt x="4234" y="75029"/>
                  <a:pt x="76341" y="-16558"/>
                  <a:pt x="177169" y="0"/>
                </a:cubicBezTo>
                <a:cubicBezTo>
                  <a:pt x="290817" y="-29312"/>
                  <a:pt x="386791" y="43299"/>
                  <a:pt x="589702" y="0"/>
                </a:cubicBezTo>
                <a:cubicBezTo>
                  <a:pt x="792613" y="-43299"/>
                  <a:pt x="889891" y="5198"/>
                  <a:pt x="1032420" y="0"/>
                </a:cubicBezTo>
                <a:cubicBezTo>
                  <a:pt x="1174949" y="-5198"/>
                  <a:pt x="1379040" y="17132"/>
                  <a:pt x="1475138" y="0"/>
                </a:cubicBezTo>
                <a:cubicBezTo>
                  <a:pt x="1571236" y="-17132"/>
                  <a:pt x="1782283" y="18625"/>
                  <a:pt x="2038597" y="0"/>
                </a:cubicBezTo>
                <a:cubicBezTo>
                  <a:pt x="2294911" y="-18625"/>
                  <a:pt x="2306863" y="16261"/>
                  <a:pt x="2451130" y="0"/>
                </a:cubicBezTo>
                <a:cubicBezTo>
                  <a:pt x="2595397" y="-16261"/>
                  <a:pt x="2896847" y="27954"/>
                  <a:pt x="3195701" y="0"/>
                </a:cubicBezTo>
                <a:cubicBezTo>
                  <a:pt x="3290927" y="6472"/>
                  <a:pt x="3377631" y="81762"/>
                  <a:pt x="3372870" y="177169"/>
                </a:cubicBezTo>
                <a:cubicBezTo>
                  <a:pt x="3386297" y="315114"/>
                  <a:pt x="3338596" y="445226"/>
                  <a:pt x="3372870" y="538582"/>
                </a:cubicBezTo>
                <a:cubicBezTo>
                  <a:pt x="3407144" y="631938"/>
                  <a:pt x="3341483" y="730345"/>
                  <a:pt x="3372870" y="885821"/>
                </a:cubicBezTo>
                <a:cubicBezTo>
                  <a:pt x="3370905" y="978753"/>
                  <a:pt x="3276038" y="1082855"/>
                  <a:pt x="3195701" y="1062990"/>
                </a:cubicBezTo>
                <a:cubicBezTo>
                  <a:pt x="2997469" y="1101163"/>
                  <a:pt x="2885691" y="1016647"/>
                  <a:pt x="2783168" y="1062990"/>
                </a:cubicBezTo>
                <a:cubicBezTo>
                  <a:pt x="2680645" y="1109333"/>
                  <a:pt x="2495623" y="1005828"/>
                  <a:pt x="2280080" y="1062990"/>
                </a:cubicBezTo>
                <a:cubicBezTo>
                  <a:pt x="2064537" y="1120152"/>
                  <a:pt x="1979928" y="1027399"/>
                  <a:pt x="1776991" y="1062990"/>
                </a:cubicBezTo>
                <a:cubicBezTo>
                  <a:pt x="1574054" y="1098581"/>
                  <a:pt x="1368536" y="1029787"/>
                  <a:pt x="1213532" y="1062990"/>
                </a:cubicBezTo>
                <a:cubicBezTo>
                  <a:pt x="1058528" y="1096193"/>
                  <a:pt x="859711" y="1020260"/>
                  <a:pt x="650072" y="1062990"/>
                </a:cubicBezTo>
                <a:cubicBezTo>
                  <a:pt x="440433" y="1105720"/>
                  <a:pt x="324943" y="1011307"/>
                  <a:pt x="177169" y="1062990"/>
                </a:cubicBezTo>
                <a:cubicBezTo>
                  <a:pt x="83436" y="1080891"/>
                  <a:pt x="10512" y="992905"/>
                  <a:pt x="0" y="885821"/>
                </a:cubicBezTo>
                <a:cubicBezTo>
                  <a:pt x="-15972" y="779008"/>
                  <a:pt x="10416" y="670429"/>
                  <a:pt x="0" y="531495"/>
                </a:cubicBezTo>
                <a:cubicBezTo>
                  <a:pt x="-10416" y="392561"/>
                  <a:pt x="8280" y="297228"/>
                  <a:pt x="0" y="177169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buy a branch of peach blossoms</a:t>
            </a:r>
          </a:p>
        </p:txBody>
      </p:sp>
      <p:sp>
        <p:nvSpPr>
          <p:cNvPr id="30" name="Dap an C.">
            <a:extLst>
              <a:ext uri="{FF2B5EF4-FFF2-40B4-BE49-F238E27FC236}">
                <a16:creationId xmlns:a16="http://schemas.microsoft.com/office/drawing/2014/main" xmlns="" id="{FBC6BD79-02F4-4DAE-AFE4-6FB8C7AEDAD0}"/>
              </a:ext>
            </a:extLst>
          </p:cNvPr>
          <p:cNvSpPr/>
          <p:nvPr/>
        </p:nvSpPr>
        <p:spPr>
          <a:xfrm>
            <a:off x="1199131" y="3727882"/>
            <a:ext cx="3372869" cy="1051559"/>
          </a:xfrm>
          <a:custGeom>
            <a:avLst/>
            <a:gdLst>
              <a:gd name="connsiteX0" fmla="*/ 0 w 3372869"/>
              <a:gd name="connsiteY0" fmla="*/ 175263 h 1051559"/>
              <a:gd name="connsiteX1" fmla="*/ 175263 w 3372869"/>
              <a:gd name="connsiteY1" fmla="*/ 0 h 1051559"/>
              <a:gd name="connsiteX2" fmla="*/ 709210 w 3372869"/>
              <a:gd name="connsiteY2" fmla="*/ 0 h 1051559"/>
              <a:gd name="connsiteX3" fmla="*/ 1182711 w 3372869"/>
              <a:gd name="connsiteY3" fmla="*/ 0 h 1051559"/>
              <a:gd name="connsiteX4" fmla="*/ 1656211 w 3372869"/>
              <a:gd name="connsiteY4" fmla="*/ 0 h 1051559"/>
              <a:gd name="connsiteX5" fmla="*/ 2099488 w 3372869"/>
              <a:gd name="connsiteY5" fmla="*/ 0 h 1051559"/>
              <a:gd name="connsiteX6" fmla="*/ 2603212 w 3372869"/>
              <a:gd name="connsiteY6" fmla="*/ 0 h 1051559"/>
              <a:gd name="connsiteX7" fmla="*/ 3197606 w 3372869"/>
              <a:gd name="connsiteY7" fmla="*/ 0 h 1051559"/>
              <a:gd name="connsiteX8" fmla="*/ 3372869 w 3372869"/>
              <a:gd name="connsiteY8" fmla="*/ 175263 h 1051559"/>
              <a:gd name="connsiteX9" fmla="*/ 3372869 w 3372869"/>
              <a:gd name="connsiteY9" fmla="*/ 511759 h 1051559"/>
              <a:gd name="connsiteX10" fmla="*/ 3372869 w 3372869"/>
              <a:gd name="connsiteY10" fmla="*/ 876296 h 1051559"/>
              <a:gd name="connsiteX11" fmla="*/ 3197606 w 3372869"/>
              <a:gd name="connsiteY11" fmla="*/ 1051559 h 1051559"/>
              <a:gd name="connsiteX12" fmla="*/ 2633435 w 3372869"/>
              <a:gd name="connsiteY12" fmla="*/ 1051559 h 1051559"/>
              <a:gd name="connsiteX13" fmla="*/ 2220382 w 3372869"/>
              <a:gd name="connsiteY13" fmla="*/ 1051559 h 1051559"/>
              <a:gd name="connsiteX14" fmla="*/ 1656211 w 3372869"/>
              <a:gd name="connsiteY14" fmla="*/ 1051559 h 1051559"/>
              <a:gd name="connsiteX15" fmla="*/ 1152487 w 3372869"/>
              <a:gd name="connsiteY15" fmla="*/ 1051559 h 1051559"/>
              <a:gd name="connsiteX16" fmla="*/ 618540 w 3372869"/>
              <a:gd name="connsiteY16" fmla="*/ 1051559 h 1051559"/>
              <a:gd name="connsiteX17" fmla="*/ 175263 w 3372869"/>
              <a:gd name="connsiteY17" fmla="*/ 1051559 h 1051559"/>
              <a:gd name="connsiteX18" fmla="*/ 0 w 3372869"/>
              <a:gd name="connsiteY18" fmla="*/ 876296 h 1051559"/>
              <a:gd name="connsiteX19" fmla="*/ 0 w 3372869"/>
              <a:gd name="connsiteY19" fmla="*/ 539800 h 1051559"/>
              <a:gd name="connsiteX20" fmla="*/ 0 w 3372869"/>
              <a:gd name="connsiteY20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2869" h="1051559" fill="none" extrusionOk="0">
                <a:moveTo>
                  <a:pt x="0" y="175263"/>
                </a:moveTo>
                <a:cubicBezTo>
                  <a:pt x="-20577" y="72415"/>
                  <a:pt x="65632" y="715"/>
                  <a:pt x="175263" y="0"/>
                </a:cubicBezTo>
                <a:cubicBezTo>
                  <a:pt x="377592" y="-7501"/>
                  <a:pt x="536455" y="59665"/>
                  <a:pt x="709210" y="0"/>
                </a:cubicBezTo>
                <a:cubicBezTo>
                  <a:pt x="881965" y="-59665"/>
                  <a:pt x="1048467" y="29974"/>
                  <a:pt x="1182711" y="0"/>
                </a:cubicBezTo>
                <a:cubicBezTo>
                  <a:pt x="1316955" y="-29974"/>
                  <a:pt x="1485746" y="9465"/>
                  <a:pt x="1656211" y="0"/>
                </a:cubicBezTo>
                <a:cubicBezTo>
                  <a:pt x="1826676" y="-9465"/>
                  <a:pt x="1881231" y="13596"/>
                  <a:pt x="2099488" y="0"/>
                </a:cubicBezTo>
                <a:cubicBezTo>
                  <a:pt x="2317745" y="-13596"/>
                  <a:pt x="2449016" y="363"/>
                  <a:pt x="2603212" y="0"/>
                </a:cubicBezTo>
                <a:cubicBezTo>
                  <a:pt x="2757408" y="-363"/>
                  <a:pt x="2923666" y="43179"/>
                  <a:pt x="3197606" y="0"/>
                </a:cubicBezTo>
                <a:cubicBezTo>
                  <a:pt x="3277442" y="19492"/>
                  <a:pt x="3360934" y="76262"/>
                  <a:pt x="3372869" y="175263"/>
                </a:cubicBezTo>
                <a:cubicBezTo>
                  <a:pt x="3385086" y="310624"/>
                  <a:pt x="3352708" y="356609"/>
                  <a:pt x="3372869" y="511759"/>
                </a:cubicBezTo>
                <a:cubicBezTo>
                  <a:pt x="3393030" y="666909"/>
                  <a:pt x="3350816" y="745598"/>
                  <a:pt x="3372869" y="876296"/>
                </a:cubicBezTo>
                <a:cubicBezTo>
                  <a:pt x="3365582" y="978678"/>
                  <a:pt x="3300523" y="1044828"/>
                  <a:pt x="3197606" y="1051559"/>
                </a:cubicBezTo>
                <a:cubicBezTo>
                  <a:pt x="3081229" y="1074414"/>
                  <a:pt x="2879481" y="993937"/>
                  <a:pt x="2633435" y="1051559"/>
                </a:cubicBezTo>
                <a:cubicBezTo>
                  <a:pt x="2387389" y="1109181"/>
                  <a:pt x="2400202" y="1048385"/>
                  <a:pt x="2220382" y="1051559"/>
                </a:cubicBezTo>
                <a:cubicBezTo>
                  <a:pt x="2040562" y="1054733"/>
                  <a:pt x="1795605" y="1050329"/>
                  <a:pt x="1656211" y="1051559"/>
                </a:cubicBezTo>
                <a:cubicBezTo>
                  <a:pt x="1516817" y="1052789"/>
                  <a:pt x="1323406" y="995659"/>
                  <a:pt x="1152487" y="1051559"/>
                </a:cubicBezTo>
                <a:cubicBezTo>
                  <a:pt x="981568" y="1107459"/>
                  <a:pt x="765113" y="996343"/>
                  <a:pt x="618540" y="1051559"/>
                </a:cubicBezTo>
                <a:cubicBezTo>
                  <a:pt x="471967" y="1106775"/>
                  <a:pt x="355655" y="1021473"/>
                  <a:pt x="175263" y="1051559"/>
                </a:cubicBezTo>
                <a:cubicBezTo>
                  <a:pt x="85894" y="1056346"/>
                  <a:pt x="7226" y="963001"/>
                  <a:pt x="0" y="876296"/>
                </a:cubicBezTo>
                <a:cubicBezTo>
                  <a:pt x="-14266" y="746924"/>
                  <a:pt x="25665" y="661816"/>
                  <a:pt x="0" y="539800"/>
                </a:cubicBezTo>
                <a:cubicBezTo>
                  <a:pt x="-25665" y="417784"/>
                  <a:pt x="7969" y="262222"/>
                  <a:pt x="0" y="175263"/>
                </a:cubicBezTo>
                <a:close/>
              </a:path>
              <a:path w="3372869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289711" y="-46596"/>
                  <a:pt x="384944" y="707"/>
                  <a:pt x="588317" y="0"/>
                </a:cubicBezTo>
                <a:cubicBezTo>
                  <a:pt x="791690" y="-707"/>
                  <a:pt x="900507" y="45135"/>
                  <a:pt x="1031594" y="0"/>
                </a:cubicBezTo>
                <a:cubicBezTo>
                  <a:pt x="1162681" y="-45135"/>
                  <a:pt x="1334702" y="13251"/>
                  <a:pt x="1474870" y="0"/>
                </a:cubicBezTo>
                <a:cubicBezTo>
                  <a:pt x="1615038" y="-13251"/>
                  <a:pt x="1910834" y="50751"/>
                  <a:pt x="2039041" y="0"/>
                </a:cubicBezTo>
                <a:cubicBezTo>
                  <a:pt x="2167248" y="-50751"/>
                  <a:pt x="2355491" y="6695"/>
                  <a:pt x="2452095" y="0"/>
                </a:cubicBezTo>
                <a:cubicBezTo>
                  <a:pt x="2548699" y="-6695"/>
                  <a:pt x="3011534" y="51489"/>
                  <a:pt x="3197606" y="0"/>
                </a:cubicBezTo>
                <a:cubicBezTo>
                  <a:pt x="3284540" y="24344"/>
                  <a:pt x="3378920" y="81570"/>
                  <a:pt x="3372869" y="175263"/>
                </a:cubicBezTo>
                <a:cubicBezTo>
                  <a:pt x="3398386" y="303269"/>
                  <a:pt x="3332504" y="446507"/>
                  <a:pt x="3372869" y="532790"/>
                </a:cubicBezTo>
                <a:cubicBezTo>
                  <a:pt x="3413234" y="619073"/>
                  <a:pt x="3365974" y="748669"/>
                  <a:pt x="3372869" y="876296"/>
                </a:cubicBezTo>
                <a:cubicBezTo>
                  <a:pt x="3365679" y="955102"/>
                  <a:pt x="3292400" y="1053830"/>
                  <a:pt x="3197606" y="1051559"/>
                </a:cubicBezTo>
                <a:cubicBezTo>
                  <a:pt x="3055870" y="1074495"/>
                  <a:pt x="2972653" y="1039959"/>
                  <a:pt x="2784552" y="1051559"/>
                </a:cubicBezTo>
                <a:cubicBezTo>
                  <a:pt x="2596451" y="1063159"/>
                  <a:pt x="2505643" y="1042608"/>
                  <a:pt x="2280829" y="1051559"/>
                </a:cubicBezTo>
                <a:cubicBezTo>
                  <a:pt x="2056015" y="1060510"/>
                  <a:pt x="2015988" y="1045394"/>
                  <a:pt x="1777105" y="1051559"/>
                </a:cubicBezTo>
                <a:cubicBezTo>
                  <a:pt x="1538222" y="1057724"/>
                  <a:pt x="1353313" y="1035444"/>
                  <a:pt x="1212934" y="1051559"/>
                </a:cubicBezTo>
                <a:cubicBezTo>
                  <a:pt x="1072555" y="1067674"/>
                  <a:pt x="855573" y="1047433"/>
                  <a:pt x="648763" y="1051559"/>
                </a:cubicBezTo>
                <a:cubicBezTo>
                  <a:pt x="441953" y="1055685"/>
                  <a:pt x="288133" y="1006573"/>
                  <a:pt x="175263" y="1051559"/>
                </a:cubicBezTo>
                <a:cubicBezTo>
                  <a:pt x="81164" y="1063288"/>
                  <a:pt x="19117" y="989887"/>
                  <a:pt x="0" y="876296"/>
                </a:cubicBezTo>
                <a:cubicBezTo>
                  <a:pt x="-22463" y="759903"/>
                  <a:pt x="29391" y="630789"/>
                  <a:pt x="0" y="525780"/>
                </a:cubicBezTo>
                <a:cubicBezTo>
                  <a:pt x="-29391" y="420771"/>
                  <a:pt x="40011" y="276235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 decorate the house</a:t>
            </a:r>
          </a:p>
        </p:txBody>
      </p:sp>
      <p:sp>
        <p:nvSpPr>
          <p:cNvPr id="4" name="Dap an D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4867853" y="3727882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 dirty="0">
                <a:solidFill>
                  <a:prstClr val="white"/>
                </a:solidFill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42" name="Dap an C">
            <a:extLst>
              <a:ext uri="{FF2B5EF4-FFF2-40B4-BE49-F238E27FC236}">
                <a16:creationId xmlns:a16="http://schemas.microsoft.com/office/drawing/2014/main" xmlns="" id="{4DC7B6B4-FE55-43EA-B20B-87281CA0F0C8}"/>
              </a:ext>
            </a:extLst>
          </p:cNvPr>
          <p:cNvSpPr/>
          <p:nvPr/>
        </p:nvSpPr>
        <p:spPr>
          <a:xfrm>
            <a:off x="629386" y="3740959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43" name="Dap an B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4867854" y="2291164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44" name="Dap an A">
            <a:extLst>
              <a:ext uri="{FF2B5EF4-FFF2-40B4-BE49-F238E27FC236}">
                <a16:creationId xmlns:a16="http://schemas.microsoft.com/office/drawing/2014/main" xmlns="" id="{BF8BF9FE-719F-478D-8A7B-B147DBF5E58C}"/>
              </a:ext>
            </a:extLst>
          </p:cNvPr>
          <p:cNvSpPr/>
          <p:nvPr/>
        </p:nvSpPr>
        <p:spPr>
          <a:xfrm>
            <a:off x="683920" y="2305040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96" r="19396"/>
          <a:stretch/>
        </p:blipFill>
        <p:spPr>
          <a:xfrm>
            <a:off x="232190" y="242982"/>
            <a:ext cx="2031919" cy="1869878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80" y="-655439"/>
            <a:ext cx="2482751" cy="2925035"/>
            <a:chOff x="-4040239" y="-873918"/>
            <a:chExt cx="3310334" cy="39000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2399474" y="-303189"/>
                <a:ext cx="2164597" cy="53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500" kern="1200">
                    <a:solidFill>
                      <a:srgbClr val="ED7D31">
                        <a:lumMod val="75000"/>
                      </a:srgbClr>
                    </a:solidFill>
                    <a:latin typeface="UTM Cookies" panose="02040603050506020204" pitchFamily="18" charset="0"/>
                    <a:ea typeface="+mn-ea"/>
                    <a:cs typeface="+mn-cs"/>
                  </a:rPr>
                  <a:t>CORRECT!!!</a:t>
                </a: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579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378842" y="333397"/>
            <a:ext cx="6193657" cy="1310857"/>
          </a:xfrm>
          <a:custGeom>
            <a:avLst/>
            <a:gdLst>
              <a:gd name="connsiteX0" fmla="*/ 0 w 6193657"/>
              <a:gd name="connsiteY0" fmla="*/ 218481 h 1310857"/>
              <a:gd name="connsiteX1" fmla="*/ 218481 w 6193657"/>
              <a:gd name="connsiteY1" fmla="*/ 0 h 1310857"/>
              <a:gd name="connsiteX2" fmla="*/ 679017 w 6193657"/>
              <a:gd name="connsiteY2" fmla="*/ 0 h 1310857"/>
              <a:gd name="connsiteX3" fmla="*/ 1369820 w 6193657"/>
              <a:gd name="connsiteY3" fmla="*/ 0 h 1310857"/>
              <a:gd name="connsiteX4" fmla="*/ 2003056 w 6193657"/>
              <a:gd name="connsiteY4" fmla="*/ 0 h 1310857"/>
              <a:gd name="connsiteX5" fmla="*/ 2578726 w 6193657"/>
              <a:gd name="connsiteY5" fmla="*/ 0 h 1310857"/>
              <a:gd name="connsiteX6" fmla="*/ 2981695 w 6193657"/>
              <a:gd name="connsiteY6" fmla="*/ 0 h 1310857"/>
              <a:gd name="connsiteX7" fmla="*/ 3384663 w 6193657"/>
              <a:gd name="connsiteY7" fmla="*/ 0 h 1310857"/>
              <a:gd name="connsiteX8" fmla="*/ 4075467 w 6193657"/>
              <a:gd name="connsiteY8" fmla="*/ 0 h 1310857"/>
              <a:gd name="connsiteX9" fmla="*/ 4651136 w 6193657"/>
              <a:gd name="connsiteY9" fmla="*/ 0 h 1310857"/>
              <a:gd name="connsiteX10" fmla="*/ 5284373 w 6193657"/>
              <a:gd name="connsiteY10" fmla="*/ 0 h 1310857"/>
              <a:gd name="connsiteX11" fmla="*/ 5975176 w 6193657"/>
              <a:gd name="connsiteY11" fmla="*/ 0 h 1310857"/>
              <a:gd name="connsiteX12" fmla="*/ 6193657 w 6193657"/>
              <a:gd name="connsiteY12" fmla="*/ 218481 h 1310857"/>
              <a:gd name="connsiteX13" fmla="*/ 6193657 w 6193657"/>
              <a:gd name="connsiteY13" fmla="*/ 637951 h 1310857"/>
              <a:gd name="connsiteX14" fmla="*/ 6193657 w 6193657"/>
              <a:gd name="connsiteY14" fmla="*/ 1092376 h 1310857"/>
              <a:gd name="connsiteX15" fmla="*/ 5975176 w 6193657"/>
              <a:gd name="connsiteY15" fmla="*/ 1310857 h 1310857"/>
              <a:gd name="connsiteX16" fmla="*/ 5284373 w 6193657"/>
              <a:gd name="connsiteY16" fmla="*/ 1310857 h 1310857"/>
              <a:gd name="connsiteX17" fmla="*/ 4651136 w 6193657"/>
              <a:gd name="connsiteY17" fmla="*/ 1310857 h 1310857"/>
              <a:gd name="connsiteX18" fmla="*/ 4190601 w 6193657"/>
              <a:gd name="connsiteY18" fmla="*/ 1310857 h 1310857"/>
              <a:gd name="connsiteX19" fmla="*/ 3614931 w 6193657"/>
              <a:gd name="connsiteY19" fmla="*/ 1310857 h 1310857"/>
              <a:gd name="connsiteX20" fmla="*/ 3211962 w 6193657"/>
              <a:gd name="connsiteY20" fmla="*/ 1310857 h 1310857"/>
              <a:gd name="connsiteX21" fmla="*/ 2521159 w 6193657"/>
              <a:gd name="connsiteY21" fmla="*/ 1310857 h 1310857"/>
              <a:gd name="connsiteX22" fmla="*/ 2003056 w 6193657"/>
              <a:gd name="connsiteY22" fmla="*/ 1310857 h 1310857"/>
              <a:gd name="connsiteX23" fmla="*/ 1427387 w 6193657"/>
              <a:gd name="connsiteY23" fmla="*/ 1310857 h 1310857"/>
              <a:gd name="connsiteX24" fmla="*/ 851717 w 6193657"/>
              <a:gd name="connsiteY24" fmla="*/ 1310857 h 1310857"/>
              <a:gd name="connsiteX25" fmla="*/ 218481 w 6193657"/>
              <a:gd name="connsiteY25" fmla="*/ 1310857 h 1310857"/>
              <a:gd name="connsiteX26" fmla="*/ 0 w 6193657"/>
              <a:gd name="connsiteY26" fmla="*/ 1092376 h 1310857"/>
              <a:gd name="connsiteX27" fmla="*/ 0 w 6193657"/>
              <a:gd name="connsiteY27" fmla="*/ 637951 h 1310857"/>
              <a:gd name="connsiteX28" fmla="*/ 0 w 6193657"/>
              <a:gd name="connsiteY28" fmla="*/ 218481 h 131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3657" h="1310857" fill="none" extrusionOk="0">
                <a:moveTo>
                  <a:pt x="0" y="218481"/>
                </a:moveTo>
                <a:cubicBezTo>
                  <a:pt x="-7053" y="105923"/>
                  <a:pt x="79354" y="-3413"/>
                  <a:pt x="218481" y="0"/>
                </a:cubicBezTo>
                <a:cubicBezTo>
                  <a:pt x="333246" y="-503"/>
                  <a:pt x="489416" y="52549"/>
                  <a:pt x="679017" y="0"/>
                </a:cubicBezTo>
                <a:cubicBezTo>
                  <a:pt x="868618" y="-52549"/>
                  <a:pt x="1068033" y="77031"/>
                  <a:pt x="1369820" y="0"/>
                </a:cubicBezTo>
                <a:cubicBezTo>
                  <a:pt x="1671607" y="-77031"/>
                  <a:pt x="1703233" y="38844"/>
                  <a:pt x="2003056" y="0"/>
                </a:cubicBezTo>
                <a:cubicBezTo>
                  <a:pt x="2302879" y="-38844"/>
                  <a:pt x="2409492" y="17843"/>
                  <a:pt x="2578726" y="0"/>
                </a:cubicBezTo>
                <a:cubicBezTo>
                  <a:pt x="2747960" y="-17843"/>
                  <a:pt x="2814593" y="47291"/>
                  <a:pt x="2981695" y="0"/>
                </a:cubicBezTo>
                <a:cubicBezTo>
                  <a:pt x="3148797" y="-47291"/>
                  <a:pt x="3205310" y="33256"/>
                  <a:pt x="3384663" y="0"/>
                </a:cubicBezTo>
                <a:cubicBezTo>
                  <a:pt x="3564016" y="-33256"/>
                  <a:pt x="3900695" y="13407"/>
                  <a:pt x="4075467" y="0"/>
                </a:cubicBezTo>
                <a:cubicBezTo>
                  <a:pt x="4250239" y="-13407"/>
                  <a:pt x="4365615" y="46624"/>
                  <a:pt x="4651136" y="0"/>
                </a:cubicBezTo>
                <a:cubicBezTo>
                  <a:pt x="4936657" y="-46624"/>
                  <a:pt x="5124886" y="18208"/>
                  <a:pt x="5284373" y="0"/>
                </a:cubicBezTo>
                <a:cubicBezTo>
                  <a:pt x="5443860" y="-18208"/>
                  <a:pt x="5745392" y="66939"/>
                  <a:pt x="5975176" y="0"/>
                </a:cubicBezTo>
                <a:cubicBezTo>
                  <a:pt x="6100811" y="3204"/>
                  <a:pt x="6202736" y="85140"/>
                  <a:pt x="6193657" y="218481"/>
                </a:cubicBezTo>
                <a:cubicBezTo>
                  <a:pt x="6234795" y="366600"/>
                  <a:pt x="6180239" y="502804"/>
                  <a:pt x="6193657" y="637951"/>
                </a:cubicBezTo>
                <a:cubicBezTo>
                  <a:pt x="6207075" y="773098"/>
                  <a:pt x="6188733" y="993211"/>
                  <a:pt x="6193657" y="1092376"/>
                </a:cubicBezTo>
                <a:cubicBezTo>
                  <a:pt x="6196242" y="1212253"/>
                  <a:pt x="6123385" y="1294616"/>
                  <a:pt x="5975176" y="1310857"/>
                </a:cubicBezTo>
                <a:cubicBezTo>
                  <a:pt x="5747792" y="1313045"/>
                  <a:pt x="5584206" y="1263608"/>
                  <a:pt x="5284373" y="1310857"/>
                </a:cubicBezTo>
                <a:cubicBezTo>
                  <a:pt x="4984540" y="1358106"/>
                  <a:pt x="4852062" y="1259164"/>
                  <a:pt x="4651136" y="1310857"/>
                </a:cubicBezTo>
                <a:cubicBezTo>
                  <a:pt x="4450210" y="1362550"/>
                  <a:pt x="4408657" y="1296608"/>
                  <a:pt x="4190601" y="1310857"/>
                </a:cubicBezTo>
                <a:cubicBezTo>
                  <a:pt x="3972546" y="1325106"/>
                  <a:pt x="3844615" y="1251580"/>
                  <a:pt x="3614931" y="1310857"/>
                </a:cubicBezTo>
                <a:cubicBezTo>
                  <a:pt x="3385247" y="1370134"/>
                  <a:pt x="3399272" y="1274729"/>
                  <a:pt x="3211962" y="1310857"/>
                </a:cubicBezTo>
                <a:cubicBezTo>
                  <a:pt x="3024652" y="1346985"/>
                  <a:pt x="2719005" y="1229236"/>
                  <a:pt x="2521159" y="1310857"/>
                </a:cubicBezTo>
                <a:cubicBezTo>
                  <a:pt x="2323313" y="1392478"/>
                  <a:pt x="2156881" y="1261732"/>
                  <a:pt x="2003056" y="1310857"/>
                </a:cubicBezTo>
                <a:cubicBezTo>
                  <a:pt x="1849231" y="1359982"/>
                  <a:pt x="1587064" y="1309376"/>
                  <a:pt x="1427387" y="1310857"/>
                </a:cubicBezTo>
                <a:cubicBezTo>
                  <a:pt x="1267710" y="1312338"/>
                  <a:pt x="1013477" y="1288185"/>
                  <a:pt x="851717" y="1310857"/>
                </a:cubicBezTo>
                <a:cubicBezTo>
                  <a:pt x="689957" y="1333529"/>
                  <a:pt x="391558" y="1296261"/>
                  <a:pt x="218481" y="1310857"/>
                </a:cubicBezTo>
                <a:cubicBezTo>
                  <a:pt x="76246" y="1307286"/>
                  <a:pt x="1089" y="1209529"/>
                  <a:pt x="0" y="1092376"/>
                </a:cubicBezTo>
                <a:cubicBezTo>
                  <a:pt x="-1076" y="953085"/>
                  <a:pt x="7769" y="813434"/>
                  <a:pt x="0" y="637951"/>
                </a:cubicBezTo>
                <a:cubicBezTo>
                  <a:pt x="-7769" y="462468"/>
                  <a:pt x="17060" y="412118"/>
                  <a:pt x="0" y="218481"/>
                </a:cubicBezTo>
                <a:close/>
              </a:path>
              <a:path w="6193657" h="1310857" stroke="0" extrusionOk="0">
                <a:moveTo>
                  <a:pt x="0" y="218481"/>
                </a:moveTo>
                <a:cubicBezTo>
                  <a:pt x="8664" y="89035"/>
                  <a:pt x="93948" y="-21502"/>
                  <a:pt x="218481" y="0"/>
                </a:cubicBezTo>
                <a:cubicBezTo>
                  <a:pt x="371762" y="-13847"/>
                  <a:pt x="513437" y="14301"/>
                  <a:pt x="621450" y="0"/>
                </a:cubicBezTo>
                <a:cubicBezTo>
                  <a:pt x="729463" y="-14301"/>
                  <a:pt x="874816" y="20843"/>
                  <a:pt x="1081985" y="0"/>
                </a:cubicBezTo>
                <a:cubicBezTo>
                  <a:pt x="1289155" y="-20843"/>
                  <a:pt x="1340053" y="38052"/>
                  <a:pt x="1542521" y="0"/>
                </a:cubicBezTo>
                <a:cubicBezTo>
                  <a:pt x="1744989" y="-38052"/>
                  <a:pt x="1965690" y="22714"/>
                  <a:pt x="2233324" y="0"/>
                </a:cubicBezTo>
                <a:cubicBezTo>
                  <a:pt x="2500958" y="-22714"/>
                  <a:pt x="2537475" y="22493"/>
                  <a:pt x="2636293" y="0"/>
                </a:cubicBezTo>
                <a:cubicBezTo>
                  <a:pt x="2735111" y="-22493"/>
                  <a:pt x="3033923" y="66868"/>
                  <a:pt x="3269529" y="0"/>
                </a:cubicBezTo>
                <a:cubicBezTo>
                  <a:pt x="3505135" y="-66868"/>
                  <a:pt x="3665017" y="11437"/>
                  <a:pt x="3960333" y="0"/>
                </a:cubicBezTo>
                <a:cubicBezTo>
                  <a:pt x="4255649" y="-11437"/>
                  <a:pt x="4414356" y="64735"/>
                  <a:pt x="4651136" y="0"/>
                </a:cubicBezTo>
                <a:cubicBezTo>
                  <a:pt x="4887916" y="-64735"/>
                  <a:pt x="5036684" y="56654"/>
                  <a:pt x="5226806" y="0"/>
                </a:cubicBezTo>
                <a:cubicBezTo>
                  <a:pt x="5416928" y="-56654"/>
                  <a:pt x="5704151" y="71932"/>
                  <a:pt x="5975176" y="0"/>
                </a:cubicBezTo>
                <a:cubicBezTo>
                  <a:pt x="6090374" y="-13675"/>
                  <a:pt x="6171708" y="122717"/>
                  <a:pt x="6193657" y="218481"/>
                </a:cubicBezTo>
                <a:cubicBezTo>
                  <a:pt x="6198794" y="381818"/>
                  <a:pt x="6159995" y="458464"/>
                  <a:pt x="6193657" y="629212"/>
                </a:cubicBezTo>
                <a:cubicBezTo>
                  <a:pt x="6227319" y="799960"/>
                  <a:pt x="6184234" y="903923"/>
                  <a:pt x="6193657" y="1092376"/>
                </a:cubicBezTo>
                <a:cubicBezTo>
                  <a:pt x="6217046" y="1236558"/>
                  <a:pt x="6090051" y="1298870"/>
                  <a:pt x="5975176" y="1310857"/>
                </a:cubicBezTo>
                <a:cubicBezTo>
                  <a:pt x="5795463" y="1358018"/>
                  <a:pt x="5661196" y="1303723"/>
                  <a:pt x="5572207" y="1310857"/>
                </a:cubicBezTo>
                <a:cubicBezTo>
                  <a:pt x="5483218" y="1317991"/>
                  <a:pt x="5243627" y="1247759"/>
                  <a:pt x="4996538" y="1310857"/>
                </a:cubicBezTo>
                <a:cubicBezTo>
                  <a:pt x="4749449" y="1373955"/>
                  <a:pt x="4672521" y="1267096"/>
                  <a:pt x="4363301" y="1310857"/>
                </a:cubicBezTo>
                <a:cubicBezTo>
                  <a:pt x="4054081" y="1354618"/>
                  <a:pt x="3956130" y="1249061"/>
                  <a:pt x="3730065" y="1310857"/>
                </a:cubicBezTo>
                <a:cubicBezTo>
                  <a:pt x="3504000" y="1372653"/>
                  <a:pt x="3211339" y="1256196"/>
                  <a:pt x="3039262" y="1310857"/>
                </a:cubicBezTo>
                <a:cubicBezTo>
                  <a:pt x="2867185" y="1365518"/>
                  <a:pt x="2723515" y="1277866"/>
                  <a:pt x="2521159" y="1310857"/>
                </a:cubicBezTo>
                <a:cubicBezTo>
                  <a:pt x="2318803" y="1343848"/>
                  <a:pt x="2178057" y="1267474"/>
                  <a:pt x="2003056" y="1310857"/>
                </a:cubicBezTo>
                <a:cubicBezTo>
                  <a:pt x="1828055" y="1354240"/>
                  <a:pt x="1636937" y="1276237"/>
                  <a:pt x="1484954" y="1310857"/>
                </a:cubicBezTo>
                <a:cubicBezTo>
                  <a:pt x="1332971" y="1345477"/>
                  <a:pt x="1063003" y="1295638"/>
                  <a:pt x="794151" y="1310857"/>
                </a:cubicBezTo>
                <a:cubicBezTo>
                  <a:pt x="525299" y="1326076"/>
                  <a:pt x="438587" y="1248457"/>
                  <a:pt x="218481" y="1310857"/>
                </a:cubicBezTo>
                <a:cubicBezTo>
                  <a:pt x="103428" y="1301100"/>
                  <a:pt x="-13569" y="1209846"/>
                  <a:pt x="0" y="1092376"/>
                </a:cubicBezTo>
                <a:cubicBezTo>
                  <a:pt x="-31662" y="992242"/>
                  <a:pt x="47764" y="758448"/>
                  <a:pt x="0" y="664167"/>
                </a:cubicBezTo>
                <a:cubicBezTo>
                  <a:pt x="-47764" y="569886"/>
                  <a:pt x="32730" y="406540"/>
                  <a:pt x="0" y="218481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Lan: Will you do the shopping, Dad?</a:t>
            </a:r>
          </a:p>
          <a:p>
            <a:pPr algn="ctr" defTabSz="685800">
              <a:buClrTx/>
            </a:pPr>
            <a:endParaRPr lang="en-US" kern="12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   Dad: ______. I'll decorate the house.</a:t>
            </a:r>
            <a:endParaRPr lang="en-US" sz="2400" kern="1200" dirty="0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26" name="Dap an A.">
            <a:extLst>
              <a:ext uri="{FF2B5EF4-FFF2-40B4-BE49-F238E27FC236}">
                <a16:creationId xmlns:a16="http://schemas.microsoft.com/office/drawing/2014/main" xmlns="" id="{8F2649EF-7A97-4BA9-85EA-61D3C712BE98}"/>
              </a:ext>
            </a:extLst>
          </p:cNvPr>
          <p:cNvSpPr/>
          <p:nvPr/>
        </p:nvSpPr>
        <p:spPr>
          <a:xfrm>
            <a:off x="1116232" y="2291164"/>
            <a:ext cx="3194003" cy="1035787"/>
          </a:xfrm>
          <a:custGeom>
            <a:avLst/>
            <a:gdLst>
              <a:gd name="connsiteX0" fmla="*/ 0 w 3194003"/>
              <a:gd name="connsiteY0" fmla="*/ 172635 h 1035787"/>
              <a:gd name="connsiteX1" fmla="*/ 172635 w 3194003"/>
              <a:gd name="connsiteY1" fmla="*/ 0 h 1035787"/>
              <a:gd name="connsiteX2" fmla="*/ 799356 w 3194003"/>
              <a:gd name="connsiteY2" fmla="*/ 0 h 1035787"/>
              <a:gd name="connsiteX3" fmla="*/ 1340616 w 3194003"/>
              <a:gd name="connsiteY3" fmla="*/ 0 h 1035787"/>
              <a:gd name="connsiteX4" fmla="*/ 1967337 w 3194003"/>
              <a:gd name="connsiteY4" fmla="*/ 0 h 1035787"/>
              <a:gd name="connsiteX5" fmla="*/ 2508596 w 3194003"/>
              <a:gd name="connsiteY5" fmla="*/ 0 h 1035787"/>
              <a:gd name="connsiteX6" fmla="*/ 3021368 w 3194003"/>
              <a:gd name="connsiteY6" fmla="*/ 0 h 1035787"/>
              <a:gd name="connsiteX7" fmla="*/ 3194003 w 3194003"/>
              <a:gd name="connsiteY7" fmla="*/ 172635 h 1035787"/>
              <a:gd name="connsiteX8" fmla="*/ 3194003 w 3194003"/>
              <a:gd name="connsiteY8" fmla="*/ 524799 h 1035787"/>
              <a:gd name="connsiteX9" fmla="*/ 3194003 w 3194003"/>
              <a:gd name="connsiteY9" fmla="*/ 863152 h 1035787"/>
              <a:gd name="connsiteX10" fmla="*/ 3021368 w 3194003"/>
              <a:gd name="connsiteY10" fmla="*/ 1035787 h 1035787"/>
              <a:gd name="connsiteX11" fmla="*/ 2394647 w 3194003"/>
              <a:gd name="connsiteY11" fmla="*/ 1035787 h 1035787"/>
              <a:gd name="connsiteX12" fmla="*/ 1796413 w 3194003"/>
              <a:gd name="connsiteY12" fmla="*/ 1035787 h 1035787"/>
              <a:gd name="connsiteX13" fmla="*/ 1226666 w 3194003"/>
              <a:gd name="connsiteY13" fmla="*/ 1035787 h 1035787"/>
              <a:gd name="connsiteX14" fmla="*/ 742382 w 3194003"/>
              <a:gd name="connsiteY14" fmla="*/ 1035787 h 1035787"/>
              <a:gd name="connsiteX15" fmla="*/ 172635 w 3194003"/>
              <a:gd name="connsiteY15" fmla="*/ 1035787 h 1035787"/>
              <a:gd name="connsiteX16" fmla="*/ 0 w 3194003"/>
              <a:gd name="connsiteY16" fmla="*/ 863152 h 1035787"/>
              <a:gd name="connsiteX17" fmla="*/ 0 w 3194003"/>
              <a:gd name="connsiteY17" fmla="*/ 510988 h 1035787"/>
              <a:gd name="connsiteX18" fmla="*/ 0 w 3194003"/>
              <a:gd name="connsiteY18" fmla="*/ 172635 h 103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3" h="1035787" fill="none" extrusionOk="0">
                <a:moveTo>
                  <a:pt x="0" y="172635"/>
                </a:moveTo>
                <a:cubicBezTo>
                  <a:pt x="-896" y="69999"/>
                  <a:pt x="92087" y="24459"/>
                  <a:pt x="172635" y="0"/>
                </a:cubicBezTo>
                <a:cubicBezTo>
                  <a:pt x="314596" y="-43420"/>
                  <a:pt x="610492" y="35019"/>
                  <a:pt x="799356" y="0"/>
                </a:cubicBezTo>
                <a:cubicBezTo>
                  <a:pt x="988220" y="-35019"/>
                  <a:pt x="1115986" y="961"/>
                  <a:pt x="1340616" y="0"/>
                </a:cubicBezTo>
                <a:cubicBezTo>
                  <a:pt x="1565246" y="-961"/>
                  <a:pt x="1669475" y="35291"/>
                  <a:pt x="1967337" y="0"/>
                </a:cubicBezTo>
                <a:cubicBezTo>
                  <a:pt x="2265199" y="-35291"/>
                  <a:pt x="2315165" y="25434"/>
                  <a:pt x="2508596" y="0"/>
                </a:cubicBezTo>
                <a:cubicBezTo>
                  <a:pt x="2702027" y="-25434"/>
                  <a:pt x="2879324" y="28254"/>
                  <a:pt x="3021368" y="0"/>
                </a:cubicBezTo>
                <a:cubicBezTo>
                  <a:pt x="3121337" y="-14404"/>
                  <a:pt x="3189494" y="72757"/>
                  <a:pt x="3194003" y="172635"/>
                </a:cubicBezTo>
                <a:cubicBezTo>
                  <a:pt x="3231482" y="298240"/>
                  <a:pt x="3153861" y="452280"/>
                  <a:pt x="3194003" y="524799"/>
                </a:cubicBezTo>
                <a:cubicBezTo>
                  <a:pt x="3234145" y="597318"/>
                  <a:pt x="3185197" y="756862"/>
                  <a:pt x="3194003" y="863152"/>
                </a:cubicBezTo>
                <a:cubicBezTo>
                  <a:pt x="3188873" y="967619"/>
                  <a:pt x="3139352" y="1037751"/>
                  <a:pt x="3021368" y="1035787"/>
                </a:cubicBezTo>
                <a:cubicBezTo>
                  <a:pt x="2745224" y="1069111"/>
                  <a:pt x="2530463" y="1031510"/>
                  <a:pt x="2394647" y="1035787"/>
                </a:cubicBezTo>
                <a:cubicBezTo>
                  <a:pt x="2258831" y="1040064"/>
                  <a:pt x="2016509" y="1002414"/>
                  <a:pt x="1796413" y="1035787"/>
                </a:cubicBezTo>
                <a:cubicBezTo>
                  <a:pt x="1576317" y="1069160"/>
                  <a:pt x="1451996" y="1014416"/>
                  <a:pt x="1226666" y="1035787"/>
                </a:cubicBezTo>
                <a:cubicBezTo>
                  <a:pt x="1001336" y="1057158"/>
                  <a:pt x="860879" y="1024768"/>
                  <a:pt x="742382" y="1035787"/>
                </a:cubicBezTo>
                <a:cubicBezTo>
                  <a:pt x="623885" y="1046806"/>
                  <a:pt x="324463" y="1007194"/>
                  <a:pt x="172635" y="1035787"/>
                </a:cubicBezTo>
                <a:cubicBezTo>
                  <a:pt x="79258" y="1029405"/>
                  <a:pt x="-6444" y="982357"/>
                  <a:pt x="0" y="863152"/>
                </a:cubicBezTo>
                <a:cubicBezTo>
                  <a:pt x="-37626" y="710117"/>
                  <a:pt x="21697" y="588688"/>
                  <a:pt x="0" y="510988"/>
                </a:cubicBezTo>
                <a:cubicBezTo>
                  <a:pt x="-21697" y="433288"/>
                  <a:pt x="39662" y="340171"/>
                  <a:pt x="0" y="172635"/>
                </a:cubicBezTo>
                <a:close/>
              </a:path>
              <a:path w="3194003" h="1035787" stroke="0" extrusionOk="0">
                <a:moveTo>
                  <a:pt x="0" y="172635"/>
                </a:moveTo>
                <a:cubicBezTo>
                  <a:pt x="7050" y="70145"/>
                  <a:pt x="72907" y="-24360"/>
                  <a:pt x="172635" y="0"/>
                </a:cubicBezTo>
                <a:cubicBezTo>
                  <a:pt x="339707" y="-12570"/>
                  <a:pt x="500317" y="3767"/>
                  <a:pt x="656920" y="0"/>
                </a:cubicBezTo>
                <a:cubicBezTo>
                  <a:pt x="813524" y="-3767"/>
                  <a:pt x="919110" y="41234"/>
                  <a:pt x="1169692" y="0"/>
                </a:cubicBezTo>
                <a:cubicBezTo>
                  <a:pt x="1420274" y="-41234"/>
                  <a:pt x="1468999" y="9241"/>
                  <a:pt x="1682463" y="0"/>
                </a:cubicBezTo>
                <a:cubicBezTo>
                  <a:pt x="1895927" y="-9241"/>
                  <a:pt x="2180639" y="71304"/>
                  <a:pt x="2309185" y="0"/>
                </a:cubicBezTo>
                <a:cubicBezTo>
                  <a:pt x="2437731" y="-71304"/>
                  <a:pt x="2841303" y="41829"/>
                  <a:pt x="3021368" y="0"/>
                </a:cubicBezTo>
                <a:cubicBezTo>
                  <a:pt x="3108390" y="2018"/>
                  <a:pt x="3185804" y="87830"/>
                  <a:pt x="3194003" y="172635"/>
                </a:cubicBezTo>
                <a:cubicBezTo>
                  <a:pt x="3213165" y="318148"/>
                  <a:pt x="3170721" y="402285"/>
                  <a:pt x="3194003" y="510988"/>
                </a:cubicBezTo>
                <a:cubicBezTo>
                  <a:pt x="3217285" y="619691"/>
                  <a:pt x="3187635" y="695248"/>
                  <a:pt x="3194003" y="863152"/>
                </a:cubicBezTo>
                <a:cubicBezTo>
                  <a:pt x="3194439" y="940170"/>
                  <a:pt x="3113858" y="1037743"/>
                  <a:pt x="3021368" y="1035787"/>
                </a:cubicBezTo>
                <a:cubicBezTo>
                  <a:pt x="2765704" y="1069634"/>
                  <a:pt x="2735068" y="1024039"/>
                  <a:pt x="2480109" y="1035787"/>
                </a:cubicBezTo>
                <a:cubicBezTo>
                  <a:pt x="2225150" y="1047535"/>
                  <a:pt x="2222200" y="1018726"/>
                  <a:pt x="1995824" y="1035787"/>
                </a:cubicBezTo>
                <a:cubicBezTo>
                  <a:pt x="1769449" y="1052848"/>
                  <a:pt x="1589279" y="982900"/>
                  <a:pt x="1426078" y="1035787"/>
                </a:cubicBezTo>
                <a:cubicBezTo>
                  <a:pt x="1262877" y="1088674"/>
                  <a:pt x="1037329" y="1016379"/>
                  <a:pt x="856331" y="1035787"/>
                </a:cubicBezTo>
                <a:cubicBezTo>
                  <a:pt x="675333" y="1055195"/>
                  <a:pt x="329207" y="1032218"/>
                  <a:pt x="172635" y="1035787"/>
                </a:cubicBezTo>
                <a:cubicBezTo>
                  <a:pt x="57788" y="1045504"/>
                  <a:pt x="21888" y="945686"/>
                  <a:pt x="0" y="863152"/>
                </a:cubicBezTo>
                <a:cubicBezTo>
                  <a:pt x="-36890" y="786532"/>
                  <a:pt x="30249" y="638844"/>
                  <a:pt x="0" y="510988"/>
                </a:cubicBezTo>
                <a:cubicBezTo>
                  <a:pt x="-30249" y="383132"/>
                  <a:pt x="39903" y="250230"/>
                  <a:pt x="0" y="172635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8" name="Dap an B.">
            <a:extLst>
              <a:ext uri="{FF2B5EF4-FFF2-40B4-BE49-F238E27FC236}">
                <a16:creationId xmlns:a16="http://schemas.microsoft.com/office/drawing/2014/main" xmlns="" id="{6DC4A551-583F-4E16-84AC-E5390D37D0B0}"/>
              </a:ext>
            </a:extLst>
          </p:cNvPr>
          <p:cNvSpPr/>
          <p:nvPr/>
        </p:nvSpPr>
        <p:spPr>
          <a:xfrm>
            <a:off x="5200650" y="2305397"/>
            <a:ext cx="3194002" cy="1051559"/>
          </a:xfrm>
          <a:custGeom>
            <a:avLst/>
            <a:gdLst>
              <a:gd name="connsiteX0" fmla="*/ 0 w 3194002"/>
              <a:gd name="connsiteY0" fmla="*/ 175263 h 1051559"/>
              <a:gd name="connsiteX1" fmla="*/ 175263 w 3194002"/>
              <a:gd name="connsiteY1" fmla="*/ 0 h 1051559"/>
              <a:gd name="connsiteX2" fmla="*/ 800828 w 3194002"/>
              <a:gd name="connsiteY2" fmla="*/ 0 h 1051559"/>
              <a:gd name="connsiteX3" fmla="*/ 1341088 w 3194002"/>
              <a:gd name="connsiteY3" fmla="*/ 0 h 1051559"/>
              <a:gd name="connsiteX4" fmla="*/ 1966653 w 3194002"/>
              <a:gd name="connsiteY4" fmla="*/ 0 h 1051559"/>
              <a:gd name="connsiteX5" fmla="*/ 2506913 w 3194002"/>
              <a:gd name="connsiteY5" fmla="*/ 0 h 1051559"/>
              <a:gd name="connsiteX6" fmla="*/ 3018739 w 3194002"/>
              <a:gd name="connsiteY6" fmla="*/ 0 h 1051559"/>
              <a:gd name="connsiteX7" fmla="*/ 3194002 w 3194002"/>
              <a:gd name="connsiteY7" fmla="*/ 175263 h 1051559"/>
              <a:gd name="connsiteX8" fmla="*/ 3194002 w 3194002"/>
              <a:gd name="connsiteY8" fmla="*/ 532790 h 1051559"/>
              <a:gd name="connsiteX9" fmla="*/ 3194002 w 3194002"/>
              <a:gd name="connsiteY9" fmla="*/ 876296 h 1051559"/>
              <a:gd name="connsiteX10" fmla="*/ 3018739 w 3194002"/>
              <a:gd name="connsiteY10" fmla="*/ 1051559 h 1051559"/>
              <a:gd name="connsiteX11" fmla="*/ 2393174 w 3194002"/>
              <a:gd name="connsiteY11" fmla="*/ 1051559 h 1051559"/>
              <a:gd name="connsiteX12" fmla="*/ 1796044 w 3194002"/>
              <a:gd name="connsiteY12" fmla="*/ 1051559 h 1051559"/>
              <a:gd name="connsiteX13" fmla="*/ 1227349 w 3194002"/>
              <a:gd name="connsiteY13" fmla="*/ 1051559 h 1051559"/>
              <a:gd name="connsiteX14" fmla="*/ 743958 w 3194002"/>
              <a:gd name="connsiteY14" fmla="*/ 1051559 h 1051559"/>
              <a:gd name="connsiteX15" fmla="*/ 175263 w 3194002"/>
              <a:gd name="connsiteY15" fmla="*/ 1051559 h 1051559"/>
              <a:gd name="connsiteX16" fmla="*/ 0 w 3194002"/>
              <a:gd name="connsiteY16" fmla="*/ 876296 h 1051559"/>
              <a:gd name="connsiteX17" fmla="*/ 0 w 3194002"/>
              <a:gd name="connsiteY17" fmla="*/ 518769 h 1051559"/>
              <a:gd name="connsiteX18" fmla="*/ 0 w 3194002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4002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66382" y="-39120"/>
                  <a:pt x="519983" y="42809"/>
                  <a:pt x="800828" y="0"/>
                </a:cubicBezTo>
                <a:cubicBezTo>
                  <a:pt x="1081674" y="-42809"/>
                  <a:pt x="1159605" y="32600"/>
                  <a:pt x="1341088" y="0"/>
                </a:cubicBezTo>
                <a:cubicBezTo>
                  <a:pt x="1522571" y="-32600"/>
                  <a:pt x="1660882" y="12708"/>
                  <a:pt x="1966653" y="0"/>
                </a:cubicBezTo>
                <a:cubicBezTo>
                  <a:pt x="2272425" y="-12708"/>
                  <a:pt x="2262143" y="13195"/>
                  <a:pt x="2506913" y="0"/>
                </a:cubicBezTo>
                <a:cubicBezTo>
                  <a:pt x="2751683" y="-13195"/>
                  <a:pt x="2782014" y="17047"/>
                  <a:pt x="3018739" y="0"/>
                </a:cubicBezTo>
                <a:cubicBezTo>
                  <a:pt x="3124122" y="-26744"/>
                  <a:pt x="3175683" y="60046"/>
                  <a:pt x="3194002" y="175263"/>
                </a:cubicBezTo>
                <a:cubicBezTo>
                  <a:pt x="3220854" y="326978"/>
                  <a:pt x="3154398" y="403837"/>
                  <a:pt x="3194002" y="532790"/>
                </a:cubicBezTo>
                <a:cubicBezTo>
                  <a:pt x="3233606" y="661743"/>
                  <a:pt x="3158371" y="782115"/>
                  <a:pt x="3194002" y="876296"/>
                </a:cubicBezTo>
                <a:cubicBezTo>
                  <a:pt x="3183979" y="990917"/>
                  <a:pt x="3125872" y="1052456"/>
                  <a:pt x="3018739" y="1051559"/>
                </a:cubicBezTo>
                <a:cubicBezTo>
                  <a:pt x="2741219" y="1054661"/>
                  <a:pt x="2623076" y="1020982"/>
                  <a:pt x="2393174" y="1051559"/>
                </a:cubicBezTo>
                <a:cubicBezTo>
                  <a:pt x="2163272" y="1082136"/>
                  <a:pt x="2007888" y="987651"/>
                  <a:pt x="1796044" y="1051559"/>
                </a:cubicBezTo>
                <a:cubicBezTo>
                  <a:pt x="1584200" y="1115467"/>
                  <a:pt x="1427924" y="1038403"/>
                  <a:pt x="1227349" y="1051559"/>
                </a:cubicBezTo>
                <a:cubicBezTo>
                  <a:pt x="1026774" y="1064715"/>
                  <a:pt x="874944" y="1017112"/>
                  <a:pt x="743958" y="1051559"/>
                </a:cubicBezTo>
                <a:cubicBezTo>
                  <a:pt x="612972" y="1086006"/>
                  <a:pt x="356320" y="1027170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194002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04383" y="-18294"/>
                  <a:pt x="465382" y="47285"/>
                  <a:pt x="658654" y="0"/>
                </a:cubicBezTo>
                <a:cubicBezTo>
                  <a:pt x="851926" y="-47285"/>
                  <a:pt x="963082" y="610"/>
                  <a:pt x="1170480" y="0"/>
                </a:cubicBezTo>
                <a:cubicBezTo>
                  <a:pt x="1377878" y="-610"/>
                  <a:pt x="1456086" y="57455"/>
                  <a:pt x="1682305" y="0"/>
                </a:cubicBezTo>
                <a:cubicBezTo>
                  <a:pt x="1908524" y="-57455"/>
                  <a:pt x="2153004" y="42600"/>
                  <a:pt x="2307870" y="0"/>
                </a:cubicBezTo>
                <a:cubicBezTo>
                  <a:pt x="2462736" y="-42600"/>
                  <a:pt x="2776658" y="60948"/>
                  <a:pt x="3018739" y="0"/>
                </a:cubicBezTo>
                <a:cubicBezTo>
                  <a:pt x="3090753" y="6010"/>
                  <a:pt x="3188258" y="85851"/>
                  <a:pt x="3194002" y="175263"/>
                </a:cubicBezTo>
                <a:cubicBezTo>
                  <a:pt x="3220814" y="275998"/>
                  <a:pt x="3164352" y="440708"/>
                  <a:pt x="3194002" y="518769"/>
                </a:cubicBezTo>
                <a:cubicBezTo>
                  <a:pt x="3223652" y="596830"/>
                  <a:pt x="3153637" y="790013"/>
                  <a:pt x="3194002" y="876296"/>
                </a:cubicBezTo>
                <a:cubicBezTo>
                  <a:pt x="3194378" y="957273"/>
                  <a:pt x="3110517" y="1054998"/>
                  <a:pt x="3018739" y="1051559"/>
                </a:cubicBezTo>
                <a:cubicBezTo>
                  <a:pt x="2892217" y="1106347"/>
                  <a:pt x="2620075" y="990113"/>
                  <a:pt x="2478479" y="1051559"/>
                </a:cubicBezTo>
                <a:cubicBezTo>
                  <a:pt x="2336883" y="1113005"/>
                  <a:pt x="2207917" y="1027683"/>
                  <a:pt x="1995088" y="1051559"/>
                </a:cubicBezTo>
                <a:cubicBezTo>
                  <a:pt x="1782259" y="1075435"/>
                  <a:pt x="1576153" y="1036858"/>
                  <a:pt x="1426392" y="1051559"/>
                </a:cubicBezTo>
                <a:cubicBezTo>
                  <a:pt x="1276631" y="1066260"/>
                  <a:pt x="1070375" y="1031488"/>
                  <a:pt x="857697" y="1051559"/>
                </a:cubicBezTo>
                <a:cubicBezTo>
                  <a:pt x="645020" y="1071630"/>
                  <a:pt x="430410" y="970260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9" name="Dap an C.">
            <a:extLst>
              <a:ext uri="{FF2B5EF4-FFF2-40B4-BE49-F238E27FC236}">
                <a16:creationId xmlns:a16="http://schemas.microsoft.com/office/drawing/2014/main" xmlns="" id="{22E9937C-B85C-4430-BA2C-7AD7FDA7243B}"/>
              </a:ext>
            </a:extLst>
          </p:cNvPr>
          <p:cNvSpPr/>
          <p:nvPr/>
        </p:nvSpPr>
        <p:spPr>
          <a:xfrm>
            <a:off x="1353181" y="3817448"/>
            <a:ext cx="2885391" cy="1038107"/>
          </a:xfrm>
          <a:custGeom>
            <a:avLst/>
            <a:gdLst>
              <a:gd name="connsiteX0" fmla="*/ 0 w 2885391"/>
              <a:gd name="connsiteY0" fmla="*/ 173021 h 1038107"/>
              <a:gd name="connsiteX1" fmla="*/ 173021 w 2885391"/>
              <a:gd name="connsiteY1" fmla="*/ 0 h 1038107"/>
              <a:gd name="connsiteX2" fmla="*/ 731678 w 2885391"/>
              <a:gd name="connsiteY2" fmla="*/ 0 h 1038107"/>
              <a:gd name="connsiteX3" fmla="*/ 1214154 w 2885391"/>
              <a:gd name="connsiteY3" fmla="*/ 0 h 1038107"/>
              <a:gd name="connsiteX4" fmla="*/ 1772811 w 2885391"/>
              <a:gd name="connsiteY4" fmla="*/ 0 h 1038107"/>
              <a:gd name="connsiteX5" fmla="*/ 2255287 w 2885391"/>
              <a:gd name="connsiteY5" fmla="*/ 0 h 1038107"/>
              <a:gd name="connsiteX6" fmla="*/ 2712370 w 2885391"/>
              <a:gd name="connsiteY6" fmla="*/ 0 h 1038107"/>
              <a:gd name="connsiteX7" fmla="*/ 2885391 w 2885391"/>
              <a:gd name="connsiteY7" fmla="*/ 173021 h 1038107"/>
              <a:gd name="connsiteX8" fmla="*/ 2885391 w 2885391"/>
              <a:gd name="connsiteY8" fmla="*/ 525974 h 1038107"/>
              <a:gd name="connsiteX9" fmla="*/ 2885391 w 2885391"/>
              <a:gd name="connsiteY9" fmla="*/ 865086 h 1038107"/>
              <a:gd name="connsiteX10" fmla="*/ 2712370 w 2885391"/>
              <a:gd name="connsiteY10" fmla="*/ 1038107 h 1038107"/>
              <a:gd name="connsiteX11" fmla="*/ 2153713 w 2885391"/>
              <a:gd name="connsiteY11" fmla="*/ 1038107 h 1038107"/>
              <a:gd name="connsiteX12" fmla="*/ 1620450 w 2885391"/>
              <a:gd name="connsiteY12" fmla="*/ 1038107 h 1038107"/>
              <a:gd name="connsiteX13" fmla="*/ 1112580 w 2885391"/>
              <a:gd name="connsiteY13" fmla="*/ 1038107 h 1038107"/>
              <a:gd name="connsiteX14" fmla="*/ 680891 w 2885391"/>
              <a:gd name="connsiteY14" fmla="*/ 1038107 h 1038107"/>
              <a:gd name="connsiteX15" fmla="*/ 173021 w 2885391"/>
              <a:gd name="connsiteY15" fmla="*/ 1038107 h 1038107"/>
              <a:gd name="connsiteX16" fmla="*/ 0 w 2885391"/>
              <a:gd name="connsiteY16" fmla="*/ 865086 h 1038107"/>
              <a:gd name="connsiteX17" fmla="*/ 0 w 2885391"/>
              <a:gd name="connsiteY17" fmla="*/ 512133 h 1038107"/>
              <a:gd name="connsiteX18" fmla="*/ 0 w 2885391"/>
              <a:gd name="connsiteY18" fmla="*/ 173021 h 10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85391" h="1038107" fill="none" extrusionOk="0">
                <a:moveTo>
                  <a:pt x="0" y="173021"/>
                </a:moveTo>
                <a:cubicBezTo>
                  <a:pt x="-1922" y="61812"/>
                  <a:pt x="85757" y="13708"/>
                  <a:pt x="173021" y="0"/>
                </a:cubicBezTo>
                <a:cubicBezTo>
                  <a:pt x="375069" y="-58377"/>
                  <a:pt x="587951" y="49649"/>
                  <a:pt x="731678" y="0"/>
                </a:cubicBezTo>
                <a:cubicBezTo>
                  <a:pt x="875405" y="-49649"/>
                  <a:pt x="1031904" y="44814"/>
                  <a:pt x="1214154" y="0"/>
                </a:cubicBezTo>
                <a:cubicBezTo>
                  <a:pt x="1396404" y="-44814"/>
                  <a:pt x="1497965" y="2715"/>
                  <a:pt x="1772811" y="0"/>
                </a:cubicBezTo>
                <a:cubicBezTo>
                  <a:pt x="2047657" y="-2715"/>
                  <a:pt x="2145664" y="14097"/>
                  <a:pt x="2255287" y="0"/>
                </a:cubicBezTo>
                <a:cubicBezTo>
                  <a:pt x="2364910" y="-14097"/>
                  <a:pt x="2578974" y="5353"/>
                  <a:pt x="2712370" y="0"/>
                </a:cubicBezTo>
                <a:cubicBezTo>
                  <a:pt x="2816362" y="-26266"/>
                  <a:pt x="2872171" y="64170"/>
                  <a:pt x="2885391" y="173021"/>
                </a:cubicBezTo>
                <a:cubicBezTo>
                  <a:pt x="2894765" y="316465"/>
                  <a:pt x="2875388" y="416829"/>
                  <a:pt x="2885391" y="525974"/>
                </a:cubicBezTo>
                <a:cubicBezTo>
                  <a:pt x="2895394" y="635119"/>
                  <a:pt x="2880907" y="790383"/>
                  <a:pt x="2885391" y="865086"/>
                </a:cubicBezTo>
                <a:cubicBezTo>
                  <a:pt x="2879024" y="971967"/>
                  <a:pt x="2814468" y="1038675"/>
                  <a:pt x="2712370" y="1038107"/>
                </a:cubicBezTo>
                <a:cubicBezTo>
                  <a:pt x="2439197" y="1086111"/>
                  <a:pt x="2428986" y="987975"/>
                  <a:pt x="2153713" y="1038107"/>
                </a:cubicBezTo>
                <a:cubicBezTo>
                  <a:pt x="1878440" y="1088239"/>
                  <a:pt x="1822445" y="982967"/>
                  <a:pt x="1620450" y="1038107"/>
                </a:cubicBezTo>
                <a:cubicBezTo>
                  <a:pt x="1418455" y="1093247"/>
                  <a:pt x="1241094" y="1026431"/>
                  <a:pt x="1112580" y="1038107"/>
                </a:cubicBezTo>
                <a:cubicBezTo>
                  <a:pt x="984066" y="1049783"/>
                  <a:pt x="876810" y="988808"/>
                  <a:pt x="680891" y="1038107"/>
                </a:cubicBezTo>
                <a:cubicBezTo>
                  <a:pt x="484972" y="1087406"/>
                  <a:pt x="302233" y="1018476"/>
                  <a:pt x="173021" y="1038107"/>
                </a:cubicBezTo>
                <a:cubicBezTo>
                  <a:pt x="78789" y="1033808"/>
                  <a:pt x="-5708" y="981778"/>
                  <a:pt x="0" y="865086"/>
                </a:cubicBezTo>
                <a:cubicBezTo>
                  <a:pt x="-14984" y="712721"/>
                  <a:pt x="9749" y="608460"/>
                  <a:pt x="0" y="512133"/>
                </a:cubicBezTo>
                <a:cubicBezTo>
                  <a:pt x="-9749" y="415806"/>
                  <a:pt x="26475" y="330840"/>
                  <a:pt x="0" y="173021"/>
                </a:cubicBezTo>
                <a:close/>
              </a:path>
              <a:path w="2885391" h="1038107" stroke="0" extrusionOk="0">
                <a:moveTo>
                  <a:pt x="0" y="173021"/>
                </a:moveTo>
                <a:cubicBezTo>
                  <a:pt x="11416" y="65892"/>
                  <a:pt x="76541" y="-5129"/>
                  <a:pt x="173021" y="0"/>
                </a:cubicBezTo>
                <a:cubicBezTo>
                  <a:pt x="375413" y="-50417"/>
                  <a:pt x="480136" y="3231"/>
                  <a:pt x="604710" y="0"/>
                </a:cubicBezTo>
                <a:cubicBezTo>
                  <a:pt x="729284" y="-3231"/>
                  <a:pt x="898795" y="30379"/>
                  <a:pt x="1061793" y="0"/>
                </a:cubicBezTo>
                <a:cubicBezTo>
                  <a:pt x="1224791" y="-30379"/>
                  <a:pt x="1378309" y="18559"/>
                  <a:pt x="1518876" y="0"/>
                </a:cubicBezTo>
                <a:cubicBezTo>
                  <a:pt x="1659443" y="-18559"/>
                  <a:pt x="1845245" y="65126"/>
                  <a:pt x="2077533" y="0"/>
                </a:cubicBezTo>
                <a:cubicBezTo>
                  <a:pt x="2309821" y="-65126"/>
                  <a:pt x="2508205" y="36618"/>
                  <a:pt x="2712370" y="0"/>
                </a:cubicBezTo>
                <a:cubicBezTo>
                  <a:pt x="2802962" y="1204"/>
                  <a:pt x="2868002" y="99816"/>
                  <a:pt x="2885391" y="173021"/>
                </a:cubicBezTo>
                <a:cubicBezTo>
                  <a:pt x="2919581" y="315706"/>
                  <a:pt x="2846537" y="391460"/>
                  <a:pt x="2885391" y="512133"/>
                </a:cubicBezTo>
                <a:cubicBezTo>
                  <a:pt x="2924245" y="632806"/>
                  <a:pt x="2878524" y="742931"/>
                  <a:pt x="2885391" y="865086"/>
                </a:cubicBezTo>
                <a:cubicBezTo>
                  <a:pt x="2885855" y="941136"/>
                  <a:pt x="2787150" y="1052352"/>
                  <a:pt x="2712370" y="1038107"/>
                </a:cubicBezTo>
                <a:cubicBezTo>
                  <a:pt x="2528807" y="1055048"/>
                  <a:pt x="2376040" y="1015718"/>
                  <a:pt x="2229894" y="1038107"/>
                </a:cubicBezTo>
                <a:cubicBezTo>
                  <a:pt x="2083748" y="1060496"/>
                  <a:pt x="1917086" y="1007388"/>
                  <a:pt x="1798204" y="1038107"/>
                </a:cubicBezTo>
                <a:cubicBezTo>
                  <a:pt x="1679322" y="1068826"/>
                  <a:pt x="1423319" y="986789"/>
                  <a:pt x="1290335" y="1038107"/>
                </a:cubicBezTo>
                <a:cubicBezTo>
                  <a:pt x="1157351" y="1089425"/>
                  <a:pt x="995318" y="999718"/>
                  <a:pt x="782465" y="1038107"/>
                </a:cubicBezTo>
                <a:cubicBezTo>
                  <a:pt x="569612" y="1076496"/>
                  <a:pt x="364086" y="1027060"/>
                  <a:pt x="173021" y="1038107"/>
                </a:cubicBezTo>
                <a:cubicBezTo>
                  <a:pt x="68567" y="1042540"/>
                  <a:pt x="13481" y="952753"/>
                  <a:pt x="0" y="865086"/>
                </a:cubicBezTo>
                <a:cubicBezTo>
                  <a:pt x="-7214" y="704379"/>
                  <a:pt x="23890" y="673430"/>
                  <a:pt x="0" y="512133"/>
                </a:cubicBezTo>
                <a:cubicBezTo>
                  <a:pt x="-23890" y="350836"/>
                  <a:pt x="27572" y="249306"/>
                  <a:pt x="0" y="173021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Comic Sans MS" panose="030F0702030302020204" pitchFamily="66" charset="0"/>
              </a:rPr>
              <a:t> No, I won't.</a:t>
            </a:r>
          </a:p>
        </p:txBody>
      </p:sp>
      <p:sp>
        <p:nvSpPr>
          <p:cNvPr id="30" name="Dap an D.">
            <a:extLst>
              <a:ext uri="{FF2B5EF4-FFF2-40B4-BE49-F238E27FC236}">
                <a16:creationId xmlns:a16="http://schemas.microsoft.com/office/drawing/2014/main" xmlns="" id="{FBC6BD79-02F4-4DAE-AFE4-6FB8C7AEDAD0}"/>
              </a:ext>
            </a:extLst>
          </p:cNvPr>
          <p:cNvSpPr/>
          <p:nvPr/>
        </p:nvSpPr>
        <p:spPr>
          <a:xfrm>
            <a:off x="5357795" y="3784418"/>
            <a:ext cx="3036857" cy="1051559"/>
          </a:xfrm>
          <a:custGeom>
            <a:avLst/>
            <a:gdLst>
              <a:gd name="connsiteX0" fmla="*/ 0 w 3036857"/>
              <a:gd name="connsiteY0" fmla="*/ 175263 h 1051559"/>
              <a:gd name="connsiteX1" fmla="*/ 175263 w 3036857"/>
              <a:gd name="connsiteY1" fmla="*/ 0 h 1051559"/>
              <a:gd name="connsiteX2" fmla="*/ 766256 w 3036857"/>
              <a:gd name="connsiteY2" fmla="*/ 0 h 1051559"/>
              <a:gd name="connsiteX3" fmla="*/ 1276659 w 3036857"/>
              <a:gd name="connsiteY3" fmla="*/ 0 h 1051559"/>
              <a:gd name="connsiteX4" fmla="*/ 1867652 w 3036857"/>
              <a:gd name="connsiteY4" fmla="*/ 0 h 1051559"/>
              <a:gd name="connsiteX5" fmla="*/ 2378054 w 3036857"/>
              <a:gd name="connsiteY5" fmla="*/ 0 h 1051559"/>
              <a:gd name="connsiteX6" fmla="*/ 2861594 w 3036857"/>
              <a:gd name="connsiteY6" fmla="*/ 0 h 1051559"/>
              <a:gd name="connsiteX7" fmla="*/ 3036857 w 3036857"/>
              <a:gd name="connsiteY7" fmla="*/ 175263 h 1051559"/>
              <a:gd name="connsiteX8" fmla="*/ 3036857 w 3036857"/>
              <a:gd name="connsiteY8" fmla="*/ 532790 h 1051559"/>
              <a:gd name="connsiteX9" fmla="*/ 3036857 w 3036857"/>
              <a:gd name="connsiteY9" fmla="*/ 876296 h 1051559"/>
              <a:gd name="connsiteX10" fmla="*/ 2861594 w 3036857"/>
              <a:gd name="connsiteY10" fmla="*/ 1051559 h 1051559"/>
              <a:gd name="connsiteX11" fmla="*/ 2270601 w 3036857"/>
              <a:gd name="connsiteY11" fmla="*/ 1051559 h 1051559"/>
              <a:gd name="connsiteX12" fmla="*/ 1706472 w 3036857"/>
              <a:gd name="connsiteY12" fmla="*/ 1051559 h 1051559"/>
              <a:gd name="connsiteX13" fmla="*/ 1169205 w 3036857"/>
              <a:gd name="connsiteY13" fmla="*/ 1051559 h 1051559"/>
              <a:gd name="connsiteX14" fmla="*/ 712529 w 3036857"/>
              <a:gd name="connsiteY14" fmla="*/ 1051559 h 1051559"/>
              <a:gd name="connsiteX15" fmla="*/ 175263 w 3036857"/>
              <a:gd name="connsiteY15" fmla="*/ 1051559 h 1051559"/>
              <a:gd name="connsiteX16" fmla="*/ 0 w 3036857"/>
              <a:gd name="connsiteY16" fmla="*/ 876296 h 1051559"/>
              <a:gd name="connsiteX17" fmla="*/ 0 w 3036857"/>
              <a:gd name="connsiteY17" fmla="*/ 518769 h 1051559"/>
              <a:gd name="connsiteX18" fmla="*/ 0 w 3036857"/>
              <a:gd name="connsiteY18" fmla="*/ 175263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6857" h="1051559" fill="none" extrusionOk="0">
                <a:moveTo>
                  <a:pt x="0" y="175263"/>
                </a:moveTo>
                <a:cubicBezTo>
                  <a:pt x="-1320" y="67719"/>
                  <a:pt x="93162" y="24291"/>
                  <a:pt x="175263" y="0"/>
                </a:cubicBezTo>
                <a:cubicBezTo>
                  <a:pt x="444729" y="-52350"/>
                  <a:pt x="622286" y="54430"/>
                  <a:pt x="766256" y="0"/>
                </a:cubicBezTo>
                <a:cubicBezTo>
                  <a:pt x="910226" y="-54430"/>
                  <a:pt x="1102428" y="972"/>
                  <a:pt x="1276659" y="0"/>
                </a:cubicBezTo>
                <a:cubicBezTo>
                  <a:pt x="1450890" y="-972"/>
                  <a:pt x="1579996" y="37656"/>
                  <a:pt x="1867652" y="0"/>
                </a:cubicBezTo>
                <a:cubicBezTo>
                  <a:pt x="2155308" y="-37656"/>
                  <a:pt x="2204524" y="8876"/>
                  <a:pt x="2378054" y="0"/>
                </a:cubicBezTo>
                <a:cubicBezTo>
                  <a:pt x="2551584" y="-8876"/>
                  <a:pt x="2670572" y="32450"/>
                  <a:pt x="2861594" y="0"/>
                </a:cubicBezTo>
                <a:cubicBezTo>
                  <a:pt x="2966977" y="-26744"/>
                  <a:pt x="3018538" y="60046"/>
                  <a:pt x="3036857" y="175263"/>
                </a:cubicBezTo>
                <a:cubicBezTo>
                  <a:pt x="3063709" y="326978"/>
                  <a:pt x="2997253" y="403837"/>
                  <a:pt x="3036857" y="532790"/>
                </a:cubicBezTo>
                <a:cubicBezTo>
                  <a:pt x="3076461" y="661743"/>
                  <a:pt x="3001226" y="782115"/>
                  <a:pt x="3036857" y="876296"/>
                </a:cubicBezTo>
                <a:cubicBezTo>
                  <a:pt x="3026834" y="990917"/>
                  <a:pt x="2968727" y="1052456"/>
                  <a:pt x="2861594" y="1051559"/>
                </a:cubicBezTo>
                <a:cubicBezTo>
                  <a:pt x="2591957" y="1121852"/>
                  <a:pt x="2551668" y="1033313"/>
                  <a:pt x="2270601" y="1051559"/>
                </a:cubicBezTo>
                <a:cubicBezTo>
                  <a:pt x="1989534" y="1069805"/>
                  <a:pt x="1961399" y="1030952"/>
                  <a:pt x="1706472" y="1051559"/>
                </a:cubicBezTo>
                <a:cubicBezTo>
                  <a:pt x="1451545" y="1072166"/>
                  <a:pt x="1351083" y="1036658"/>
                  <a:pt x="1169205" y="1051559"/>
                </a:cubicBezTo>
                <a:cubicBezTo>
                  <a:pt x="987327" y="1066460"/>
                  <a:pt x="907872" y="1042376"/>
                  <a:pt x="712529" y="1051559"/>
                </a:cubicBezTo>
                <a:cubicBezTo>
                  <a:pt x="517186" y="1060742"/>
                  <a:pt x="307273" y="1025177"/>
                  <a:pt x="175263" y="1051559"/>
                </a:cubicBezTo>
                <a:cubicBezTo>
                  <a:pt x="86048" y="1026968"/>
                  <a:pt x="-7483" y="1000800"/>
                  <a:pt x="0" y="876296"/>
                </a:cubicBezTo>
                <a:cubicBezTo>
                  <a:pt x="-40038" y="752836"/>
                  <a:pt x="30502" y="594621"/>
                  <a:pt x="0" y="518769"/>
                </a:cubicBezTo>
                <a:cubicBezTo>
                  <a:pt x="-30502" y="442917"/>
                  <a:pt x="32241" y="245904"/>
                  <a:pt x="0" y="175263"/>
                </a:cubicBezTo>
                <a:close/>
              </a:path>
              <a:path w="3036857" h="1051559" stroke="0" extrusionOk="0">
                <a:moveTo>
                  <a:pt x="0" y="175263"/>
                </a:moveTo>
                <a:cubicBezTo>
                  <a:pt x="9309" y="69032"/>
                  <a:pt x="74005" y="-24800"/>
                  <a:pt x="175263" y="0"/>
                </a:cubicBezTo>
                <a:cubicBezTo>
                  <a:pt x="369969" y="-45025"/>
                  <a:pt x="466659" y="20413"/>
                  <a:pt x="631939" y="0"/>
                </a:cubicBezTo>
                <a:cubicBezTo>
                  <a:pt x="797219" y="-20413"/>
                  <a:pt x="1008428" y="13900"/>
                  <a:pt x="1115479" y="0"/>
                </a:cubicBezTo>
                <a:cubicBezTo>
                  <a:pt x="1222530" y="-13900"/>
                  <a:pt x="1498658" y="45923"/>
                  <a:pt x="1599018" y="0"/>
                </a:cubicBezTo>
                <a:cubicBezTo>
                  <a:pt x="1699378" y="-45923"/>
                  <a:pt x="2056989" y="56707"/>
                  <a:pt x="2190011" y="0"/>
                </a:cubicBezTo>
                <a:cubicBezTo>
                  <a:pt x="2323033" y="-56707"/>
                  <a:pt x="2530348" y="9403"/>
                  <a:pt x="2861594" y="0"/>
                </a:cubicBezTo>
                <a:cubicBezTo>
                  <a:pt x="2933608" y="6010"/>
                  <a:pt x="3031113" y="85851"/>
                  <a:pt x="3036857" y="175263"/>
                </a:cubicBezTo>
                <a:cubicBezTo>
                  <a:pt x="3063669" y="275998"/>
                  <a:pt x="3007207" y="440708"/>
                  <a:pt x="3036857" y="518769"/>
                </a:cubicBezTo>
                <a:cubicBezTo>
                  <a:pt x="3066507" y="596830"/>
                  <a:pt x="2996492" y="790013"/>
                  <a:pt x="3036857" y="876296"/>
                </a:cubicBezTo>
                <a:cubicBezTo>
                  <a:pt x="3037233" y="957273"/>
                  <a:pt x="2953372" y="1054998"/>
                  <a:pt x="2861594" y="1051559"/>
                </a:cubicBezTo>
                <a:cubicBezTo>
                  <a:pt x="2729471" y="1077394"/>
                  <a:pt x="2461007" y="1017862"/>
                  <a:pt x="2351191" y="1051559"/>
                </a:cubicBezTo>
                <a:cubicBezTo>
                  <a:pt x="2241375" y="1085256"/>
                  <a:pt x="2030459" y="1028442"/>
                  <a:pt x="1894515" y="1051559"/>
                </a:cubicBezTo>
                <a:cubicBezTo>
                  <a:pt x="1758571" y="1074676"/>
                  <a:pt x="1588248" y="998683"/>
                  <a:pt x="1357249" y="1051559"/>
                </a:cubicBezTo>
                <a:cubicBezTo>
                  <a:pt x="1126250" y="1104435"/>
                  <a:pt x="1054536" y="993759"/>
                  <a:pt x="819982" y="1051559"/>
                </a:cubicBezTo>
                <a:cubicBezTo>
                  <a:pt x="585428" y="1109359"/>
                  <a:pt x="326684" y="1023236"/>
                  <a:pt x="175263" y="1051559"/>
                </a:cubicBezTo>
                <a:cubicBezTo>
                  <a:pt x="75690" y="1052943"/>
                  <a:pt x="10853" y="966739"/>
                  <a:pt x="0" y="876296"/>
                </a:cubicBezTo>
                <a:cubicBezTo>
                  <a:pt x="-9846" y="710225"/>
                  <a:pt x="28979" y="642360"/>
                  <a:pt x="0" y="518769"/>
                </a:cubicBezTo>
                <a:cubicBezTo>
                  <a:pt x="-28979" y="395178"/>
                  <a:pt x="40765" y="313671"/>
                  <a:pt x="0" y="175263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879682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omic Sans MS" panose="030F0702030302020204" pitchFamily="66" charset="0"/>
              </a:rPr>
              <a:t>  Yes, I will.</a:t>
            </a:r>
          </a:p>
        </p:txBody>
      </p:sp>
      <p:sp>
        <p:nvSpPr>
          <p:cNvPr id="4" name="Dap an C">
            <a:extLst>
              <a:ext uri="{FF2B5EF4-FFF2-40B4-BE49-F238E27FC236}">
                <a16:creationId xmlns:a16="http://schemas.microsoft.com/office/drawing/2014/main" xmlns="" id="{E1F3983F-7F2D-4498-82DC-D6BCCC689359}"/>
              </a:ext>
            </a:extLst>
          </p:cNvPr>
          <p:cNvSpPr/>
          <p:nvPr/>
        </p:nvSpPr>
        <p:spPr>
          <a:xfrm>
            <a:off x="683920" y="3802556"/>
            <a:ext cx="762937" cy="1026944"/>
          </a:xfrm>
          <a:custGeom>
            <a:avLst/>
            <a:gdLst>
              <a:gd name="connsiteX0" fmla="*/ 0 w 762937"/>
              <a:gd name="connsiteY0" fmla="*/ 513472 h 1026944"/>
              <a:gd name="connsiteX1" fmla="*/ 381469 w 762937"/>
              <a:gd name="connsiteY1" fmla="*/ 0 h 1026944"/>
              <a:gd name="connsiteX2" fmla="*/ 762938 w 762937"/>
              <a:gd name="connsiteY2" fmla="*/ 513472 h 1026944"/>
              <a:gd name="connsiteX3" fmla="*/ 381469 w 762937"/>
              <a:gd name="connsiteY3" fmla="*/ 1026944 h 1026944"/>
              <a:gd name="connsiteX4" fmla="*/ 0 w 762937"/>
              <a:gd name="connsiteY4" fmla="*/ 513472 h 102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26944" fill="none" extrusionOk="0">
                <a:moveTo>
                  <a:pt x="0" y="513472"/>
                </a:moveTo>
                <a:cubicBezTo>
                  <a:pt x="38955" y="195770"/>
                  <a:pt x="133513" y="27923"/>
                  <a:pt x="381469" y="0"/>
                </a:cubicBezTo>
                <a:cubicBezTo>
                  <a:pt x="627623" y="2828"/>
                  <a:pt x="711685" y="222168"/>
                  <a:pt x="762938" y="513472"/>
                </a:cubicBezTo>
                <a:cubicBezTo>
                  <a:pt x="761772" y="791930"/>
                  <a:pt x="603202" y="995738"/>
                  <a:pt x="381469" y="1026944"/>
                </a:cubicBezTo>
                <a:cubicBezTo>
                  <a:pt x="146932" y="1018329"/>
                  <a:pt x="41511" y="762399"/>
                  <a:pt x="0" y="513472"/>
                </a:cubicBezTo>
                <a:close/>
              </a:path>
              <a:path w="762937" h="1026944" stroke="0" extrusionOk="0">
                <a:moveTo>
                  <a:pt x="0" y="513472"/>
                </a:moveTo>
                <a:cubicBezTo>
                  <a:pt x="32114" y="244318"/>
                  <a:pt x="215302" y="26176"/>
                  <a:pt x="381469" y="0"/>
                </a:cubicBezTo>
                <a:cubicBezTo>
                  <a:pt x="586807" y="-40355"/>
                  <a:pt x="773247" y="256697"/>
                  <a:pt x="762938" y="513472"/>
                </a:cubicBezTo>
                <a:cubicBezTo>
                  <a:pt x="754740" y="814246"/>
                  <a:pt x="580958" y="991004"/>
                  <a:pt x="381469" y="1026944"/>
                </a:cubicBezTo>
                <a:cubicBezTo>
                  <a:pt x="182365" y="1021528"/>
                  <a:pt x="-25787" y="802654"/>
                  <a:pt x="0" y="513472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42" name="Dap an D">
            <a:extLst>
              <a:ext uri="{FF2B5EF4-FFF2-40B4-BE49-F238E27FC236}">
                <a16:creationId xmlns:a16="http://schemas.microsoft.com/office/drawing/2014/main" xmlns="" id="{4DC7B6B4-FE55-43EA-B20B-87281CA0F0C8}"/>
              </a:ext>
            </a:extLst>
          </p:cNvPr>
          <p:cNvSpPr/>
          <p:nvPr/>
        </p:nvSpPr>
        <p:spPr>
          <a:xfrm>
            <a:off x="4670592" y="3758544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43" name="Dap an B">
            <a:extLst>
              <a:ext uri="{FF2B5EF4-FFF2-40B4-BE49-F238E27FC236}">
                <a16:creationId xmlns:a16="http://schemas.microsoft.com/office/drawing/2014/main" xmlns="" id="{88ED1261-F09A-45DA-9F42-CAA837ADEF97}"/>
              </a:ext>
            </a:extLst>
          </p:cNvPr>
          <p:cNvSpPr/>
          <p:nvPr/>
        </p:nvSpPr>
        <p:spPr>
          <a:xfrm>
            <a:off x="4710025" y="2291963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44" name="Dap an A">
            <a:extLst>
              <a:ext uri="{FF2B5EF4-FFF2-40B4-BE49-F238E27FC236}">
                <a16:creationId xmlns:a16="http://schemas.microsoft.com/office/drawing/2014/main" xmlns="" id="{BF8BF9FE-719F-478D-8A7B-B147DBF5E58C}"/>
              </a:ext>
            </a:extLst>
          </p:cNvPr>
          <p:cNvSpPr/>
          <p:nvPr/>
        </p:nvSpPr>
        <p:spPr>
          <a:xfrm>
            <a:off x="683920" y="2305040"/>
            <a:ext cx="762937" cy="1051559"/>
          </a:xfrm>
          <a:custGeom>
            <a:avLst/>
            <a:gdLst>
              <a:gd name="connsiteX0" fmla="*/ 0 w 762937"/>
              <a:gd name="connsiteY0" fmla="*/ 525780 h 1051559"/>
              <a:gd name="connsiteX1" fmla="*/ 381469 w 762937"/>
              <a:gd name="connsiteY1" fmla="*/ 0 h 1051559"/>
              <a:gd name="connsiteX2" fmla="*/ 762938 w 762937"/>
              <a:gd name="connsiteY2" fmla="*/ 525780 h 1051559"/>
              <a:gd name="connsiteX3" fmla="*/ 381469 w 762937"/>
              <a:gd name="connsiteY3" fmla="*/ 1051560 h 1051559"/>
              <a:gd name="connsiteX4" fmla="*/ 0 w 762937"/>
              <a:gd name="connsiteY4" fmla="*/ 525780 h 105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7" h="1051559" fill="none" extrusionOk="0">
                <a:moveTo>
                  <a:pt x="0" y="525780"/>
                </a:moveTo>
                <a:cubicBezTo>
                  <a:pt x="38955" y="201281"/>
                  <a:pt x="133513" y="27923"/>
                  <a:pt x="381469" y="0"/>
                </a:cubicBezTo>
                <a:cubicBezTo>
                  <a:pt x="611900" y="1574"/>
                  <a:pt x="718561" y="228715"/>
                  <a:pt x="762938" y="525780"/>
                </a:cubicBezTo>
                <a:cubicBezTo>
                  <a:pt x="761772" y="811035"/>
                  <a:pt x="603202" y="1020354"/>
                  <a:pt x="381469" y="1051560"/>
                </a:cubicBezTo>
                <a:cubicBezTo>
                  <a:pt x="120506" y="1033404"/>
                  <a:pt x="18570" y="800656"/>
                  <a:pt x="0" y="525780"/>
                </a:cubicBezTo>
                <a:close/>
              </a:path>
              <a:path w="762937" h="1051559" stroke="0" extrusionOk="0">
                <a:moveTo>
                  <a:pt x="0" y="525780"/>
                </a:moveTo>
                <a:cubicBezTo>
                  <a:pt x="32114" y="249829"/>
                  <a:pt x="215302" y="26176"/>
                  <a:pt x="381469" y="0"/>
                </a:cubicBezTo>
                <a:cubicBezTo>
                  <a:pt x="589486" y="-20115"/>
                  <a:pt x="783184" y="288052"/>
                  <a:pt x="762938" y="525780"/>
                </a:cubicBezTo>
                <a:cubicBezTo>
                  <a:pt x="754740" y="833351"/>
                  <a:pt x="580958" y="1015620"/>
                  <a:pt x="381469" y="1051560"/>
                </a:cubicBezTo>
                <a:cubicBezTo>
                  <a:pt x="188961" y="1043058"/>
                  <a:pt x="-32848" y="823292"/>
                  <a:pt x="0" y="525780"/>
                </a:cubicBezTo>
                <a:close/>
              </a:path>
            </a:pathLst>
          </a:custGeom>
          <a:solidFill>
            <a:srgbClr val="B33F34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8845014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white"/>
                </a:solidFill>
                <a:latin typeface="UTM Cookies" panose="02040603050506020204" pitchFamily="18" charset="0"/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2C51FE-2134-4A92-80CA-3F0E6EAB4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b="9571"/>
          <a:stretch/>
        </p:blipFill>
        <p:spPr>
          <a:xfrm>
            <a:off x="-40657" y="-122839"/>
            <a:ext cx="2734610" cy="2211174"/>
          </a:xfrm>
          <a:prstGeom prst="rect">
            <a:avLst/>
          </a:prstGeom>
        </p:spPr>
      </p:pic>
      <p:pic>
        <p:nvPicPr>
          <p:cNvPr id="14" name="Right-answer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E8F082A-1B13-4EB1-8463-B125FEE3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53" y="5219828"/>
            <a:ext cx="365522" cy="36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293DB1-B88F-4335-8C33-9F0FB868A279}"/>
              </a:ext>
            </a:extLst>
          </p:cNvPr>
          <p:cNvGrpSpPr/>
          <p:nvPr/>
        </p:nvGrpSpPr>
        <p:grpSpPr>
          <a:xfrm>
            <a:off x="-3030180" y="-655439"/>
            <a:ext cx="2482751" cy="2925035"/>
            <a:chOff x="-4040239" y="-873918"/>
            <a:chExt cx="3310334" cy="39000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EB9C037-DD20-41F7-B347-A8C58EB9538C}"/>
                </a:ext>
              </a:extLst>
            </p:cNvPr>
            <p:cNvGrpSpPr/>
            <p:nvPr/>
          </p:nvGrpSpPr>
          <p:grpSpPr>
            <a:xfrm>
              <a:off x="-2690010" y="-873918"/>
              <a:ext cx="1960105" cy="1255883"/>
              <a:chOff x="-2678435" y="-855178"/>
              <a:chExt cx="2443558" cy="1565642"/>
            </a:xfrm>
          </p:grpSpPr>
          <p:sp>
            <p:nvSpPr>
              <p:cNvPr id="52" name="Speech Bubble: Oval 51">
                <a:extLst>
                  <a:ext uri="{FF2B5EF4-FFF2-40B4-BE49-F238E27FC236}">
                    <a16:creationId xmlns:a16="http://schemas.microsoft.com/office/drawing/2014/main" xmlns="" id="{A8F907AF-8E4A-4F10-8399-F10F08EF3E81}"/>
                  </a:ext>
                </a:extLst>
              </p:cNvPr>
              <p:cNvSpPr/>
              <p:nvPr/>
            </p:nvSpPr>
            <p:spPr>
              <a:xfrm>
                <a:off x="-2678435" y="-855178"/>
                <a:ext cx="2432311" cy="1565642"/>
              </a:xfrm>
              <a:custGeom>
                <a:avLst/>
                <a:gdLst>
                  <a:gd name="connsiteX0" fmla="*/ 709432 w 2432311"/>
                  <a:gd name="connsiteY0" fmla="*/ 1761347 h 1565642"/>
                  <a:gd name="connsiteX1" fmla="*/ 618499 w 2432311"/>
                  <a:gd name="connsiteY1" fmla="*/ 1464593 h 1565642"/>
                  <a:gd name="connsiteX2" fmla="*/ 373133 w 2432311"/>
                  <a:gd name="connsiteY2" fmla="*/ 218596 h 1565642"/>
                  <a:gd name="connsiteX3" fmla="*/ 1585568 w 2432311"/>
                  <a:gd name="connsiteY3" fmla="*/ 36988 h 1565642"/>
                  <a:gd name="connsiteX4" fmla="*/ 2289808 w 2432311"/>
                  <a:gd name="connsiteY4" fmla="*/ 1150514 h 1565642"/>
                  <a:gd name="connsiteX5" fmla="*/ 1058790 w 2432311"/>
                  <a:gd name="connsiteY5" fmla="*/ 1559061 h 1565642"/>
                  <a:gd name="connsiteX6" fmla="*/ 709432 w 2432311"/>
                  <a:gd name="connsiteY6" fmla="*/ 1761347 h 156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2311" h="1565642" fill="none" extrusionOk="0">
                    <a:moveTo>
                      <a:pt x="709432" y="1761347"/>
                    </a:moveTo>
                    <a:cubicBezTo>
                      <a:pt x="692514" y="1654927"/>
                      <a:pt x="661962" y="1558450"/>
                      <a:pt x="618499" y="1464593"/>
                    </a:cubicBezTo>
                    <a:cubicBezTo>
                      <a:pt x="-72265" y="1209664"/>
                      <a:pt x="-99925" y="518233"/>
                      <a:pt x="373133" y="218596"/>
                    </a:cubicBezTo>
                    <a:cubicBezTo>
                      <a:pt x="766557" y="39566"/>
                      <a:pt x="1138304" y="45822"/>
                      <a:pt x="1585568" y="36988"/>
                    </a:cubicBezTo>
                    <a:cubicBezTo>
                      <a:pt x="2292378" y="206490"/>
                      <a:pt x="2653623" y="675908"/>
                      <a:pt x="2289808" y="1150514"/>
                    </a:cubicBezTo>
                    <a:cubicBezTo>
                      <a:pt x="2017312" y="1483879"/>
                      <a:pt x="1588751" y="1607524"/>
                      <a:pt x="1058790" y="1559061"/>
                    </a:cubicBezTo>
                    <a:cubicBezTo>
                      <a:pt x="982152" y="1590582"/>
                      <a:pt x="852461" y="1666631"/>
                      <a:pt x="709432" y="1761347"/>
                    </a:cubicBezTo>
                    <a:close/>
                  </a:path>
                  <a:path w="2432311" h="1565642" stroke="0" extrusionOk="0">
                    <a:moveTo>
                      <a:pt x="709432" y="1761347"/>
                    </a:moveTo>
                    <a:cubicBezTo>
                      <a:pt x="672037" y="1691235"/>
                      <a:pt x="650794" y="1588578"/>
                      <a:pt x="618499" y="1464593"/>
                    </a:cubicBezTo>
                    <a:cubicBezTo>
                      <a:pt x="-72897" y="1169251"/>
                      <a:pt x="-162981" y="684595"/>
                      <a:pt x="373133" y="218596"/>
                    </a:cubicBezTo>
                    <a:cubicBezTo>
                      <a:pt x="767542" y="40781"/>
                      <a:pt x="1211242" y="-15401"/>
                      <a:pt x="1585568" y="36988"/>
                    </a:cubicBezTo>
                    <a:cubicBezTo>
                      <a:pt x="2202761" y="227018"/>
                      <a:pt x="2632331" y="757364"/>
                      <a:pt x="2289808" y="1150514"/>
                    </a:cubicBezTo>
                    <a:cubicBezTo>
                      <a:pt x="2072460" y="1519971"/>
                      <a:pt x="1541782" y="1708836"/>
                      <a:pt x="1058790" y="1559061"/>
                    </a:cubicBezTo>
                    <a:cubicBezTo>
                      <a:pt x="944730" y="1603570"/>
                      <a:pt x="802243" y="1730567"/>
                      <a:pt x="709432" y="176134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97051036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723C6452-A95C-4F56-B671-7698EB4538AF}"/>
                  </a:ext>
                </a:extLst>
              </p:cNvPr>
              <p:cNvSpPr txBox="1"/>
              <p:nvPr/>
            </p:nvSpPr>
            <p:spPr>
              <a:xfrm>
                <a:off x="-2399474" y="-303189"/>
                <a:ext cx="2164597" cy="53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500" kern="1200">
                    <a:solidFill>
                      <a:srgbClr val="ED7D31">
                        <a:lumMod val="75000"/>
                      </a:srgbClr>
                    </a:solidFill>
                    <a:latin typeface="UTM Cookies" panose="02040603050506020204" pitchFamily="18" charset="0"/>
                    <a:ea typeface="+mn-ea"/>
                    <a:cs typeface="+mn-cs"/>
                  </a:rPr>
                  <a:t>CORRECT!!!</a:t>
                </a:r>
              </a:p>
            </p:txBody>
          </p:sp>
        </p:grpSp>
        <p:pic>
          <p:nvPicPr>
            <p:cNvPr id="55" name="Picture 5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EB5E04E-B6B7-40E5-BE10-9D7D1CE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40239" y="-231084"/>
              <a:ext cx="1953211" cy="3257212"/>
            </a:xfrm>
            <a:prstGeom prst="rect">
              <a:avLst/>
            </a:prstGeom>
          </p:spPr>
        </p:pic>
      </p:grpSp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38EBB3C-DD3E-43C7-B735-004C39D610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389" y="523938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68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2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1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44444E-6 L 0.35208 0.12315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4" y="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0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4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12549" l="-25098"/>
                                          </p:by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9" grpId="0" animBg="1"/>
          <p:bldP spid="26" grpId="0" animBg="1"/>
          <p:bldP spid="26" grpId="1" animBg="1"/>
          <p:bldP spid="26" grpId="2" animBg="1"/>
          <p:bldP spid="28" grpId="0" animBg="1"/>
          <p:bldP spid="28" grpId="1" animBg="1"/>
          <p:bldP spid="28" grpId="2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  <p:bldP spid="4" grpId="0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B21C579-A787-4AEA-9674-42751B8D2DB4}"/>
              </a:ext>
            </a:extLst>
          </p:cNvPr>
          <p:cNvSpPr/>
          <p:nvPr/>
        </p:nvSpPr>
        <p:spPr>
          <a:xfrm>
            <a:off x="1815009" y="1190356"/>
            <a:ext cx="2739278" cy="1811417"/>
          </a:xfrm>
          <a:custGeom>
            <a:avLst/>
            <a:gdLst>
              <a:gd name="connsiteX0" fmla="*/ 798965 w 2739278"/>
              <a:gd name="connsiteY0" fmla="*/ 2037844 h 1811417"/>
              <a:gd name="connsiteX1" fmla="*/ 696556 w 2739278"/>
              <a:gd name="connsiteY1" fmla="*/ 1694505 h 1811417"/>
              <a:gd name="connsiteX2" fmla="*/ 395114 w 2739278"/>
              <a:gd name="connsiteY2" fmla="*/ 269297 h 1811417"/>
              <a:gd name="connsiteX3" fmla="*/ 1786999 w 2739278"/>
              <a:gd name="connsiteY3" fmla="*/ 43074 h 1811417"/>
              <a:gd name="connsiteX4" fmla="*/ 2591874 w 2739278"/>
              <a:gd name="connsiteY4" fmla="*/ 1314446 h 1811417"/>
              <a:gd name="connsiteX5" fmla="*/ 1192413 w 2739278"/>
              <a:gd name="connsiteY5" fmla="*/ 1803804 h 1811417"/>
              <a:gd name="connsiteX6" fmla="*/ 798965 w 2739278"/>
              <a:gd name="connsiteY6" fmla="*/ 2037844 h 181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9278" h="1811417" fill="none" extrusionOk="0">
                <a:moveTo>
                  <a:pt x="798965" y="2037844"/>
                </a:moveTo>
                <a:cubicBezTo>
                  <a:pt x="759675" y="1918183"/>
                  <a:pt x="732642" y="1784291"/>
                  <a:pt x="696556" y="1694505"/>
                </a:cubicBezTo>
                <a:cubicBezTo>
                  <a:pt x="59653" y="1423009"/>
                  <a:pt x="-198561" y="671291"/>
                  <a:pt x="395114" y="269297"/>
                </a:cubicBezTo>
                <a:cubicBezTo>
                  <a:pt x="777015" y="32012"/>
                  <a:pt x="1277500" y="18465"/>
                  <a:pt x="1786999" y="43074"/>
                </a:cubicBezTo>
                <a:cubicBezTo>
                  <a:pt x="2544868" y="270738"/>
                  <a:pt x="2976335" y="792541"/>
                  <a:pt x="2591874" y="1314446"/>
                </a:cubicBezTo>
                <a:cubicBezTo>
                  <a:pt x="2268372" y="1738029"/>
                  <a:pt x="1785293" y="1857319"/>
                  <a:pt x="1192413" y="1803804"/>
                </a:cubicBezTo>
                <a:cubicBezTo>
                  <a:pt x="1029333" y="1891394"/>
                  <a:pt x="934602" y="1975242"/>
                  <a:pt x="798965" y="2037844"/>
                </a:cubicBezTo>
                <a:close/>
              </a:path>
              <a:path w="2739278" h="1811417" stroke="0" extrusionOk="0">
                <a:moveTo>
                  <a:pt x="798965" y="2037844"/>
                </a:moveTo>
                <a:cubicBezTo>
                  <a:pt x="768543" y="1912170"/>
                  <a:pt x="720314" y="1808387"/>
                  <a:pt x="696556" y="1694505"/>
                </a:cubicBezTo>
                <a:cubicBezTo>
                  <a:pt x="-47637" y="1313276"/>
                  <a:pt x="-230736" y="710885"/>
                  <a:pt x="395114" y="269297"/>
                </a:cubicBezTo>
                <a:cubicBezTo>
                  <a:pt x="776675" y="32162"/>
                  <a:pt x="1331284" y="-36481"/>
                  <a:pt x="1786999" y="43074"/>
                </a:cubicBezTo>
                <a:cubicBezTo>
                  <a:pt x="2543746" y="230912"/>
                  <a:pt x="2957388" y="857530"/>
                  <a:pt x="2591874" y="1314446"/>
                </a:cubicBezTo>
                <a:cubicBezTo>
                  <a:pt x="2343130" y="1710619"/>
                  <a:pt x="1757817" y="1913293"/>
                  <a:pt x="1192413" y="1803804"/>
                </a:cubicBezTo>
                <a:cubicBezTo>
                  <a:pt x="1045278" y="1916735"/>
                  <a:pt x="978897" y="1931878"/>
                  <a:pt x="798965" y="20378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970510362">
                  <a:prstGeom prst="wedgeEllipse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9C6DACE4-EB38-4FB6-9032-854630DDE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9924" y="1009006"/>
            <a:ext cx="1054853" cy="1562744"/>
          </a:xfrm>
          <a:prstGeom prst="rect">
            <a:avLst/>
          </a:prstGeom>
        </p:spPr>
      </p:pic>
      <p:sp>
        <p:nvSpPr>
          <p:cNvPr id="69" name="Freeform 11">
            <a:extLst>
              <a:ext uri="{FF2B5EF4-FFF2-40B4-BE49-F238E27FC236}">
                <a16:creationId xmlns:a16="http://schemas.microsoft.com/office/drawing/2014/main" xmlns="" id="{DBF4A744-849D-4A0C-9C40-6BB3C447496B}"/>
              </a:ext>
            </a:extLst>
          </p:cNvPr>
          <p:cNvSpPr/>
          <p:nvPr/>
        </p:nvSpPr>
        <p:spPr>
          <a:xfrm rot="951547">
            <a:off x="262289" y="-486243"/>
            <a:ext cx="2871285" cy="2271255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2051F1FB-BD55-4BC6-8562-2FB073FC2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85" y="2407883"/>
            <a:ext cx="1464908" cy="2442909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2157790C-1BA3-4E7D-A38D-D12DAED1EE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8714" y="380286"/>
            <a:ext cx="4009431" cy="2245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233CE-029F-486D-8A5C-96E2AC18E9A8}"/>
              </a:ext>
            </a:extLst>
          </p:cNvPr>
          <p:cNvSpPr txBox="1"/>
          <p:nvPr/>
        </p:nvSpPr>
        <p:spPr>
          <a:xfrm>
            <a:off x="2141906" y="1905646"/>
            <a:ext cx="2110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kern="120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Good job!</a:t>
            </a:r>
          </a:p>
        </p:txBody>
      </p:sp>
      <p:pic>
        <p:nvPicPr>
          <p:cNvPr id="37" name="Picture 10" descr="Cherry Blossom Pink Sticker">
            <a:extLst>
              <a:ext uri="{FF2B5EF4-FFF2-40B4-BE49-F238E27FC236}">
                <a16:creationId xmlns:a16="http://schemas.microsoft.com/office/drawing/2014/main" xmlns="" id="{9E2D6F8C-22E1-4C4F-AC89-79713C853F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91" y="3129622"/>
            <a:ext cx="285842" cy="2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herry Blossom Pink Sticker">
            <a:extLst>
              <a:ext uri="{FF2B5EF4-FFF2-40B4-BE49-F238E27FC236}">
                <a16:creationId xmlns:a16="http://schemas.microsoft.com/office/drawing/2014/main" xmlns="" id="{24653E32-7EAE-4B34-A601-D493CF53A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37" y="339972"/>
            <a:ext cx="251867" cy="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xmlns="" id="{21A6ED60-CC4C-49D4-B961-9C7ABD287C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98412" y="713004"/>
            <a:ext cx="3453890" cy="2987615"/>
          </a:xfrm>
          <a:prstGeom prst="rect">
            <a:avLst/>
          </a:prstGeom>
        </p:spPr>
      </p:pic>
      <p:pic>
        <p:nvPicPr>
          <p:cNvPr id="2053" name="Picture 5" descr="Feliz Navidad Christmas Sticker by Demic">
            <a:hlinkClick r:id="rId9" action="ppaction://hlinksldjump"/>
            <a:extLst>
              <a:ext uri="{FF2B5EF4-FFF2-40B4-BE49-F238E27FC236}">
                <a16:creationId xmlns:a16="http://schemas.microsoft.com/office/drawing/2014/main" xmlns="" id="{66070A8E-BBC5-47DB-8E29-7D0FDBB299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84" y="1272541"/>
            <a:ext cx="3122302" cy="31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7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ong do">
            <a:extLst>
              <a:ext uri="{FF2B5EF4-FFF2-40B4-BE49-F238E27FC236}">
                <a16:creationId xmlns:a16="http://schemas.microsoft.com/office/drawing/2014/main" xmlns="" id="{67D4960A-F994-4BFA-A7BC-DB850BF7D3A0}"/>
              </a:ext>
            </a:extLst>
          </p:cNvPr>
          <p:cNvSpPr/>
          <p:nvPr/>
        </p:nvSpPr>
        <p:spPr>
          <a:xfrm>
            <a:off x="2708041" y="578329"/>
            <a:ext cx="4589458" cy="4550726"/>
          </a:xfrm>
          <a:prstGeom prst="diamond">
            <a:avLst/>
          </a:prstGeom>
          <a:solidFill>
            <a:srgbClr val="B33F34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1427028032">
                  <a:custGeom>
                    <a:avLst/>
                    <a:gdLst>
                      <a:gd name="connsiteX0" fmla="*/ 0 w 5315788"/>
                      <a:gd name="connsiteY0" fmla="*/ 2657894 h 5315788"/>
                      <a:gd name="connsiteX1" fmla="*/ 2657894 w 5315788"/>
                      <a:gd name="connsiteY1" fmla="*/ 0 h 5315788"/>
                      <a:gd name="connsiteX2" fmla="*/ 5315788 w 5315788"/>
                      <a:gd name="connsiteY2" fmla="*/ 2657894 h 5315788"/>
                      <a:gd name="connsiteX3" fmla="*/ 2657894 w 5315788"/>
                      <a:gd name="connsiteY3" fmla="*/ 5315788 h 5315788"/>
                      <a:gd name="connsiteX4" fmla="*/ 0 w 5315788"/>
                      <a:gd name="connsiteY4" fmla="*/ 2657894 h 5315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5788" h="5315788" fill="none" extrusionOk="0">
                        <a:moveTo>
                          <a:pt x="0" y="2657894"/>
                        </a:moveTo>
                        <a:cubicBezTo>
                          <a:pt x="35989" y="1359087"/>
                          <a:pt x="1243112" y="-6814"/>
                          <a:pt x="2657894" y="0"/>
                        </a:cubicBezTo>
                        <a:cubicBezTo>
                          <a:pt x="4451439" y="-66362"/>
                          <a:pt x="5213625" y="1002794"/>
                          <a:pt x="5315788" y="2657894"/>
                        </a:cubicBezTo>
                        <a:cubicBezTo>
                          <a:pt x="5683996" y="4215814"/>
                          <a:pt x="4085240" y="5378709"/>
                          <a:pt x="2657894" y="5315788"/>
                        </a:cubicBezTo>
                        <a:cubicBezTo>
                          <a:pt x="1235073" y="5364239"/>
                          <a:pt x="-194911" y="4389978"/>
                          <a:pt x="0" y="2657894"/>
                        </a:cubicBezTo>
                        <a:close/>
                      </a:path>
                      <a:path w="5315788" h="5315788" stroke="0" extrusionOk="0">
                        <a:moveTo>
                          <a:pt x="0" y="2657894"/>
                        </a:moveTo>
                        <a:cubicBezTo>
                          <a:pt x="-89786" y="1112472"/>
                          <a:pt x="891909" y="-88963"/>
                          <a:pt x="2657894" y="0"/>
                        </a:cubicBezTo>
                        <a:cubicBezTo>
                          <a:pt x="4029245" y="211867"/>
                          <a:pt x="5398039" y="1281888"/>
                          <a:pt x="5315788" y="2657894"/>
                        </a:cubicBezTo>
                        <a:cubicBezTo>
                          <a:pt x="5355838" y="3693303"/>
                          <a:pt x="3910203" y="5634078"/>
                          <a:pt x="2657894" y="5315788"/>
                        </a:cubicBezTo>
                        <a:cubicBezTo>
                          <a:pt x="993066" y="5599014"/>
                          <a:pt x="-236050" y="4108058"/>
                          <a:pt x="0" y="265789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C099C96-97A2-4ECB-BF05-4D8F19D5F886}"/>
              </a:ext>
            </a:extLst>
          </p:cNvPr>
          <p:cNvSpPr/>
          <p:nvPr/>
        </p:nvSpPr>
        <p:spPr>
          <a:xfrm>
            <a:off x="3042479" y="872209"/>
            <a:ext cx="3920580" cy="3866799"/>
          </a:xfrm>
          <a:custGeom>
            <a:avLst/>
            <a:gdLst>
              <a:gd name="connsiteX0" fmla="*/ 0 w 3920580"/>
              <a:gd name="connsiteY0" fmla="*/ 1933400 h 3866799"/>
              <a:gd name="connsiteX1" fmla="*/ 1960290 w 3920580"/>
              <a:gd name="connsiteY1" fmla="*/ 0 h 3866799"/>
              <a:gd name="connsiteX2" fmla="*/ 3920580 w 3920580"/>
              <a:gd name="connsiteY2" fmla="*/ 1933400 h 3866799"/>
              <a:gd name="connsiteX3" fmla="*/ 1960290 w 3920580"/>
              <a:gd name="connsiteY3" fmla="*/ 3866800 h 3866799"/>
              <a:gd name="connsiteX4" fmla="*/ 0 w 3920580"/>
              <a:gd name="connsiteY4" fmla="*/ 1933400 h 38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0580" h="3866799" extrusionOk="0">
                <a:moveTo>
                  <a:pt x="0" y="1933400"/>
                </a:moveTo>
                <a:cubicBezTo>
                  <a:pt x="-35875" y="861459"/>
                  <a:pt x="772823" y="-107322"/>
                  <a:pt x="1960290" y="0"/>
                </a:cubicBezTo>
                <a:cubicBezTo>
                  <a:pt x="3067034" y="123610"/>
                  <a:pt x="3752173" y="747930"/>
                  <a:pt x="3920580" y="1933400"/>
                </a:cubicBezTo>
                <a:cubicBezTo>
                  <a:pt x="3809267" y="3104641"/>
                  <a:pt x="3136128" y="3850794"/>
                  <a:pt x="1960290" y="3866800"/>
                </a:cubicBezTo>
                <a:cubicBezTo>
                  <a:pt x="907852" y="3882783"/>
                  <a:pt x="-43477" y="2968264"/>
                  <a:pt x="0" y="193340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8644909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ro choi Đố vui ngày tết">
            <a:extLst>
              <a:ext uri="{FF2B5EF4-FFF2-40B4-BE49-F238E27FC236}">
                <a16:creationId xmlns:a16="http://schemas.microsoft.com/office/drawing/2014/main" xmlns="" id="{262A8BEF-3734-4240-857A-318C9EC1E93C}"/>
              </a:ext>
            </a:extLst>
          </p:cNvPr>
          <p:cNvSpPr txBox="1"/>
          <p:nvPr/>
        </p:nvSpPr>
        <p:spPr>
          <a:xfrm>
            <a:off x="3659051" y="2136874"/>
            <a:ext cx="2650327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 defTabSz="685800">
              <a:buClrTx/>
            </a:pPr>
            <a:r>
              <a:rPr lang="en-US" sz="3600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C000">
                      <a:lumMod val="40000"/>
                      <a:lumOff val="60000"/>
                      <a:alpha val="99000"/>
                    </a:srgbClr>
                  </a:glow>
                  <a:outerShdw blurRad="88900" dist="88900" dir="3000000" algn="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+mn-ea"/>
                <a:cs typeface="+mn-cs"/>
              </a:rPr>
              <a:t>Happy new year</a:t>
            </a:r>
          </a:p>
          <a:p>
            <a:pPr algn="ctr" defTabSz="685800">
              <a:buClrTx/>
            </a:pPr>
            <a:endParaRPr lang="en-US" sz="3600" kern="120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C000">
                    <a:lumMod val="40000"/>
                    <a:lumOff val="60000"/>
                    <a:alpha val="99000"/>
                  </a:srgbClr>
                </a:glow>
                <a:outerShdw blurRad="88900" dist="88900" dir="3000000" algn="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7CF9386-AA0A-46B0-A37C-5C585162BA22}"/>
              </a:ext>
            </a:extLst>
          </p:cNvPr>
          <p:cNvGrpSpPr/>
          <p:nvPr/>
        </p:nvGrpSpPr>
        <p:grpSpPr>
          <a:xfrm rot="-660000">
            <a:off x="7848257" y="-3617181"/>
            <a:ext cx="1117504" cy="6680364"/>
            <a:chOff x="1194751" y="-5475741"/>
            <a:chExt cx="1744004" cy="1042554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44D8A87C-D8A4-4DD3-B0FB-177F7BFFC8F5}"/>
                </a:ext>
              </a:extLst>
            </p:cNvPr>
            <p:cNvSpPr/>
            <p:nvPr/>
          </p:nvSpPr>
          <p:spPr>
            <a:xfrm>
              <a:off x="1194751" y="1708892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16DAD381-2FCB-4231-B2C4-44D00FBAEA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4281" y="-284480"/>
              <a:ext cx="40968" cy="2087880"/>
            </a:xfrm>
            <a:prstGeom prst="line">
              <a:avLst/>
            </a:prstGeom>
            <a:ln w="19050">
              <a:solidFill>
                <a:srgbClr val="B33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xmlns="" id="{4F462BD3-71B4-4943-8083-118E8390CB7B}"/>
                </a:ext>
              </a:extLst>
            </p:cNvPr>
            <p:cNvSpPr/>
            <p:nvPr/>
          </p:nvSpPr>
          <p:spPr>
            <a:xfrm>
              <a:off x="1456038" y="-3482368"/>
              <a:ext cx="1482717" cy="3240911"/>
            </a:xfrm>
            <a:custGeom>
              <a:avLst/>
              <a:gdLst/>
              <a:ahLst/>
              <a:cxnLst/>
              <a:rect l="l" t="t" r="r" b="b"/>
              <a:pathLst>
                <a:path w="1729486" h="3780296">
                  <a:moveTo>
                    <a:pt x="0" y="0"/>
                  </a:moveTo>
                  <a:lnTo>
                    <a:pt x="1729485" y="0"/>
                  </a:lnTo>
                  <a:lnTo>
                    <a:pt x="1729485" y="3780297"/>
                  </a:lnTo>
                  <a:lnTo>
                    <a:pt x="0" y="3780297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29051E34-A94A-4757-ACDC-185A01346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5568" y="-5475741"/>
              <a:ext cx="40968" cy="2087880"/>
            </a:xfrm>
            <a:prstGeom prst="line">
              <a:avLst/>
            </a:prstGeom>
            <a:no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E8A3C9D-CBFD-47F3-A265-FC191A0B935C}"/>
              </a:ext>
            </a:extLst>
          </p:cNvPr>
          <p:cNvGrpSpPr/>
          <p:nvPr/>
        </p:nvGrpSpPr>
        <p:grpSpPr>
          <a:xfrm rot="-780000">
            <a:off x="6673268" y="-2439187"/>
            <a:ext cx="404485" cy="4373488"/>
            <a:chOff x="3526214" y="-2969092"/>
            <a:chExt cx="539313" cy="58313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5EBDDEC-138A-43EF-942D-03BA14F3A5A8}"/>
                </a:ext>
              </a:extLst>
            </p:cNvPr>
            <p:cNvGrpSpPr/>
            <p:nvPr/>
          </p:nvGrpSpPr>
          <p:grpSpPr>
            <a:xfrm>
              <a:off x="3526214" y="-60960"/>
              <a:ext cx="517751" cy="2923185"/>
              <a:chOff x="4018503" y="-60960"/>
              <a:chExt cx="517751" cy="292318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xmlns="" id="{D2956E3B-8569-4D4B-A77F-B7E712CC3F50}"/>
                  </a:ext>
                </a:extLst>
              </p:cNvPr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59078E0D-0CE1-472E-8ED6-92FF137568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ln w="19050">
                <a:solidFill>
                  <a:srgbClr val="7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AC3A8BF5-7109-4AEF-BE7A-3BACB71FCE48}"/>
                </a:ext>
              </a:extLst>
            </p:cNvPr>
            <p:cNvGrpSpPr>
              <a:grpSpLocks/>
            </p:cNvGrpSpPr>
            <p:nvPr/>
          </p:nvGrpSpPr>
          <p:grpSpPr>
            <a:xfrm>
              <a:off x="3547776" y="-2969092"/>
              <a:ext cx="517751" cy="2923185"/>
              <a:chOff x="4018503" y="-60960"/>
              <a:chExt cx="517751" cy="2923185"/>
            </a:xfr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xmlns="" id="{57DF1A9D-FE35-4A30-BDFC-AF53B3520480}"/>
                  </a:ext>
                </a:extLst>
              </p:cNvPr>
              <p:cNvSpPr/>
              <p:nvPr/>
            </p:nvSpPr>
            <p:spPr>
              <a:xfrm>
                <a:off x="4018503" y="1001030"/>
                <a:ext cx="517751" cy="1861195"/>
              </a:xfrm>
              <a:custGeom>
                <a:avLst/>
                <a:gdLst/>
                <a:ahLst/>
                <a:cxnLst/>
                <a:rect l="l" t="t" r="r" b="b"/>
                <a:pathLst>
                  <a:path w="1144663" h="4114800">
                    <a:moveTo>
                      <a:pt x="0" y="0"/>
                    </a:moveTo>
                    <a:lnTo>
                      <a:pt x="1144662" y="0"/>
                    </a:lnTo>
                    <a:lnTo>
                      <a:pt x="114466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5CC6A895-7CAC-4E41-8E94-3452E131C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3443" y="-60960"/>
                <a:ext cx="0" cy="1178032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3A390A2-3538-4ADE-8C9D-D28DBD066614}"/>
              </a:ext>
            </a:extLst>
          </p:cNvPr>
          <p:cNvGrpSpPr/>
          <p:nvPr/>
        </p:nvGrpSpPr>
        <p:grpSpPr>
          <a:xfrm rot="-900000">
            <a:off x="7380187" y="-1583290"/>
            <a:ext cx="539438" cy="2969138"/>
            <a:chOff x="2388499" y="-2322440"/>
            <a:chExt cx="835327" cy="459775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FD8003C-DC42-41F7-84DA-3FE5C4BC3768}"/>
                </a:ext>
              </a:extLst>
            </p:cNvPr>
            <p:cNvGrpSpPr/>
            <p:nvPr/>
          </p:nvGrpSpPr>
          <p:grpSpPr>
            <a:xfrm>
              <a:off x="2388499" y="-41168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2">
                <a:extLst>
                  <a:ext uri="{FF2B5EF4-FFF2-40B4-BE49-F238E27FC236}">
                    <a16:creationId xmlns:a16="http://schemas.microsoft.com/office/drawing/2014/main" xmlns="" id="{4FF83AE0-697C-4E25-84CA-78B34C864D92}"/>
                  </a:ext>
                </a:extLst>
              </p:cNvPr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7A7210BB-F659-4619-BCDE-BA537143040F}"/>
                  </a:ext>
                </a:extLst>
              </p:cNvPr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CD67EF1-FC70-43F5-B3CB-6DBA66CD5766}"/>
                </a:ext>
              </a:extLst>
            </p:cNvPr>
            <p:cNvGrpSpPr/>
            <p:nvPr/>
          </p:nvGrpSpPr>
          <p:grpSpPr>
            <a:xfrm>
              <a:off x="2389296" y="-2322440"/>
              <a:ext cx="834530" cy="2316480"/>
              <a:chOff x="1343174" y="-651722"/>
              <a:chExt cx="4821956" cy="1507926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Freeform 2">
                <a:extLst>
                  <a:ext uri="{FF2B5EF4-FFF2-40B4-BE49-F238E27FC236}">
                    <a16:creationId xmlns:a16="http://schemas.microsoft.com/office/drawing/2014/main" xmlns="" id="{FC623829-DB77-4EF2-AFE6-7C543889C7A8}"/>
                  </a:ext>
                </a:extLst>
              </p:cNvPr>
              <p:cNvSpPr/>
              <p:nvPr/>
            </p:nvSpPr>
            <p:spPr>
              <a:xfrm>
                <a:off x="1343174" y="4568526"/>
                <a:ext cx="4821956" cy="9859018"/>
              </a:xfrm>
              <a:custGeom>
                <a:avLst/>
                <a:gdLst/>
                <a:ahLst/>
                <a:cxnLst/>
                <a:rect l="l" t="t" r="r" b="b"/>
                <a:pathLst>
                  <a:path w="2012511" h="4114800">
                    <a:moveTo>
                      <a:pt x="0" y="0"/>
                    </a:moveTo>
                    <a:lnTo>
                      <a:pt x="2012511" y="0"/>
                    </a:lnTo>
                    <a:lnTo>
                      <a:pt x="201251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08078F65-85A4-4570-8FEE-60CB46C407D0}"/>
                  </a:ext>
                </a:extLst>
              </p:cNvPr>
              <p:cNvSpPr/>
              <p:nvPr/>
            </p:nvSpPr>
            <p:spPr>
              <a:xfrm>
                <a:off x="3662950" y="-651722"/>
                <a:ext cx="96552" cy="6735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9C6DACE4-EB38-4FB6-9032-854630DDE2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0796" y="1503021"/>
            <a:ext cx="1054853" cy="1562744"/>
          </a:xfrm>
          <a:prstGeom prst="rect">
            <a:avLst/>
          </a:prstGeom>
        </p:spPr>
      </p:pic>
      <p:pic>
        <p:nvPicPr>
          <p:cNvPr id="1030" name="Picture 6" descr="Chinese Money Sticker by gapoggillo">
            <a:extLst>
              <a:ext uri="{FF2B5EF4-FFF2-40B4-BE49-F238E27FC236}">
                <a16:creationId xmlns:a16="http://schemas.microsoft.com/office/drawing/2014/main" xmlns="" id="{65CB99A2-A0A4-4720-96EE-55B89C8FF9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019">
            <a:off x="-2249848" y="2949530"/>
            <a:ext cx="1047257" cy="10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w Year Swimming Sticker by tarninabarn">
            <a:extLst>
              <a:ext uri="{FF2B5EF4-FFF2-40B4-BE49-F238E27FC236}">
                <a16:creationId xmlns:a16="http://schemas.microsoft.com/office/drawing/2014/main" xmlns="" id="{674ED06E-0052-4148-8286-FD2BD88CD2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322" y="211010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257A9A-EB44-4FA0-87A3-18B93E7EE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667" r="96389">
                        <a14:foregroundMark x1="7222" y1="37778" x2="7222" y2="37778"/>
                        <a14:foregroundMark x1="92222" y1="61667" x2="92222" y2="61667"/>
                        <a14:foregroundMark x1="93889" y1="28333" x2="93889" y2="28333"/>
                        <a14:foregroundMark x1="96389" y1="62222" x2="96389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56" y="3267939"/>
            <a:ext cx="1872579" cy="1872579"/>
          </a:xfrm>
          <a:prstGeom prst="rect">
            <a:avLst/>
          </a:prstGeom>
        </p:spPr>
      </p:pic>
      <p:pic>
        <p:nvPicPr>
          <p:cNvPr id="1036" name="Picture 12" descr="Hungry Lunar New Year Sticker by Color Snack Creative Studio">
            <a:extLst>
              <a:ext uri="{FF2B5EF4-FFF2-40B4-BE49-F238E27FC236}">
                <a16:creationId xmlns:a16="http://schemas.microsoft.com/office/drawing/2014/main" xmlns="" id="{6CC05014-68C1-4130-BA32-C4754FB9FE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763" y="4140709"/>
            <a:ext cx="1051085" cy="6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Freeform 11">
            <a:extLst>
              <a:ext uri="{FF2B5EF4-FFF2-40B4-BE49-F238E27FC236}">
                <a16:creationId xmlns:a16="http://schemas.microsoft.com/office/drawing/2014/main" xmlns="" id="{DBF4A744-849D-4A0C-9C40-6BB3C447496B}"/>
              </a:ext>
            </a:extLst>
          </p:cNvPr>
          <p:cNvSpPr/>
          <p:nvPr/>
        </p:nvSpPr>
        <p:spPr>
          <a:xfrm rot="951547">
            <a:off x="275317" y="-725675"/>
            <a:ext cx="4154519" cy="3286325"/>
          </a:xfrm>
          <a:custGeom>
            <a:avLst/>
            <a:gdLst/>
            <a:ahLst/>
            <a:cxnLst/>
            <a:rect l="l" t="t" r="r" b="b"/>
            <a:pathLst>
              <a:path w="3225437" h="2604540">
                <a:moveTo>
                  <a:pt x="0" y="0"/>
                </a:moveTo>
                <a:lnTo>
                  <a:pt x="3225437" y="0"/>
                </a:lnTo>
                <a:lnTo>
                  <a:pt x="3225437" y="2604540"/>
                </a:lnTo>
                <a:lnTo>
                  <a:pt x="0" y="26045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5" name="Picture 5">
            <a:extLst>
              <a:ext uri="{FF2B5EF4-FFF2-40B4-BE49-F238E27FC236}">
                <a16:creationId xmlns:a16="http://schemas.microsoft.com/office/drawing/2014/main" xmlns="" id="{4216BA6B-8C96-4E11-A23D-5A77B8E475A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340458" y="1137623"/>
            <a:ext cx="2897978" cy="3003086"/>
          </a:xfrm>
          <a:prstGeom prst="rect">
            <a:avLst/>
          </a:prstGeom>
        </p:spPr>
      </p:pic>
      <p:pic>
        <p:nvPicPr>
          <p:cNvPr id="44" name="Picture 8" descr="Happy New Year Sticker">
            <a:extLst>
              <a:ext uri="{FF2B5EF4-FFF2-40B4-BE49-F238E27FC236}">
                <a16:creationId xmlns:a16="http://schemas.microsoft.com/office/drawing/2014/main" xmlns="" id="{9EFD9CD4-301D-4624-B6EE-12A735E38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52" y="3685931"/>
            <a:ext cx="1076003" cy="107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18C33B28-702F-467B-B6EE-EC7EE91392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218" y="1571869"/>
            <a:ext cx="2019218" cy="3367286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37B896FA-63DC-4233-AE01-218ECD34E59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15732" y="433689"/>
            <a:ext cx="4536829" cy="25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189"/>
      </p:ext>
    </p:extLst>
  </p:cSld>
  <p:clrMapOvr>
    <a:masterClrMapping/>
  </p:clrMapOvr>
  <p:transition spd="slow">
    <p:circl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2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8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4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13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2" dur="2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8" dur="2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accel="43000" decel="4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4" dur="2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0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1" name="Google Shape;8171;p64"/>
          <p:cNvGrpSpPr/>
          <p:nvPr/>
        </p:nvGrpSpPr>
        <p:grpSpPr>
          <a:xfrm>
            <a:off x="5235617" y="781976"/>
            <a:ext cx="2016559" cy="2016559"/>
            <a:chOff x="1552925" y="540000"/>
            <a:chExt cx="2984400" cy="2984400"/>
          </a:xfrm>
        </p:grpSpPr>
        <p:sp>
          <p:nvSpPr>
            <p:cNvPr id="8172" name="Google Shape;8172;p64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64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4" name="Google Shape;8174;p64"/>
          <p:cNvSpPr txBox="1">
            <a:spLocks noGrp="1"/>
          </p:cNvSpPr>
          <p:nvPr>
            <p:ph type="title" idx="2"/>
          </p:nvPr>
        </p:nvSpPr>
        <p:spPr>
          <a:xfrm>
            <a:off x="4095060" y="288041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grpSp>
        <p:nvGrpSpPr>
          <p:cNvPr id="8177" name="Google Shape;8177;p64"/>
          <p:cNvGrpSpPr/>
          <p:nvPr/>
        </p:nvGrpSpPr>
        <p:grpSpPr>
          <a:xfrm>
            <a:off x="423901" y="555565"/>
            <a:ext cx="4517528" cy="4032375"/>
            <a:chOff x="5066931" y="983775"/>
            <a:chExt cx="3453767" cy="3082856"/>
          </a:xfrm>
        </p:grpSpPr>
        <p:sp>
          <p:nvSpPr>
            <p:cNvPr id="8178" name="Google Shape;8178;p64"/>
            <p:cNvSpPr/>
            <p:nvPr/>
          </p:nvSpPr>
          <p:spPr>
            <a:xfrm>
              <a:off x="5066931" y="1470395"/>
              <a:ext cx="3149048" cy="2240564"/>
            </a:xfrm>
            <a:custGeom>
              <a:avLst/>
              <a:gdLst/>
              <a:ahLst/>
              <a:cxnLst/>
              <a:rect l="l" t="t" r="r" b="b"/>
              <a:pathLst>
                <a:path w="36271" h="25807" extrusionOk="0">
                  <a:moveTo>
                    <a:pt x="18736" y="0"/>
                  </a:moveTo>
                  <a:cubicBezTo>
                    <a:pt x="18623" y="0"/>
                    <a:pt x="18509" y="13"/>
                    <a:pt x="18399" y="37"/>
                  </a:cubicBezTo>
                  <a:cubicBezTo>
                    <a:pt x="17925" y="143"/>
                    <a:pt x="17515" y="427"/>
                    <a:pt x="17138" y="734"/>
                  </a:cubicBezTo>
                  <a:cubicBezTo>
                    <a:pt x="16164" y="1526"/>
                    <a:pt x="15333" y="2497"/>
                    <a:pt x="14703" y="3577"/>
                  </a:cubicBezTo>
                  <a:cubicBezTo>
                    <a:pt x="14354" y="4174"/>
                    <a:pt x="13933" y="4888"/>
                    <a:pt x="13246" y="4905"/>
                  </a:cubicBezTo>
                  <a:cubicBezTo>
                    <a:pt x="13238" y="4905"/>
                    <a:pt x="13230" y="4905"/>
                    <a:pt x="13221" y="4905"/>
                  </a:cubicBezTo>
                  <a:cubicBezTo>
                    <a:pt x="12442" y="4905"/>
                    <a:pt x="12008" y="3998"/>
                    <a:pt x="11771" y="3245"/>
                  </a:cubicBezTo>
                  <a:cubicBezTo>
                    <a:pt x="11536" y="2503"/>
                    <a:pt x="11091" y="1611"/>
                    <a:pt x="10328" y="1611"/>
                  </a:cubicBezTo>
                  <a:cubicBezTo>
                    <a:pt x="10310" y="1611"/>
                    <a:pt x="10293" y="1612"/>
                    <a:pt x="10275" y="1613"/>
                  </a:cubicBezTo>
                  <a:cubicBezTo>
                    <a:pt x="9954" y="1627"/>
                    <a:pt x="9667" y="1814"/>
                    <a:pt x="9433" y="2031"/>
                  </a:cubicBezTo>
                  <a:cubicBezTo>
                    <a:pt x="8546" y="2868"/>
                    <a:pt x="8336" y="4174"/>
                    <a:pt x="7896" y="5315"/>
                  </a:cubicBezTo>
                  <a:cubicBezTo>
                    <a:pt x="7493" y="6367"/>
                    <a:pt x="6613" y="7449"/>
                    <a:pt x="5530" y="7449"/>
                  </a:cubicBezTo>
                  <a:cubicBezTo>
                    <a:pt x="5442" y="7449"/>
                    <a:pt x="5353" y="7442"/>
                    <a:pt x="5262" y="7427"/>
                  </a:cubicBezTo>
                  <a:cubicBezTo>
                    <a:pt x="4520" y="7304"/>
                    <a:pt x="3970" y="6690"/>
                    <a:pt x="3320" y="6308"/>
                  </a:cubicBezTo>
                  <a:cubicBezTo>
                    <a:pt x="3030" y="6136"/>
                    <a:pt x="2663" y="6031"/>
                    <a:pt x="2319" y="6031"/>
                  </a:cubicBezTo>
                  <a:cubicBezTo>
                    <a:pt x="1895" y="6031"/>
                    <a:pt x="1507" y="6190"/>
                    <a:pt x="1342" y="6573"/>
                  </a:cubicBezTo>
                  <a:cubicBezTo>
                    <a:pt x="1245" y="6807"/>
                    <a:pt x="1256" y="7067"/>
                    <a:pt x="1284" y="7318"/>
                  </a:cubicBezTo>
                  <a:cubicBezTo>
                    <a:pt x="1384" y="8230"/>
                    <a:pt x="1671" y="9115"/>
                    <a:pt x="2123" y="9910"/>
                  </a:cubicBezTo>
                  <a:cubicBezTo>
                    <a:pt x="2497" y="10568"/>
                    <a:pt x="2994" y="11182"/>
                    <a:pt x="3164" y="11918"/>
                  </a:cubicBezTo>
                  <a:cubicBezTo>
                    <a:pt x="3334" y="12655"/>
                    <a:pt x="3030" y="13587"/>
                    <a:pt x="2299" y="13773"/>
                  </a:cubicBezTo>
                  <a:cubicBezTo>
                    <a:pt x="2188" y="13802"/>
                    <a:pt x="2073" y="13812"/>
                    <a:pt x="1958" y="13812"/>
                  </a:cubicBezTo>
                  <a:cubicBezTo>
                    <a:pt x="1693" y="13812"/>
                    <a:pt x="1422" y="13760"/>
                    <a:pt x="1162" y="13760"/>
                  </a:cubicBezTo>
                  <a:cubicBezTo>
                    <a:pt x="998" y="13760"/>
                    <a:pt x="838" y="13781"/>
                    <a:pt x="687" y="13849"/>
                  </a:cubicBezTo>
                  <a:cubicBezTo>
                    <a:pt x="73" y="14122"/>
                    <a:pt x="0" y="14956"/>
                    <a:pt x="109" y="15617"/>
                  </a:cubicBezTo>
                  <a:cubicBezTo>
                    <a:pt x="399" y="17378"/>
                    <a:pt x="1334" y="18982"/>
                    <a:pt x="2514" y="20318"/>
                  </a:cubicBezTo>
                  <a:cubicBezTo>
                    <a:pt x="3398" y="21320"/>
                    <a:pt x="4472" y="22427"/>
                    <a:pt x="5666" y="23055"/>
                  </a:cubicBezTo>
                  <a:cubicBezTo>
                    <a:pt x="6389" y="23432"/>
                    <a:pt x="7198" y="23496"/>
                    <a:pt x="7982" y="23663"/>
                  </a:cubicBezTo>
                  <a:cubicBezTo>
                    <a:pt x="9427" y="23970"/>
                    <a:pt x="10853" y="24363"/>
                    <a:pt x="12292" y="24687"/>
                  </a:cubicBezTo>
                  <a:cubicBezTo>
                    <a:pt x="15023" y="25301"/>
                    <a:pt x="17803" y="25806"/>
                    <a:pt x="20604" y="25806"/>
                  </a:cubicBezTo>
                  <a:cubicBezTo>
                    <a:pt x="20846" y="25806"/>
                    <a:pt x="21087" y="25802"/>
                    <a:pt x="21328" y="25795"/>
                  </a:cubicBezTo>
                  <a:cubicBezTo>
                    <a:pt x="24682" y="25689"/>
                    <a:pt x="27979" y="24824"/>
                    <a:pt x="31107" y="23607"/>
                  </a:cubicBezTo>
                  <a:cubicBezTo>
                    <a:pt x="32150" y="23203"/>
                    <a:pt x="33199" y="22743"/>
                    <a:pt x="34036" y="21995"/>
                  </a:cubicBezTo>
                  <a:cubicBezTo>
                    <a:pt x="34248" y="21808"/>
                    <a:pt x="34452" y="21588"/>
                    <a:pt x="34530" y="21317"/>
                  </a:cubicBezTo>
                  <a:cubicBezTo>
                    <a:pt x="34719" y="20675"/>
                    <a:pt x="34156" y="20048"/>
                    <a:pt x="33559" y="19744"/>
                  </a:cubicBezTo>
                  <a:cubicBezTo>
                    <a:pt x="32962" y="19439"/>
                    <a:pt x="32264" y="19283"/>
                    <a:pt x="31790" y="18812"/>
                  </a:cubicBezTo>
                  <a:cubicBezTo>
                    <a:pt x="31687" y="18711"/>
                    <a:pt x="31592" y="18583"/>
                    <a:pt x="31612" y="18438"/>
                  </a:cubicBezTo>
                  <a:cubicBezTo>
                    <a:pt x="31628" y="18318"/>
                    <a:pt x="31726" y="18223"/>
                    <a:pt x="31826" y="18142"/>
                  </a:cubicBezTo>
                  <a:cubicBezTo>
                    <a:pt x="32585" y="17517"/>
                    <a:pt x="33503" y="17124"/>
                    <a:pt x="34337" y="16605"/>
                  </a:cubicBezTo>
                  <a:cubicBezTo>
                    <a:pt x="35169" y="16081"/>
                    <a:pt x="35955" y="15361"/>
                    <a:pt x="36187" y="14407"/>
                  </a:cubicBezTo>
                  <a:cubicBezTo>
                    <a:pt x="36259" y="14108"/>
                    <a:pt x="36270" y="13785"/>
                    <a:pt x="36167" y="13492"/>
                  </a:cubicBezTo>
                  <a:cubicBezTo>
                    <a:pt x="35919" y="12811"/>
                    <a:pt x="35116" y="12504"/>
                    <a:pt x="34396" y="12479"/>
                  </a:cubicBezTo>
                  <a:cubicBezTo>
                    <a:pt x="34346" y="12477"/>
                    <a:pt x="34296" y="12476"/>
                    <a:pt x="34246" y="12476"/>
                  </a:cubicBezTo>
                  <a:cubicBezTo>
                    <a:pt x="33735" y="12476"/>
                    <a:pt x="33223" y="12559"/>
                    <a:pt x="32715" y="12559"/>
                  </a:cubicBezTo>
                  <a:cubicBezTo>
                    <a:pt x="32554" y="12559"/>
                    <a:pt x="32393" y="12551"/>
                    <a:pt x="32234" y="12529"/>
                  </a:cubicBezTo>
                  <a:cubicBezTo>
                    <a:pt x="31924" y="12487"/>
                    <a:pt x="31598" y="12376"/>
                    <a:pt x="31416" y="12122"/>
                  </a:cubicBezTo>
                  <a:cubicBezTo>
                    <a:pt x="31246" y="11876"/>
                    <a:pt x="31246" y="11553"/>
                    <a:pt x="31282" y="11254"/>
                  </a:cubicBezTo>
                  <a:cubicBezTo>
                    <a:pt x="31492" y="9547"/>
                    <a:pt x="32691" y="8135"/>
                    <a:pt x="33241" y="6503"/>
                  </a:cubicBezTo>
                  <a:cubicBezTo>
                    <a:pt x="33408" y="6015"/>
                    <a:pt x="33478" y="5387"/>
                    <a:pt x="33076" y="5061"/>
                  </a:cubicBezTo>
                  <a:cubicBezTo>
                    <a:pt x="32900" y="4916"/>
                    <a:pt x="32667" y="4869"/>
                    <a:pt x="32432" y="4869"/>
                  </a:cubicBezTo>
                  <a:cubicBezTo>
                    <a:pt x="32347" y="4869"/>
                    <a:pt x="32261" y="4876"/>
                    <a:pt x="32178" y="4885"/>
                  </a:cubicBezTo>
                  <a:cubicBezTo>
                    <a:pt x="30688" y="5044"/>
                    <a:pt x="29441" y="6043"/>
                    <a:pt x="28049" y="6593"/>
                  </a:cubicBezTo>
                  <a:cubicBezTo>
                    <a:pt x="27872" y="6664"/>
                    <a:pt x="27672" y="6727"/>
                    <a:pt x="27483" y="6727"/>
                  </a:cubicBezTo>
                  <a:cubicBezTo>
                    <a:pt x="27357" y="6727"/>
                    <a:pt x="27235" y="6699"/>
                    <a:pt x="27128" y="6626"/>
                  </a:cubicBezTo>
                  <a:cubicBezTo>
                    <a:pt x="26741" y="6364"/>
                    <a:pt x="26861" y="5775"/>
                    <a:pt x="27020" y="5334"/>
                  </a:cubicBezTo>
                  <a:lnTo>
                    <a:pt x="27617" y="3713"/>
                  </a:lnTo>
                  <a:cubicBezTo>
                    <a:pt x="27829" y="3133"/>
                    <a:pt x="27990" y="2366"/>
                    <a:pt x="27491" y="2009"/>
                  </a:cubicBezTo>
                  <a:cubicBezTo>
                    <a:pt x="27310" y="1877"/>
                    <a:pt x="27081" y="1842"/>
                    <a:pt x="26854" y="1842"/>
                  </a:cubicBezTo>
                  <a:cubicBezTo>
                    <a:pt x="26798" y="1842"/>
                    <a:pt x="26742" y="1844"/>
                    <a:pt x="26688" y="1847"/>
                  </a:cubicBezTo>
                  <a:cubicBezTo>
                    <a:pt x="24871" y="1961"/>
                    <a:pt x="23376" y="3239"/>
                    <a:pt x="21755" y="4073"/>
                  </a:cubicBezTo>
                  <a:cubicBezTo>
                    <a:pt x="21427" y="4242"/>
                    <a:pt x="21043" y="4389"/>
                    <a:pt x="20683" y="4389"/>
                  </a:cubicBezTo>
                  <a:cubicBezTo>
                    <a:pt x="20477" y="4389"/>
                    <a:pt x="20279" y="4341"/>
                    <a:pt x="20104" y="4221"/>
                  </a:cubicBezTo>
                  <a:cubicBezTo>
                    <a:pt x="19546" y="3842"/>
                    <a:pt x="19610" y="3016"/>
                    <a:pt x="19777" y="2363"/>
                  </a:cubicBezTo>
                  <a:cubicBezTo>
                    <a:pt x="19947" y="1716"/>
                    <a:pt x="20143" y="952"/>
                    <a:pt x="19724" y="424"/>
                  </a:cubicBezTo>
                  <a:cubicBezTo>
                    <a:pt x="19491" y="135"/>
                    <a:pt x="19114" y="0"/>
                    <a:pt x="1873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64"/>
            <p:cNvSpPr/>
            <p:nvPr/>
          </p:nvSpPr>
          <p:spPr>
            <a:xfrm>
              <a:off x="5235273" y="3629405"/>
              <a:ext cx="2536446" cy="437226"/>
            </a:xfrm>
            <a:custGeom>
              <a:avLst/>
              <a:gdLst/>
              <a:ahLst/>
              <a:cxnLst/>
              <a:rect l="l" t="t" r="r" b="b"/>
              <a:pathLst>
                <a:path w="29215" h="5036" extrusionOk="0">
                  <a:moveTo>
                    <a:pt x="14608" y="0"/>
                  </a:moveTo>
                  <a:cubicBezTo>
                    <a:pt x="10735" y="0"/>
                    <a:pt x="7019" y="268"/>
                    <a:pt x="4280" y="740"/>
                  </a:cubicBezTo>
                  <a:cubicBezTo>
                    <a:pt x="1540" y="1211"/>
                    <a:pt x="0" y="1853"/>
                    <a:pt x="0" y="2520"/>
                  </a:cubicBezTo>
                  <a:cubicBezTo>
                    <a:pt x="0" y="3186"/>
                    <a:pt x="1540" y="3828"/>
                    <a:pt x="4280" y="4299"/>
                  </a:cubicBezTo>
                  <a:cubicBezTo>
                    <a:pt x="7019" y="4771"/>
                    <a:pt x="10735" y="5036"/>
                    <a:pt x="14608" y="5036"/>
                  </a:cubicBezTo>
                  <a:cubicBezTo>
                    <a:pt x="18483" y="5036"/>
                    <a:pt x="22199" y="4771"/>
                    <a:pt x="24938" y="4299"/>
                  </a:cubicBezTo>
                  <a:cubicBezTo>
                    <a:pt x="27678" y="3828"/>
                    <a:pt x="29215" y="3186"/>
                    <a:pt x="29215" y="2520"/>
                  </a:cubicBezTo>
                  <a:cubicBezTo>
                    <a:pt x="29215" y="1853"/>
                    <a:pt x="27678" y="1211"/>
                    <a:pt x="24938" y="740"/>
                  </a:cubicBezTo>
                  <a:cubicBezTo>
                    <a:pt x="22199" y="268"/>
                    <a:pt x="18483" y="0"/>
                    <a:pt x="1460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64"/>
            <p:cNvSpPr/>
            <p:nvPr/>
          </p:nvSpPr>
          <p:spPr>
            <a:xfrm>
              <a:off x="6877196" y="2031505"/>
              <a:ext cx="1643503" cy="825832"/>
            </a:xfrm>
            <a:custGeom>
              <a:avLst/>
              <a:gdLst/>
              <a:ahLst/>
              <a:cxnLst/>
              <a:rect l="l" t="t" r="r" b="b"/>
              <a:pathLst>
                <a:path w="18930" h="9512" extrusionOk="0">
                  <a:moveTo>
                    <a:pt x="16906" y="1"/>
                  </a:moveTo>
                  <a:cubicBezTo>
                    <a:pt x="15340" y="1"/>
                    <a:pt x="13778" y="113"/>
                    <a:pt x="12239" y="420"/>
                  </a:cubicBezTo>
                  <a:cubicBezTo>
                    <a:pt x="12052" y="902"/>
                    <a:pt x="11957" y="1310"/>
                    <a:pt x="11885" y="1823"/>
                  </a:cubicBezTo>
                  <a:cubicBezTo>
                    <a:pt x="11673" y="1298"/>
                    <a:pt x="11536" y="813"/>
                    <a:pt x="11469" y="249"/>
                  </a:cubicBezTo>
                  <a:cubicBezTo>
                    <a:pt x="11448" y="249"/>
                    <a:pt x="11427" y="249"/>
                    <a:pt x="11406" y="249"/>
                  </a:cubicBezTo>
                  <a:cubicBezTo>
                    <a:pt x="9652" y="249"/>
                    <a:pt x="8008" y="594"/>
                    <a:pt x="6431" y="1368"/>
                  </a:cubicBezTo>
                  <a:cubicBezTo>
                    <a:pt x="6191" y="2119"/>
                    <a:pt x="6037" y="2861"/>
                    <a:pt x="6060" y="3645"/>
                  </a:cubicBezTo>
                  <a:cubicBezTo>
                    <a:pt x="5876" y="3003"/>
                    <a:pt x="5764" y="2373"/>
                    <a:pt x="5786" y="1703"/>
                  </a:cubicBezTo>
                  <a:lnTo>
                    <a:pt x="5786" y="1703"/>
                  </a:lnTo>
                  <a:cubicBezTo>
                    <a:pt x="3993" y="2063"/>
                    <a:pt x="2271" y="3003"/>
                    <a:pt x="1099" y="4406"/>
                  </a:cubicBezTo>
                  <a:cubicBezTo>
                    <a:pt x="634" y="4967"/>
                    <a:pt x="0" y="5846"/>
                    <a:pt x="321" y="6499"/>
                  </a:cubicBezTo>
                  <a:cubicBezTo>
                    <a:pt x="932" y="7740"/>
                    <a:pt x="2148" y="8605"/>
                    <a:pt x="3462" y="9040"/>
                  </a:cubicBezTo>
                  <a:cubicBezTo>
                    <a:pt x="4574" y="9411"/>
                    <a:pt x="5755" y="9512"/>
                    <a:pt x="6930" y="9512"/>
                  </a:cubicBezTo>
                  <a:cubicBezTo>
                    <a:pt x="7142" y="9512"/>
                    <a:pt x="7353" y="9509"/>
                    <a:pt x="7563" y="9503"/>
                  </a:cubicBezTo>
                  <a:cubicBezTo>
                    <a:pt x="7449" y="8945"/>
                    <a:pt x="7544" y="8412"/>
                    <a:pt x="7544" y="7843"/>
                  </a:cubicBezTo>
                  <a:lnTo>
                    <a:pt x="7544" y="7843"/>
                  </a:lnTo>
                  <a:cubicBezTo>
                    <a:pt x="7990" y="8220"/>
                    <a:pt x="8506" y="8552"/>
                    <a:pt x="8911" y="8973"/>
                  </a:cubicBezTo>
                  <a:cubicBezTo>
                    <a:pt x="10529" y="8318"/>
                    <a:pt x="12220" y="7467"/>
                    <a:pt x="13575" y="6365"/>
                  </a:cubicBezTo>
                  <a:cubicBezTo>
                    <a:pt x="13241" y="5996"/>
                    <a:pt x="13015" y="5478"/>
                    <a:pt x="12733" y="5065"/>
                  </a:cubicBezTo>
                  <a:lnTo>
                    <a:pt x="12733" y="5065"/>
                  </a:lnTo>
                  <a:cubicBezTo>
                    <a:pt x="13196" y="5268"/>
                    <a:pt x="13684" y="5288"/>
                    <a:pt x="14178" y="5394"/>
                  </a:cubicBezTo>
                  <a:cubicBezTo>
                    <a:pt x="16039" y="3946"/>
                    <a:pt x="17743" y="2094"/>
                    <a:pt x="18929" y="57"/>
                  </a:cubicBezTo>
                  <a:cubicBezTo>
                    <a:pt x="18255" y="22"/>
                    <a:pt x="17580" y="1"/>
                    <a:pt x="16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64"/>
            <p:cNvSpPr/>
            <p:nvPr/>
          </p:nvSpPr>
          <p:spPr>
            <a:xfrm>
              <a:off x="8023294" y="2042010"/>
              <a:ext cx="92116" cy="240578"/>
            </a:xfrm>
            <a:custGeom>
              <a:avLst/>
              <a:gdLst/>
              <a:ahLst/>
              <a:cxnLst/>
              <a:rect l="l" t="t" r="r" b="b"/>
              <a:pathLst>
                <a:path w="1061" h="2771" extrusionOk="0">
                  <a:moveTo>
                    <a:pt x="1061" y="0"/>
                  </a:moveTo>
                  <a:lnTo>
                    <a:pt x="1061" y="0"/>
                  </a:lnTo>
                  <a:cubicBezTo>
                    <a:pt x="1013" y="3"/>
                    <a:pt x="963" y="6"/>
                    <a:pt x="913" y="14"/>
                  </a:cubicBezTo>
                  <a:cubicBezTo>
                    <a:pt x="542" y="896"/>
                    <a:pt x="238" y="1808"/>
                    <a:pt x="1" y="2737"/>
                  </a:cubicBezTo>
                  <a:lnTo>
                    <a:pt x="132" y="2770"/>
                  </a:lnTo>
                  <a:cubicBezTo>
                    <a:pt x="372" y="1825"/>
                    <a:pt x="681" y="898"/>
                    <a:pt x="106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64"/>
            <p:cNvSpPr/>
            <p:nvPr/>
          </p:nvSpPr>
          <p:spPr>
            <a:xfrm>
              <a:off x="7878741" y="2105474"/>
              <a:ext cx="52352" cy="225992"/>
            </a:xfrm>
            <a:custGeom>
              <a:avLst/>
              <a:gdLst/>
              <a:ahLst/>
              <a:cxnLst/>
              <a:rect l="l" t="t" r="r" b="b"/>
              <a:pathLst>
                <a:path w="603" h="2603" extrusionOk="0">
                  <a:moveTo>
                    <a:pt x="558" y="0"/>
                  </a:moveTo>
                  <a:cubicBezTo>
                    <a:pt x="463" y="310"/>
                    <a:pt x="405" y="614"/>
                    <a:pt x="354" y="965"/>
                  </a:cubicBezTo>
                  <a:cubicBezTo>
                    <a:pt x="327" y="893"/>
                    <a:pt x="299" y="823"/>
                    <a:pt x="271" y="751"/>
                  </a:cubicBezTo>
                  <a:cubicBezTo>
                    <a:pt x="131" y="1356"/>
                    <a:pt x="39" y="1978"/>
                    <a:pt x="0" y="2597"/>
                  </a:cubicBezTo>
                  <a:lnTo>
                    <a:pt x="131" y="2603"/>
                  </a:lnTo>
                  <a:cubicBezTo>
                    <a:pt x="187" y="1727"/>
                    <a:pt x="349" y="854"/>
                    <a:pt x="603" y="14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64"/>
            <p:cNvSpPr/>
            <p:nvPr/>
          </p:nvSpPr>
          <p:spPr>
            <a:xfrm>
              <a:off x="8192852" y="2032286"/>
              <a:ext cx="70324" cy="170341"/>
            </a:xfrm>
            <a:custGeom>
              <a:avLst/>
              <a:gdLst/>
              <a:ahLst/>
              <a:cxnLst/>
              <a:rect l="l" t="t" r="r" b="b"/>
              <a:pathLst>
                <a:path w="810" h="1962" extrusionOk="0">
                  <a:moveTo>
                    <a:pt x="810" y="1"/>
                  </a:moveTo>
                  <a:cubicBezTo>
                    <a:pt x="759" y="3"/>
                    <a:pt x="706" y="3"/>
                    <a:pt x="653" y="6"/>
                  </a:cubicBezTo>
                  <a:cubicBezTo>
                    <a:pt x="349" y="617"/>
                    <a:pt x="132" y="1264"/>
                    <a:pt x="0" y="1934"/>
                  </a:cubicBezTo>
                  <a:lnTo>
                    <a:pt x="134" y="1962"/>
                  </a:lnTo>
                  <a:cubicBezTo>
                    <a:pt x="265" y="1278"/>
                    <a:pt x="494" y="623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64"/>
            <p:cNvSpPr/>
            <p:nvPr/>
          </p:nvSpPr>
          <p:spPr>
            <a:xfrm>
              <a:off x="7690256" y="2061804"/>
              <a:ext cx="40024" cy="326356"/>
            </a:xfrm>
            <a:custGeom>
              <a:avLst/>
              <a:gdLst/>
              <a:ahLst/>
              <a:cxnLst/>
              <a:rect l="l" t="t" r="r" b="b"/>
              <a:pathLst>
                <a:path w="461" h="3759" extrusionOk="0">
                  <a:moveTo>
                    <a:pt x="461" y="1"/>
                  </a:moveTo>
                  <a:lnTo>
                    <a:pt x="461" y="1"/>
                  </a:lnTo>
                  <a:cubicBezTo>
                    <a:pt x="416" y="4"/>
                    <a:pt x="369" y="12"/>
                    <a:pt x="321" y="18"/>
                  </a:cubicBezTo>
                  <a:cubicBezTo>
                    <a:pt x="56" y="1245"/>
                    <a:pt x="1" y="2520"/>
                    <a:pt x="174" y="3759"/>
                  </a:cubicBezTo>
                  <a:lnTo>
                    <a:pt x="305" y="3739"/>
                  </a:lnTo>
                  <a:cubicBezTo>
                    <a:pt x="135" y="2498"/>
                    <a:pt x="190" y="1223"/>
                    <a:pt x="46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64"/>
            <p:cNvSpPr/>
            <p:nvPr/>
          </p:nvSpPr>
          <p:spPr>
            <a:xfrm>
              <a:off x="7522435" y="2095230"/>
              <a:ext cx="52873" cy="361779"/>
            </a:xfrm>
            <a:custGeom>
              <a:avLst/>
              <a:gdLst/>
              <a:ahLst/>
              <a:cxnLst/>
              <a:rect l="l" t="t" r="r" b="b"/>
              <a:pathLst>
                <a:path w="609" h="4167" extrusionOk="0">
                  <a:moveTo>
                    <a:pt x="608" y="1"/>
                  </a:moveTo>
                  <a:cubicBezTo>
                    <a:pt x="558" y="18"/>
                    <a:pt x="505" y="32"/>
                    <a:pt x="455" y="48"/>
                  </a:cubicBezTo>
                  <a:cubicBezTo>
                    <a:pt x="106" y="1387"/>
                    <a:pt x="0" y="2791"/>
                    <a:pt x="140" y="4166"/>
                  </a:cubicBezTo>
                  <a:lnTo>
                    <a:pt x="271" y="4158"/>
                  </a:lnTo>
                  <a:cubicBezTo>
                    <a:pt x="129" y="2763"/>
                    <a:pt x="243" y="1348"/>
                    <a:pt x="608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64"/>
            <p:cNvSpPr/>
            <p:nvPr/>
          </p:nvSpPr>
          <p:spPr>
            <a:xfrm>
              <a:off x="7311899" y="2179097"/>
              <a:ext cx="68154" cy="334344"/>
            </a:xfrm>
            <a:custGeom>
              <a:avLst/>
              <a:gdLst/>
              <a:ahLst/>
              <a:cxnLst/>
              <a:rect l="l" t="t" r="r" b="b"/>
              <a:pathLst>
                <a:path w="785" h="3851" extrusionOk="0">
                  <a:moveTo>
                    <a:pt x="785" y="0"/>
                  </a:moveTo>
                  <a:lnTo>
                    <a:pt x="785" y="0"/>
                  </a:lnTo>
                  <a:cubicBezTo>
                    <a:pt x="760" y="3"/>
                    <a:pt x="737" y="6"/>
                    <a:pt x="712" y="14"/>
                  </a:cubicBezTo>
                  <a:cubicBezTo>
                    <a:pt x="235" y="1230"/>
                    <a:pt x="1" y="2544"/>
                    <a:pt x="40" y="3850"/>
                  </a:cubicBezTo>
                  <a:lnTo>
                    <a:pt x="171" y="3847"/>
                  </a:lnTo>
                  <a:cubicBezTo>
                    <a:pt x="132" y="2611"/>
                    <a:pt x="347" y="1367"/>
                    <a:pt x="782" y="201"/>
                  </a:cubicBezTo>
                  <a:cubicBezTo>
                    <a:pt x="782" y="137"/>
                    <a:pt x="782" y="70"/>
                    <a:pt x="78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64"/>
            <p:cNvSpPr/>
            <p:nvPr/>
          </p:nvSpPr>
          <p:spPr>
            <a:xfrm>
              <a:off x="7148245" y="2236918"/>
              <a:ext cx="57475" cy="294928"/>
            </a:xfrm>
            <a:custGeom>
              <a:avLst/>
              <a:gdLst/>
              <a:ahLst/>
              <a:cxnLst/>
              <a:rect l="l" t="t" r="r" b="b"/>
              <a:pathLst>
                <a:path w="662" h="3397" extrusionOk="0">
                  <a:moveTo>
                    <a:pt x="661" y="1"/>
                  </a:moveTo>
                  <a:lnTo>
                    <a:pt x="661" y="1"/>
                  </a:lnTo>
                  <a:cubicBezTo>
                    <a:pt x="608" y="23"/>
                    <a:pt x="558" y="48"/>
                    <a:pt x="505" y="76"/>
                  </a:cubicBezTo>
                  <a:cubicBezTo>
                    <a:pt x="198" y="1159"/>
                    <a:pt x="28" y="2275"/>
                    <a:pt x="0" y="3393"/>
                  </a:cubicBezTo>
                  <a:lnTo>
                    <a:pt x="131" y="3396"/>
                  </a:lnTo>
                  <a:cubicBezTo>
                    <a:pt x="159" y="2250"/>
                    <a:pt x="338" y="1106"/>
                    <a:pt x="6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64"/>
            <p:cNvSpPr/>
            <p:nvPr/>
          </p:nvSpPr>
          <p:spPr>
            <a:xfrm>
              <a:off x="7215269" y="2532710"/>
              <a:ext cx="224430" cy="323925"/>
            </a:xfrm>
            <a:custGeom>
              <a:avLst/>
              <a:gdLst/>
              <a:ahLst/>
              <a:cxnLst/>
              <a:rect l="l" t="t" r="r" b="b"/>
              <a:pathLst>
                <a:path w="2585" h="3731" extrusionOk="0">
                  <a:moveTo>
                    <a:pt x="129" y="0"/>
                  </a:moveTo>
                  <a:lnTo>
                    <a:pt x="1" y="42"/>
                  </a:lnTo>
                  <a:cubicBezTo>
                    <a:pt x="433" y="1484"/>
                    <a:pt x="1468" y="2712"/>
                    <a:pt x="2397" y="3725"/>
                  </a:cubicBezTo>
                  <a:cubicBezTo>
                    <a:pt x="2459" y="3727"/>
                    <a:pt x="2523" y="3730"/>
                    <a:pt x="2584" y="3730"/>
                  </a:cubicBezTo>
                  <a:cubicBezTo>
                    <a:pt x="1608" y="2670"/>
                    <a:pt x="570" y="1473"/>
                    <a:pt x="12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64"/>
            <p:cNvSpPr/>
            <p:nvPr/>
          </p:nvSpPr>
          <p:spPr>
            <a:xfrm>
              <a:off x="7353572" y="2505362"/>
              <a:ext cx="178589" cy="235977"/>
            </a:xfrm>
            <a:custGeom>
              <a:avLst/>
              <a:gdLst/>
              <a:ahLst/>
              <a:cxnLst/>
              <a:rect l="l" t="t" r="r" b="b"/>
              <a:pathLst>
                <a:path w="2057" h="2718" extrusionOk="0">
                  <a:moveTo>
                    <a:pt x="124" y="0"/>
                  </a:moveTo>
                  <a:lnTo>
                    <a:pt x="1" y="56"/>
                  </a:lnTo>
                  <a:cubicBezTo>
                    <a:pt x="481" y="1071"/>
                    <a:pt x="1186" y="1989"/>
                    <a:pt x="2049" y="2717"/>
                  </a:cubicBezTo>
                  <a:cubicBezTo>
                    <a:pt x="2049" y="2661"/>
                    <a:pt x="2051" y="2606"/>
                    <a:pt x="2057" y="2547"/>
                  </a:cubicBezTo>
                  <a:cubicBezTo>
                    <a:pt x="1248" y="1847"/>
                    <a:pt x="578" y="968"/>
                    <a:pt x="12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64"/>
            <p:cNvSpPr/>
            <p:nvPr/>
          </p:nvSpPr>
          <p:spPr>
            <a:xfrm>
              <a:off x="7475900" y="2471155"/>
              <a:ext cx="268708" cy="304999"/>
            </a:xfrm>
            <a:custGeom>
              <a:avLst/>
              <a:gdLst/>
              <a:ahLst/>
              <a:cxnLst/>
              <a:rect l="l" t="t" r="r" b="b"/>
              <a:pathLst>
                <a:path w="3095" h="3513" extrusionOk="0">
                  <a:moveTo>
                    <a:pt x="132" y="1"/>
                  </a:moveTo>
                  <a:cubicBezTo>
                    <a:pt x="90" y="12"/>
                    <a:pt x="43" y="26"/>
                    <a:pt x="1" y="37"/>
                  </a:cubicBezTo>
                  <a:cubicBezTo>
                    <a:pt x="335" y="1267"/>
                    <a:pt x="1178" y="2177"/>
                    <a:pt x="1834" y="2723"/>
                  </a:cubicBezTo>
                  <a:cubicBezTo>
                    <a:pt x="1981" y="2846"/>
                    <a:pt x="2129" y="2966"/>
                    <a:pt x="2286" y="3078"/>
                  </a:cubicBezTo>
                  <a:cubicBezTo>
                    <a:pt x="2503" y="3231"/>
                    <a:pt x="2721" y="3376"/>
                    <a:pt x="2949" y="3513"/>
                  </a:cubicBezTo>
                  <a:cubicBezTo>
                    <a:pt x="2997" y="3491"/>
                    <a:pt x="3047" y="3468"/>
                    <a:pt x="3095" y="3446"/>
                  </a:cubicBezTo>
                  <a:cubicBezTo>
                    <a:pt x="2687" y="3203"/>
                    <a:pt x="2288" y="2930"/>
                    <a:pt x="1920" y="2623"/>
                  </a:cubicBezTo>
                  <a:cubicBezTo>
                    <a:pt x="1281" y="2087"/>
                    <a:pt x="455" y="1197"/>
                    <a:pt x="13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64"/>
            <p:cNvSpPr/>
            <p:nvPr/>
          </p:nvSpPr>
          <p:spPr>
            <a:xfrm>
              <a:off x="7575916" y="2445717"/>
              <a:ext cx="293712" cy="268968"/>
            </a:xfrm>
            <a:custGeom>
              <a:avLst/>
              <a:gdLst/>
              <a:ahLst/>
              <a:cxnLst/>
              <a:rect l="l" t="t" r="r" b="b"/>
              <a:pathLst>
                <a:path w="3383" h="3098" extrusionOk="0">
                  <a:moveTo>
                    <a:pt x="112" y="1"/>
                  </a:moveTo>
                  <a:lnTo>
                    <a:pt x="1" y="82"/>
                  </a:lnTo>
                  <a:cubicBezTo>
                    <a:pt x="712" y="1033"/>
                    <a:pt x="1552" y="1878"/>
                    <a:pt x="2501" y="2595"/>
                  </a:cubicBezTo>
                  <a:lnTo>
                    <a:pt x="2657" y="2710"/>
                  </a:lnTo>
                  <a:cubicBezTo>
                    <a:pt x="2858" y="2855"/>
                    <a:pt x="3047" y="2983"/>
                    <a:pt x="3237" y="3097"/>
                  </a:cubicBezTo>
                  <a:cubicBezTo>
                    <a:pt x="3282" y="3070"/>
                    <a:pt x="3332" y="3044"/>
                    <a:pt x="3382" y="3022"/>
                  </a:cubicBezTo>
                  <a:cubicBezTo>
                    <a:pt x="3125" y="2871"/>
                    <a:pt x="2863" y="2693"/>
                    <a:pt x="2587" y="2486"/>
                  </a:cubicBezTo>
                  <a:cubicBezTo>
                    <a:pt x="1647" y="1778"/>
                    <a:pt x="813" y="941"/>
                    <a:pt x="11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64"/>
            <p:cNvSpPr/>
            <p:nvPr/>
          </p:nvSpPr>
          <p:spPr>
            <a:xfrm>
              <a:off x="7675497" y="2413073"/>
              <a:ext cx="328266" cy="219220"/>
            </a:xfrm>
            <a:custGeom>
              <a:avLst/>
              <a:gdLst/>
              <a:ahLst/>
              <a:cxnLst/>
              <a:rect l="l" t="t" r="r" b="b"/>
              <a:pathLst>
                <a:path w="3781" h="2525" extrusionOk="0">
                  <a:moveTo>
                    <a:pt x="101" y="0"/>
                  </a:moveTo>
                  <a:lnTo>
                    <a:pt x="0" y="87"/>
                  </a:lnTo>
                  <a:cubicBezTo>
                    <a:pt x="408" y="572"/>
                    <a:pt x="876" y="1007"/>
                    <a:pt x="1393" y="1381"/>
                  </a:cubicBezTo>
                  <a:cubicBezTo>
                    <a:pt x="2076" y="1880"/>
                    <a:pt x="2840" y="2268"/>
                    <a:pt x="3644" y="2525"/>
                  </a:cubicBezTo>
                  <a:cubicBezTo>
                    <a:pt x="3694" y="2491"/>
                    <a:pt x="3739" y="2458"/>
                    <a:pt x="3781" y="2424"/>
                  </a:cubicBezTo>
                  <a:cubicBezTo>
                    <a:pt x="2358" y="1989"/>
                    <a:pt x="1058" y="1141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64"/>
            <p:cNvSpPr/>
            <p:nvPr/>
          </p:nvSpPr>
          <p:spPr>
            <a:xfrm>
              <a:off x="7772387" y="2373310"/>
              <a:ext cx="221738" cy="115644"/>
            </a:xfrm>
            <a:custGeom>
              <a:avLst/>
              <a:gdLst/>
              <a:ahLst/>
              <a:cxnLst/>
              <a:rect l="l" t="t" r="r" b="b"/>
              <a:pathLst>
                <a:path w="2554" h="1332" extrusionOk="0">
                  <a:moveTo>
                    <a:pt x="73" y="1"/>
                  </a:moveTo>
                  <a:lnTo>
                    <a:pt x="0" y="118"/>
                  </a:lnTo>
                  <a:cubicBezTo>
                    <a:pt x="804" y="609"/>
                    <a:pt x="1663" y="1016"/>
                    <a:pt x="2553" y="1331"/>
                  </a:cubicBezTo>
                  <a:cubicBezTo>
                    <a:pt x="2514" y="1267"/>
                    <a:pt x="2478" y="1206"/>
                    <a:pt x="2439" y="1144"/>
                  </a:cubicBezTo>
                  <a:cubicBezTo>
                    <a:pt x="1613" y="840"/>
                    <a:pt x="821" y="46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64"/>
            <p:cNvSpPr/>
            <p:nvPr/>
          </p:nvSpPr>
          <p:spPr>
            <a:xfrm>
              <a:off x="7893760" y="2324605"/>
              <a:ext cx="321668" cy="94807"/>
            </a:xfrm>
            <a:custGeom>
              <a:avLst/>
              <a:gdLst/>
              <a:ahLst/>
              <a:cxnLst/>
              <a:rect l="l" t="t" r="r" b="b"/>
              <a:pathLst>
                <a:path w="3705" h="1092" extrusionOk="0">
                  <a:moveTo>
                    <a:pt x="140" y="1"/>
                  </a:moveTo>
                  <a:cubicBezTo>
                    <a:pt x="95" y="20"/>
                    <a:pt x="47" y="40"/>
                    <a:pt x="0" y="57"/>
                  </a:cubicBezTo>
                  <a:cubicBezTo>
                    <a:pt x="67" y="124"/>
                    <a:pt x="137" y="179"/>
                    <a:pt x="209" y="235"/>
                  </a:cubicBezTo>
                  <a:cubicBezTo>
                    <a:pt x="608" y="523"/>
                    <a:pt x="1108" y="654"/>
                    <a:pt x="1557" y="751"/>
                  </a:cubicBezTo>
                  <a:cubicBezTo>
                    <a:pt x="2218" y="896"/>
                    <a:pt x="2896" y="1011"/>
                    <a:pt x="3571" y="1092"/>
                  </a:cubicBezTo>
                  <a:cubicBezTo>
                    <a:pt x="3618" y="1055"/>
                    <a:pt x="3660" y="1016"/>
                    <a:pt x="3705" y="974"/>
                  </a:cubicBezTo>
                  <a:cubicBezTo>
                    <a:pt x="2994" y="891"/>
                    <a:pt x="2282" y="771"/>
                    <a:pt x="1585" y="617"/>
                  </a:cubicBezTo>
                  <a:cubicBezTo>
                    <a:pt x="1088" y="509"/>
                    <a:pt x="536" y="364"/>
                    <a:pt x="1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64"/>
            <p:cNvSpPr/>
            <p:nvPr/>
          </p:nvSpPr>
          <p:spPr>
            <a:xfrm>
              <a:off x="8075386" y="2256800"/>
              <a:ext cx="251257" cy="53134"/>
            </a:xfrm>
            <a:custGeom>
              <a:avLst/>
              <a:gdLst/>
              <a:ahLst/>
              <a:cxnLst/>
              <a:rect l="l" t="t" r="r" b="b"/>
              <a:pathLst>
                <a:path w="2894" h="612" extrusionOk="0">
                  <a:moveTo>
                    <a:pt x="42" y="1"/>
                  </a:moveTo>
                  <a:lnTo>
                    <a:pt x="0" y="129"/>
                  </a:lnTo>
                  <a:cubicBezTo>
                    <a:pt x="899" y="416"/>
                    <a:pt x="1828" y="575"/>
                    <a:pt x="2768" y="612"/>
                  </a:cubicBezTo>
                  <a:cubicBezTo>
                    <a:pt x="2810" y="570"/>
                    <a:pt x="2852" y="525"/>
                    <a:pt x="2893" y="478"/>
                  </a:cubicBezTo>
                  <a:cubicBezTo>
                    <a:pt x="1925" y="455"/>
                    <a:pt x="968" y="294"/>
                    <a:pt x="4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64"/>
            <p:cNvSpPr/>
            <p:nvPr/>
          </p:nvSpPr>
          <p:spPr>
            <a:xfrm>
              <a:off x="8236956" y="2183177"/>
              <a:ext cx="181193" cy="19882"/>
            </a:xfrm>
            <a:custGeom>
              <a:avLst/>
              <a:gdLst/>
              <a:ahLst/>
              <a:cxnLst/>
              <a:rect l="l" t="t" r="r" b="b"/>
              <a:pathLst>
                <a:path w="2087" h="229" extrusionOk="0">
                  <a:moveTo>
                    <a:pt x="182" y="1"/>
                  </a:moveTo>
                  <a:cubicBezTo>
                    <a:pt x="120" y="29"/>
                    <a:pt x="59" y="54"/>
                    <a:pt x="0" y="82"/>
                  </a:cubicBezTo>
                  <a:cubicBezTo>
                    <a:pt x="232" y="179"/>
                    <a:pt x="494" y="199"/>
                    <a:pt x="720" y="215"/>
                  </a:cubicBezTo>
                  <a:cubicBezTo>
                    <a:pt x="903" y="224"/>
                    <a:pt x="1086" y="228"/>
                    <a:pt x="1269" y="228"/>
                  </a:cubicBezTo>
                  <a:cubicBezTo>
                    <a:pt x="1505" y="228"/>
                    <a:pt x="1740" y="221"/>
                    <a:pt x="1975" y="207"/>
                  </a:cubicBezTo>
                  <a:cubicBezTo>
                    <a:pt x="2014" y="162"/>
                    <a:pt x="2051" y="112"/>
                    <a:pt x="2087" y="68"/>
                  </a:cubicBezTo>
                  <a:lnTo>
                    <a:pt x="2087" y="68"/>
                  </a:lnTo>
                  <a:cubicBezTo>
                    <a:pt x="1833" y="85"/>
                    <a:pt x="1578" y="93"/>
                    <a:pt x="1322" y="93"/>
                  </a:cubicBezTo>
                  <a:cubicBezTo>
                    <a:pt x="1125" y="93"/>
                    <a:pt x="928" y="88"/>
                    <a:pt x="731" y="79"/>
                  </a:cubicBezTo>
                  <a:cubicBezTo>
                    <a:pt x="550" y="68"/>
                    <a:pt x="357" y="54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64"/>
            <p:cNvSpPr/>
            <p:nvPr/>
          </p:nvSpPr>
          <p:spPr>
            <a:xfrm>
              <a:off x="7762229" y="2053383"/>
              <a:ext cx="83174" cy="320974"/>
            </a:xfrm>
            <a:custGeom>
              <a:avLst/>
              <a:gdLst/>
              <a:ahLst/>
              <a:cxnLst/>
              <a:rect l="l" t="t" r="r" b="b"/>
              <a:pathLst>
                <a:path w="958" h="3697" extrusionOk="0">
                  <a:moveTo>
                    <a:pt x="957" y="0"/>
                  </a:moveTo>
                  <a:cubicBezTo>
                    <a:pt x="910" y="0"/>
                    <a:pt x="859" y="0"/>
                    <a:pt x="812" y="3"/>
                  </a:cubicBezTo>
                  <a:cubicBezTo>
                    <a:pt x="391" y="1189"/>
                    <a:pt x="117" y="2422"/>
                    <a:pt x="0" y="3683"/>
                  </a:cubicBezTo>
                  <a:lnTo>
                    <a:pt x="134" y="3697"/>
                  </a:lnTo>
                  <a:cubicBezTo>
                    <a:pt x="251" y="2427"/>
                    <a:pt x="525" y="1189"/>
                    <a:pt x="95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64"/>
            <p:cNvSpPr/>
            <p:nvPr/>
          </p:nvSpPr>
          <p:spPr>
            <a:xfrm>
              <a:off x="7962521" y="2051647"/>
              <a:ext cx="71540" cy="239189"/>
            </a:xfrm>
            <a:custGeom>
              <a:avLst/>
              <a:gdLst/>
              <a:ahLst/>
              <a:cxnLst/>
              <a:rect l="l" t="t" r="r" b="b"/>
              <a:pathLst>
                <a:path w="824" h="2755" extrusionOk="0">
                  <a:moveTo>
                    <a:pt x="823" y="1"/>
                  </a:moveTo>
                  <a:cubicBezTo>
                    <a:pt x="768" y="6"/>
                    <a:pt x="715" y="17"/>
                    <a:pt x="664" y="23"/>
                  </a:cubicBezTo>
                  <a:cubicBezTo>
                    <a:pt x="274" y="882"/>
                    <a:pt x="42" y="1814"/>
                    <a:pt x="0" y="2749"/>
                  </a:cubicBezTo>
                  <a:lnTo>
                    <a:pt x="137" y="2754"/>
                  </a:lnTo>
                  <a:cubicBezTo>
                    <a:pt x="179" y="1809"/>
                    <a:pt x="416" y="866"/>
                    <a:pt x="82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64"/>
            <p:cNvSpPr/>
            <p:nvPr/>
          </p:nvSpPr>
          <p:spPr>
            <a:xfrm>
              <a:off x="8123310" y="2036453"/>
              <a:ext cx="62337" cy="192827"/>
            </a:xfrm>
            <a:custGeom>
              <a:avLst/>
              <a:gdLst/>
              <a:ahLst/>
              <a:cxnLst/>
              <a:rect l="l" t="t" r="r" b="b"/>
              <a:pathLst>
                <a:path w="718" h="2221" extrusionOk="0">
                  <a:moveTo>
                    <a:pt x="718" y="0"/>
                  </a:moveTo>
                  <a:lnTo>
                    <a:pt x="718" y="0"/>
                  </a:lnTo>
                  <a:cubicBezTo>
                    <a:pt x="670" y="3"/>
                    <a:pt x="620" y="8"/>
                    <a:pt x="570" y="11"/>
                  </a:cubicBezTo>
                  <a:cubicBezTo>
                    <a:pt x="244" y="700"/>
                    <a:pt x="48" y="1453"/>
                    <a:pt x="1" y="2215"/>
                  </a:cubicBezTo>
                  <a:lnTo>
                    <a:pt x="132" y="2221"/>
                  </a:lnTo>
                  <a:cubicBezTo>
                    <a:pt x="182" y="1453"/>
                    <a:pt x="383" y="695"/>
                    <a:pt x="718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64"/>
            <p:cNvSpPr/>
            <p:nvPr/>
          </p:nvSpPr>
          <p:spPr>
            <a:xfrm>
              <a:off x="8328029" y="2031592"/>
              <a:ext cx="51137" cy="102013"/>
            </a:xfrm>
            <a:custGeom>
              <a:avLst/>
              <a:gdLst/>
              <a:ahLst/>
              <a:cxnLst/>
              <a:rect l="l" t="t" r="r" b="b"/>
              <a:pathLst>
                <a:path w="589" h="1175" extrusionOk="0">
                  <a:moveTo>
                    <a:pt x="438" y="0"/>
                  </a:moveTo>
                  <a:cubicBezTo>
                    <a:pt x="251" y="366"/>
                    <a:pt x="103" y="751"/>
                    <a:pt x="0" y="1144"/>
                  </a:cubicBezTo>
                  <a:lnTo>
                    <a:pt x="128" y="1175"/>
                  </a:lnTo>
                  <a:cubicBezTo>
                    <a:pt x="237" y="767"/>
                    <a:pt x="391" y="371"/>
                    <a:pt x="58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64"/>
            <p:cNvSpPr/>
            <p:nvPr/>
          </p:nvSpPr>
          <p:spPr>
            <a:xfrm>
              <a:off x="7608646" y="2073265"/>
              <a:ext cx="52439" cy="344675"/>
            </a:xfrm>
            <a:custGeom>
              <a:avLst/>
              <a:gdLst/>
              <a:ahLst/>
              <a:cxnLst/>
              <a:rect l="l" t="t" r="r" b="b"/>
              <a:pathLst>
                <a:path w="604" h="3970" extrusionOk="0">
                  <a:moveTo>
                    <a:pt x="603" y="0"/>
                  </a:moveTo>
                  <a:cubicBezTo>
                    <a:pt x="556" y="11"/>
                    <a:pt x="503" y="22"/>
                    <a:pt x="452" y="34"/>
                  </a:cubicBezTo>
                  <a:cubicBezTo>
                    <a:pt x="104" y="1314"/>
                    <a:pt x="0" y="2659"/>
                    <a:pt x="157" y="3970"/>
                  </a:cubicBezTo>
                  <a:lnTo>
                    <a:pt x="293" y="3956"/>
                  </a:lnTo>
                  <a:cubicBezTo>
                    <a:pt x="132" y="2634"/>
                    <a:pt x="243" y="1281"/>
                    <a:pt x="60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64"/>
            <p:cNvSpPr/>
            <p:nvPr/>
          </p:nvSpPr>
          <p:spPr>
            <a:xfrm>
              <a:off x="7409049" y="2129870"/>
              <a:ext cx="71279" cy="350579"/>
            </a:xfrm>
            <a:custGeom>
              <a:avLst/>
              <a:gdLst/>
              <a:ahLst/>
              <a:cxnLst/>
              <a:rect l="l" t="t" r="r" b="b"/>
              <a:pathLst>
                <a:path w="821" h="4038" extrusionOk="0">
                  <a:moveTo>
                    <a:pt x="821" y="1"/>
                  </a:moveTo>
                  <a:lnTo>
                    <a:pt x="821" y="1"/>
                  </a:lnTo>
                  <a:cubicBezTo>
                    <a:pt x="765" y="26"/>
                    <a:pt x="707" y="54"/>
                    <a:pt x="651" y="79"/>
                  </a:cubicBezTo>
                  <a:cubicBezTo>
                    <a:pt x="478" y="528"/>
                    <a:pt x="324" y="986"/>
                    <a:pt x="221" y="1457"/>
                  </a:cubicBezTo>
                  <a:cubicBezTo>
                    <a:pt x="1" y="2411"/>
                    <a:pt x="6" y="3284"/>
                    <a:pt x="238" y="4038"/>
                  </a:cubicBezTo>
                  <a:lnTo>
                    <a:pt x="363" y="3996"/>
                  </a:lnTo>
                  <a:cubicBezTo>
                    <a:pt x="140" y="3262"/>
                    <a:pt x="135" y="2417"/>
                    <a:pt x="347" y="1488"/>
                  </a:cubicBezTo>
                  <a:cubicBezTo>
                    <a:pt x="461" y="983"/>
                    <a:pt x="631" y="486"/>
                    <a:pt x="82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64"/>
            <p:cNvSpPr/>
            <p:nvPr/>
          </p:nvSpPr>
          <p:spPr>
            <a:xfrm>
              <a:off x="7215530" y="2203059"/>
              <a:ext cx="74926" cy="340421"/>
            </a:xfrm>
            <a:custGeom>
              <a:avLst/>
              <a:gdLst/>
              <a:ahLst/>
              <a:cxnLst/>
              <a:rect l="l" t="t" r="r" b="b"/>
              <a:pathLst>
                <a:path w="863" h="3921" extrusionOk="0">
                  <a:moveTo>
                    <a:pt x="863" y="0"/>
                  </a:moveTo>
                  <a:cubicBezTo>
                    <a:pt x="807" y="20"/>
                    <a:pt x="751" y="37"/>
                    <a:pt x="695" y="59"/>
                  </a:cubicBezTo>
                  <a:cubicBezTo>
                    <a:pt x="238" y="1292"/>
                    <a:pt x="1" y="2612"/>
                    <a:pt x="12" y="3920"/>
                  </a:cubicBezTo>
                  <a:lnTo>
                    <a:pt x="151" y="3914"/>
                  </a:lnTo>
                  <a:cubicBezTo>
                    <a:pt x="140" y="2587"/>
                    <a:pt x="388" y="1247"/>
                    <a:pt x="8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64"/>
            <p:cNvSpPr/>
            <p:nvPr/>
          </p:nvSpPr>
          <p:spPr>
            <a:xfrm>
              <a:off x="7043801" y="2324171"/>
              <a:ext cx="28651" cy="225558"/>
            </a:xfrm>
            <a:custGeom>
              <a:avLst/>
              <a:gdLst/>
              <a:ahLst/>
              <a:cxnLst/>
              <a:rect l="l" t="t" r="r" b="b"/>
              <a:pathLst>
                <a:path w="330" h="2598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99" y="39"/>
                    <a:pt x="146" y="84"/>
                    <a:pt x="96" y="126"/>
                  </a:cubicBezTo>
                  <a:cubicBezTo>
                    <a:pt x="1" y="943"/>
                    <a:pt x="34" y="1780"/>
                    <a:pt x="199" y="2598"/>
                  </a:cubicBezTo>
                  <a:lnTo>
                    <a:pt x="330" y="2570"/>
                  </a:lnTo>
                  <a:cubicBezTo>
                    <a:pt x="162" y="1719"/>
                    <a:pt x="135" y="851"/>
                    <a:pt x="24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64"/>
            <p:cNvSpPr/>
            <p:nvPr/>
          </p:nvSpPr>
          <p:spPr>
            <a:xfrm>
              <a:off x="6902894" y="2042704"/>
              <a:ext cx="1614157" cy="815066"/>
            </a:xfrm>
            <a:custGeom>
              <a:avLst/>
              <a:gdLst/>
              <a:ahLst/>
              <a:cxnLst/>
              <a:rect l="l" t="t" r="r" b="b"/>
              <a:pathLst>
                <a:path w="18592" h="9388" extrusionOk="0">
                  <a:moveTo>
                    <a:pt x="18591" y="1"/>
                  </a:moveTo>
                  <a:lnTo>
                    <a:pt x="18591" y="1"/>
                  </a:lnTo>
                  <a:cubicBezTo>
                    <a:pt x="17813" y="497"/>
                    <a:pt x="17007" y="943"/>
                    <a:pt x="16170" y="1334"/>
                  </a:cubicBezTo>
                  <a:cubicBezTo>
                    <a:pt x="15960" y="1429"/>
                    <a:pt x="15751" y="1527"/>
                    <a:pt x="15542" y="1616"/>
                  </a:cubicBezTo>
                  <a:cubicBezTo>
                    <a:pt x="15483" y="1644"/>
                    <a:pt x="15419" y="1669"/>
                    <a:pt x="15361" y="1697"/>
                  </a:cubicBezTo>
                  <a:cubicBezTo>
                    <a:pt x="14928" y="1884"/>
                    <a:pt x="14490" y="2062"/>
                    <a:pt x="14052" y="2241"/>
                  </a:cubicBezTo>
                  <a:cubicBezTo>
                    <a:pt x="13726" y="2377"/>
                    <a:pt x="13394" y="2511"/>
                    <a:pt x="13062" y="2645"/>
                  </a:cubicBezTo>
                  <a:lnTo>
                    <a:pt x="12906" y="2707"/>
                  </a:lnTo>
                  <a:cubicBezTo>
                    <a:pt x="12454" y="2894"/>
                    <a:pt x="11999" y="3075"/>
                    <a:pt x="11547" y="3251"/>
                  </a:cubicBezTo>
                  <a:cubicBezTo>
                    <a:pt x="11500" y="3273"/>
                    <a:pt x="11452" y="3290"/>
                    <a:pt x="11407" y="3306"/>
                  </a:cubicBezTo>
                  <a:cubicBezTo>
                    <a:pt x="11394" y="3312"/>
                    <a:pt x="11382" y="3318"/>
                    <a:pt x="11368" y="3320"/>
                  </a:cubicBezTo>
                  <a:cubicBezTo>
                    <a:pt x="11366" y="3326"/>
                    <a:pt x="11357" y="3326"/>
                    <a:pt x="11354" y="3329"/>
                  </a:cubicBezTo>
                  <a:cubicBezTo>
                    <a:pt x="10933" y="3493"/>
                    <a:pt x="10509" y="3655"/>
                    <a:pt x="10085" y="3814"/>
                  </a:cubicBezTo>
                  <a:lnTo>
                    <a:pt x="10082" y="3814"/>
                  </a:lnTo>
                  <a:cubicBezTo>
                    <a:pt x="9195" y="4141"/>
                    <a:pt x="8302" y="4450"/>
                    <a:pt x="7399" y="4729"/>
                  </a:cubicBezTo>
                  <a:cubicBezTo>
                    <a:pt x="7354" y="4740"/>
                    <a:pt x="7312" y="4754"/>
                    <a:pt x="7267" y="4768"/>
                  </a:cubicBezTo>
                  <a:cubicBezTo>
                    <a:pt x="7117" y="4818"/>
                    <a:pt x="6966" y="4860"/>
                    <a:pt x="6813" y="4905"/>
                  </a:cubicBezTo>
                  <a:cubicBezTo>
                    <a:pt x="6785" y="4911"/>
                    <a:pt x="6754" y="4922"/>
                    <a:pt x="6723" y="4930"/>
                  </a:cubicBezTo>
                  <a:cubicBezTo>
                    <a:pt x="6682" y="4938"/>
                    <a:pt x="6637" y="4952"/>
                    <a:pt x="6595" y="4964"/>
                  </a:cubicBezTo>
                  <a:cubicBezTo>
                    <a:pt x="6026" y="5128"/>
                    <a:pt x="5454" y="5273"/>
                    <a:pt x="4879" y="5410"/>
                  </a:cubicBezTo>
                  <a:cubicBezTo>
                    <a:pt x="4868" y="5410"/>
                    <a:pt x="4854" y="5413"/>
                    <a:pt x="4843" y="5418"/>
                  </a:cubicBezTo>
                  <a:cubicBezTo>
                    <a:pt x="4478" y="5505"/>
                    <a:pt x="4115" y="5586"/>
                    <a:pt x="3750" y="5661"/>
                  </a:cubicBezTo>
                  <a:cubicBezTo>
                    <a:pt x="3744" y="5661"/>
                    <a:pt x="3738" y="5664"/>
                    <a:pt x="3730" y="5664"/>
                  </a:cubicBezTo>
                  <a:cubicBezTo>
                    <a:pt x="3694" y="5672"/>
                    <a:pt x="3652" y="5683"/>
                    <a:pt x="3613" y="5689"/>
                  </a:cubicBezTo>
                  <a:cubicBezTo>
                    <a:pt x="3610" y="5692"/>
                    <a:pt x="3602" y="5692"/>
                    <a:pt x="3599" y="5692"/>
                  </a:cubicBezTo>
                  <a:cubicBezTo>
                    <a:pt x="2539" y="5912"/>
                    <a:pt x="1467" y="6096"/>
                    <a:pt x="393" y="6258"/>
                  </a:cubicBezTo>
                  <a:cubicBezTo>
                    <a:pt x="262" y="6278"/>
                    <a:pt x="131" y="6300"/>
                    <a:pt x="0" y="6317"/>
                  </a:cubicBezTo>
                  <a:cubicBezTo>
                    <a:pt x="8" y="6339"/>
                    <a:pt x="11" y="6356"/>
                    <a:pt x="20" y="6372"/>
                  </a:cubicBezTo>
                  <a:cubicBezTo>
                    <a:pt x="631" y="7614"/>
                    <a:pt x="1850" y="8479"/>
                    <a:pt x="3164" y="8914"/>
                  </a:cubicBezTo>
                  <a:cubicBezTo>
                    <a:pt x="4281" y="9290"/>
                    <a:pt x="5470" y="9388"/>
                    <a:pt x="6652" y="9388"/>
                  </a:cubicBezTo>
                  <a:cubicBezTo>
                    <a:pt x="6857" y="9388"/>
                    <a:pt x="7061" y="9385"/>
                    <a:pt x="7265" y="9380"/>
                  </a:cubicBezTo>
                  <a:cubicBezTo>
                    <a:pt x="7170" y="8928"/>
                    <a:pt x="7214" y="8493"/>
                    <a:pt x="7237" y="8043"/>
                  </a:cubicBezTo>
                  <a:cubicBezTo>
                    <a:pt x="7240" y="7988"/>
                    <a:pt x="7240" y="7932"/>
                    <a:pt x="7242" y="7876"/>
                  </a:cubicBezTo>
                  <a:cubicBezTo>
                    <a:pt x="7248" y="7823"/>
                    <a:pt x="7248" y="7770"/>
                    <a:pt x="7248" y="7720"/>
                  </a:cubicBezTo>
                  <a:cubicBezTo>
                    <a:pt x="7694" y="8096"/>
                    <a:pt x="8208" y="8423"/>
                    <a:pt x="8615" y="8850"/>
                  </a:cubicBezTo>
                  <a:cubicBezTo>
                    <a:pt x="10233" y="8194"/>
                    <a:pt x="11924" y="7343"/>
                    <a:pt x="13277" y="6236"/>
                  </a:cubicBezTo>
                  <a:cubicBezTo>
                    <a:pt x="12992" y="5923"/>
                    <a:pt x="12788" y="5505"/>
                    <a:pt x="12560" y="5131"/>
                  </a:cubicBezTo>
                  <a:cubicBezTo>
                    <a:pt x="12523" y="5070"/>
                    <a:pt x="12484" y="5005"/>
                    <a:pt x="12443" y="4947"/>
                  </a:cubicBezTo>
                  <a:cubicBezTo>
                    <a:pt x="12440" y="4944"/>
                    <a:pt x="12440" y="4938"/>
                    <a:pt x="12434" y="4936"/>
                  </a:cubicBezTo>
                  <a:lnTo>
                    <a:pt x="12434" y="4936"/>
                  </a:lnTo>
                  <a:cubicBezTo>
                    <a:pt x="12903" y="5139"/>
                    <a:pt x="13388" y="5159"/>
                    <a:pt x="13882" y="5265"/>
                  </a:cubicBezTo>
                  <a:cubicBezTo>
                    <a:pt x="15721" y="3828"/>
                    <a:pt x="17408" y="2006"/>
                    <a:pt x="185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64"/>
            <p:cNvSpPr/>
            <p:nvPr/>
          </p:nvSpPr>
          <p:spPr>
            <a:xfrm>
              <a:off x="6284221" y="983775"/>
              <a:ext cx="939913" cy="1849961"/>
            </a:xfrm>
            <a:custGeom>
              <a:avLst/>
              <a:gdLst/>
              <a:ahLst/>
              <a:cxnLst/>
              <a:rect l="l" t="t" r="r" b="b"/>
              <a:pathLst>
                <a:path w="10826" h="21308" extrusionOk="0">
                  <a:moveTo>
                    <a:pt x="8702" y="1"/>
                  </a:moveTo>
                  <a:cubicBezTo>
                    <a:pt x="7067" y="1942"/>
                    <a:pt x="5572" y="4004"/>
                    <a:pt x="4465" y="6294"/>
                  </a:cubicBezTo>
                  <a:cubicBezTo>
                    <a:pt x="4771" y="6794"/>
                    <a:pt x="5076" y="7159"/>
                    <a:pt x="5491" y="7572"/>
                  </a:cubicBezTo>
                  <a:cubicBezTo>
                    <a:pt x="4875" y="7407"/>
                    <a:pt x="4339" y="7198"/>
                    <a:pt x="3787" y="6875"/>
                  </a:cubicBezTo>
                  <a:cubicBezTo>
                    <a:pt x="2565" y="8479"/>
                    <a:pt x="1739" y="10214"/>
                    <a:pt x="1360" y="12192"/>
                  </a:cubicBezTo>
                  <a:cubicBezTo>
                    <a:pt x="1870" y="12920"/>
                    <a:pt x="2439" y="13565"/>
                    <a:pt x="3165" y="14081"/>
                  </a:cubicBezTo>
                  <a:cubicBezTo>
                    <a:pt x="2456" y="13810"/>
                    <a:pt x="1811" y="13481"/>
                    <a:pt x="1223" y="13004"/>
                  </a:cubicBezTo>
                  <a:cubicBezTo>
                    <a:pt x="322" y="14870"/>
                    <a:pt x="1" y="17066"/>
                    <a:pt x="470" y="19086"/>
                  </a:cubicBezTo>
                  <a:cubicBezTo>
                    <a:pt x="657" y="19895"/>
                    <a:pt x="1025" y="21066"/>
                    <a:pt x="1828" y="21222"/>
                  </a:cubicBezTo>
                  <a:cubicBezTo>
                    <a:pt x="2127" y="21280"/>
                    <a:pt x="2428" y="21308"/>
                    <a:pt x="2729" y="21308"/>
                  </a:cubicBezTo>
                  <a:cubicBezTo>
                    <a:pt x="3981" y="21308"/>
                    <a:pt x="5231" y="20835"/>
                    <a:pt x="6270" y="20115"/>
                  </a:cubicBezTo>
                  <a:cubicBezTo>
                    <a:pt x="7561" y="19228"/>
                    <a:pt x="8574" y="17997"/>
                    <a:pt x="9486" y="16725"/>
                  </a:cubicBezTo>
                  <a:cubicBezTo>
                    <a:pt x="8900" y="16449"/>
                    <a:pt x="8487" y="16000"/>
                    <a:pt x="7974" y="15609"/>
                  </a:cubicBezTo>
                  <a:cubicBezTo>
                    <a:pt x="8621" y="15462"/>
                    <a:pt x="9271" y="15222"/>
                    <a:pt x="9930" y="15141"/>
                  </a:cubicBezTo>
                  <a:cubicBezTo>
                    <a:pt x="10443" y="13235"/>
                    <a:pt x="10825" y="11121"/>
                    <a:pt x="10756" y="9143"/>
                  </a:cubicBezTo>
                  <a:lnTo>
                    <a:pt x="10756" y="9143"/>
                  </a:lnTo>
                  <a:cubicBezTo>
                    <a:pt x="10672" y="9151"/>
                    <a:pt x="10588" y="9154"/>
                    <a:pt x="10503" y="9154"/>
                  </a:cubicBezTo>
                  <a:cubicBezTo>
                    <a:pt x="10010" y="9154"/>
                    <a:pt x="9486" y="9041"/>
                    <a:pt x="9004" y="9017"/>
                  </a:cubicBezTo>
                  <a:cubicBezTo>
                    <a:pt x="9506" y="8735"/>
                    <a:pt x="9849" y="8311"/>
                    <a:pt x="10287" y="7935"/>
                  </a:cubicBezTo>
                  <a:cubicBezTo>
                    <a:pt x="10245" y="5265"/>
                    <a:pt x="9734" y="2458"/>
                    <a:pt x="8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64"/>
            <p:cNvSpPr/>
            <p:nvPr/>
          </p:nvSpPr>
          <p:spPr>
            <a:xfrm>
              <a:off x="6760684" y="1354318"/>
              <a:ext cx="170080" cy="245701"/>
            </a:xfrm>
            <a:custGeom>
              <a:avLst/>
              <a:gdLst/>
              <a:ahLst/>
              <a:cxnLst/>
              <a:rect l="l" t="t" r="r" b="b"/>
              <a:pathLst>
                <a:path w="1959" h="2830" extrusionOk="0">
                  <a:moveTo>
                    <a:pt x="90" y="1"/>
                  </a:moveTo>
                  <a:cubicBezTo>
                    <a:pt x="59" y="48"/>
                    <a:pt x="28" y="99"/>
                    <a:pt x="0" y="146"/>
                  </a:cubicBezTo>
                  <a:cubicBezTo>
                    <a:pt x="547" y="1086"/>
                    <a:pt x="1164" y="1982"/>
                    <a:pt x="1842" y="2830"/>
                  </a:cubicBezTo>
                  <a:lnTo>
                    <a:pt x="1959" y="2735"/>
                  </a:lnTo>
                  <a:cubicBezTo>
                    <a:pt x="1270" y="1870"/>
                    <a:pt x="642" y="955"/>
                    <a:pt x="9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64"/>
            <p:cNvSpPr/>
            <p:nvPr/>
          </p:nvSpPr>
          <p:spPr>
            <a:xfrm>
              <a:off x="6697220" y="1565114"/>
              <a:ext cx="179110" cy="200381"/>
            </a:xfrm>
            <a:custGeom>
              <a:avLst/>
              <a:gdLst/>
              <a:ahLst/>
              <a:cxnLst/>
              <a:rect l="l" t="t" r="r" b="b"/>
              <a:pathLst>
                <a:path w="2063" h="2308" extrusionOk="0">
                  <a:moveTo>
                    <a:pt x="42" y="0"/>
                  </a:moveTo>
                  <a:lnTo>
                    <a:pt x="0" y="31"/>
                  </a:lnTo>
                  <a:cubicBezTo>
                    <a:pt x="221" y="332"/>
                    <a:pt x="452" y="592"/>
                    <a:pt x="737" y="876"/>
                  </a:cubicBezTo>
                  <a:cubicBezTo>
                    <a:pt x="651" y="851"/>
                    <a:pt x="567" y="826"/>
                    <a:pt x="483" y="801"/>
                  </a:cubicBezTo>
                  <a:lnTo>
                    <a:pt x="483" y="801"/>
                  </a:lnTo>
                  <a:cubicBezTo>
                    <a:pt x="935" y="1342"/>
                    <a:pt x="1432" y="1847"/>
                    <a:pt x="1967" y="2307"/>
                  </a:cubicBezTo>
                  <a:lnTo>
                    <a:pt x="2062" y="2190"/>
                  </a:lnTo>
                  <a:cubicBezTo>
                    <a:pt x="1309" y="1540"/>
                    <a:pt x="628" y="806"/>
                    <a:pt x="4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64"/>
            <p:cNvSpPr/>
            <p:nvPr/>
          </p:nvSpPr>
          <p:spPr>
            <a:xfrm>
              <a:off x="6851758" y="1214105"/>
              <a:ext cx="122677" cy="178155"/>
            </a:xfrm>
            <a:custGeom>
              <a:avLst/>
              <a:gdLst/>
              <a:ahLst/>
              <a:cxnLst/>
              <a:rect l="l" t="t" r="r" b="b"/>
              <a:pathLst>
                <a:path w="1413" h="2052" extrusionOk="0">
                  <a:moveTo>
                    <a:pt x="101" y="1"/>
                  </a:moveTo>
                  <a:cubicBezTo>
                    <a:pt x="67" y="45"/>
                    <a:pt x="31" y="96"/>
                    <a:pt x="0" y="143"/>
                  </a:cubicBezTo>
                  <a:cubicBezTo>
                    <a:pt x="346" y="838"/>
                    <a:pt x="779" y="1476"/>
                    <a:pt x="1298" y="2051"/>
                  </a:cubicBezTo>
                  <a:lnTo>
                    <a:pt x="1412" y="1951"/>
                  </a:lnTo>
                  <a:cubicBezTo>
                    <a:pt x="885" y="1362"/>
                    <a:pt x="447" y="709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64"/>
            <p:cNvSpPr/>
            <p:nvPr/>
          </p:nvSpPr>
          <p:spPr>
            <a:xfrm>
              <a:off x="6516549" y="1715484"/>
              <a:ext cx="290934" cy="245701"/>
            </a:xfrm>
            <a:custGeom>
              <a:avLst/>
              <a:gdLst/>
              <a:ahLst/>
              <a:cxnLst/>
              <a:rect l="l" t="t" r="r" b="b"/>
              <a:pathLst>
                <a:path w="3351" h="2830" extrusionOk="0">
                  <a:moveTo>
                    <a:pt x="81" y="1"/>
                  </a:moveTo>
                  <a:cubicBezTo>
                    <a:pt x="53" y="45"/>
                    <a:pt x="25" y="95"/>
                    <a:pt x="0" y="140"/>
                  </a:cubicBezTo>
                  <a:cubicBezTo>
                    <a:pt x="924" y="1217"/>
                    <a:pt x="2040" y="2135"/>
                    <a:pt x="3278" y="2829"/>
                  </a:cubicBezTo>
                  <a:lnTo>
                    <a:pt x="3351" y="2695"/>
                  </a:lnTo>
                  <a:cubicBezTo>
                    <a:pt x="2115" y="2006"/>
                    <a:pt x="1002" y="1086"/>
                    <a:pt x="8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64"/>
            <p:cNvSpPr/>
            <p:nvPr/>
          </p:nvSpPr>
          <p:spPr>
            <a:xfrm>
              <a:off x="6442406" y="1878964"/>
              <a:ext cx="311597" cy="283728"/>
            </a:xfrm>
            <a:custGeom>
              <a:avLst/>
              <a:gdLst/>
              <a:ahLst/>
              <a:cxnLst/>
              <a:rect l="l" t="t" r="r" b="b"/>
              <a:pathLst>
                <a:path w="3589" h="3268" extrusionOk="0">
                  <a:moveTo>
                    <a:pt x="59" y="1"/>
                  </a:moveTo>
                  <a:cubicBezTo>
                    <a:pt x="40" y="56"/>
                    <a:pt x="17" y="115"/>
                    <a:pt x="1" y="171"/>
                  </a:cubicBezTo>
                  <a:cubicBezTo>
                    <a:pt x="974" y="1398"/>
                    <a:pt x="2166" y="2456"/>
                    <a:pt x="3507" y="3267"/>
                  </a:cubicBezTo>
                  <a:lnTo>
                    <a:pt x="3588" y="3139"/>
                  </a:lnTo>
                  <a:cubicBezTo>
                    <a:pt x="2232" y="2316"/>
                    <a:pt x="1033" y="1250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64"/>
            <p:cNvSpPr/>
            <p:nvPr/>
          </p:nvSpPr>
          <p:spPr>
            <a:xfrm>
              <a:off x="6387710" y="2112420"/>
              <a:ext cx="268447" cy="286940"/>
            </a:xfrm>
            <a:custGeom>
              <a:avLst/>
              <a:gdLst/>
              <a:ahLst/>
              <a:cxnLst/>
              <a:rect l="l" t="t" r="r" b="b"/>
              <a:pathLst>
                <a:path w="3092" h="3305" extrusionOk="0">
                  <a:moveTo>
                    <a:pt x="34" y="1"/>
                  </a:moveTo>
                  <a:cubicBezTo>
                    <a:pt x="22" y="29"/>
                    <a:pt x="9" y="54"/>
                    <a:pt x="0" y="76"/>
                  </a:cubicBezTo>
                  <a:cubicBezTo>
                    <a:pt x="770" y="1340"/>
                    <a:pt x="1797" y="2448"/>
                    <a:pt x="3005" y="3304"/>
                  </a:cubicBezTo>
                  <a:lnTo>
                    <a:pt x="3091" y="3181"/>
                  </a:lnTo>
                  <a:cubicBezTo>
                    <a:pt x="1947" y="2372"/>
                    <a:pt x="965" y="1329"/>
                    <a:pt x="215" y="143"/>
                  </a:cubicBezTo>
                  <a:cubicBezTo>
                    <a:pt x="156" y="99"/>
                    <a:pt x="92" y="48"/>
                    <a:pt x="3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64"/>
            <p:cNvSpPr/>
            <p:nvPr/>
          </p:nvSpPr>
          <p:spPr>
            <a:xfrm>
              <a:off x="6320338" y="2309846"/>
              <a:ext cx="238668" cy="253167"/>
            </a:xfrm>
            <a:custGeom>
              <a:avLst/>
              <a:gdLst/>
              <a:ahLst/>
              <a:cxnLst/>
              <a:rect l="l" t="t" r="r" b="b"/>
              <a:pathLst>
                <a:path w="2749" h="2916" extrusionOk="0">
                  <a:moveTo>
                    <a:pt x="40" y="1"/>
                  </a:moveTo>
                  <a:cubicBezTo>
                    <a:pt x="26" y="68"/>
                    <a:pt x="12" y="129"/>
                    <a:pt x="1" y="196"/>
                  </a:cubicBezTo>
                  <a:cubicBezTo>
                    <a:pt x="768" y="1211"/>
                    <a:pt x="1661" y="2126"/>
                    <a:pt x="2654" y="2916"/>
                  </a:cubicBezTo>
                  <a:lnTo>
                    <a:pt x="2749" y="2796"/>
                  </a:lnTo>
                  <a:cubicBezTo>
                    <a:pt x="1730" y="1987"/>
                    <a:pt x="818" y="1041"/>
                    <a:pt x="40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64"/>
            <p:cNvSpPr/>
            <p:nvPr/>
          </p:nvSpPr>
          <p:spPr>
            <a:xfrm>
              <a:off x="6601285" y="2492513"/>
              <a:ext cx="442348" cy="52873"/>
            </a:xfrm>
            <a:custGeom>
              <a:avLst/>
              <a:gdLst/>
              <a:ahLst/>
              <a:cxnLst/>
              <a:rect l="l" t="t" r="r" b="b"/>
              <a:pathLst>
                <a:path w="5095" h="609" extrusionOk="0">
                  <a:moveTo>
                    <a:pt x="54" y="0"/>
                  </a:moveTo>
                  <a:lnTo>
                    <a:pt x="1" y="145"/>
                  </a:lnTo>
                  <a:cubicBezTo>
                    <a:pt x="947" y="498"/>
                    <a:pt x="1968" y="608"/>
                    <a:pt x="2964" y="608"/>
                  </a:cubicBezTo>
                  <a:cubicBezTo>
                    <a:pt x="3653" y="608"/>
                    <a:pt x="4331" y="556"/>
                    <a:pt x="4964" y="494"/>
                  </a:cubicBezTo>
                  <a:cubicBezTo>
                    <a:pt x="5008" y="438"/>
                    <a:pt x="5053" y="382"/>
                    <a:pt x="5095" y="327"/>
                  </a:cubicBezTo>
                  <a:lnTo>
                    <a:pt x="5095" y="327"/>
                  </a:lnTo>
                  <a:cubicBezTo>
                    <a:pt x="4399" y="396"/>
                    <a:pt x="3673" y="458"/>
                    <a:pt x="2941" y="458"/>
                  </a:cubicBezTo>
                  <a:cubicBezTo>
                    <a:pt x="1966" y="458"/>
                    <a:pt x="982" y="348"/>
                    <a:pt x="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64"/>
            <p:cNvSpPr/>
            <p:nvPr/>
          </p:nvSpPr>
          <p:spPr>
            <a:xfrm>
              <a:off x="6671782" y="2348654"/>
              <a:ext cx="330263" cy="29866"/>
            </a:xfrm>
            <a:custGeom>
              <a:avLst/>
              <a:gdLst/>
              <a:ahLst/>
              <a:cxnLst/>
              <a:rect l="l" t="t" r="r" b="b"/>
              <a:pathLst>
                <a:path w="3804" h="344" extrusionOk="0">
                  <a:moveTo>
                    <a:pt x="3655" y="0"/>
                  </a:moveTo>
                  <a:cubicBezTo>
                    <a:pt x="3053" y="129"/>
                    <a:pt x="2435" y="193"/>
                    <a:pt x="1818" y="193"/>
                  </a:cubicBezTo>
                  <a:cubicBezTo>
                    <a:pt x="1219" y="193"/>
                    <a:pt x="620" y="132"/>
                    <a:pt x="37" y="11"/>
                  </a:cubicBezTo>
                  <a:lnTo>
                    <a:pt x="1" y="156"/>
                  </a:lnTo>
                  <a:cubicBezTo>
                    <a:pt x="594" y="282"/>
                    <a:pt x="1205" y="344"/>
                    <a:pt x="1817" y="344"/>
                  </a:cubicBezTo>
                  <a:cubicBezTo>
                    <a:pt x="2485" y="344"/>
                    <a:pt x="3154" y="270"/>
                    <a:pt x="3803" y="123"/>
                  </a:cubicBezTo>
                  <a:cubicBezTo>
                    <a:pt x="3753" y="84"/>
                    <a:pt x="3705" y="42"/>
                    <a:pt x="365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64"/>
            <p:cNvSpPr/>
            <p:nvPr/>
          </p:nvSpPr>
          <p:spPr>
            <a:xfrm>
              <a:off x="6722137" y="2186303"/>
              <a:ext cx="451638" cy="73276"/>
            </a:xfrm>
            <a:custGeom>
              <a:avLst/>
              <a:gdLst/>
              <a:ahLst/>
              <a:cxnLst/>
              <a:rect l="l" t="t" r="r" b="b"/>
              <a:pathLst>
                <a:path w="5202" h="844" extrusionOk="0">
                  <a:moveTo>
                    <a:pt x="5201" y="1"/>
                  </a:moveTo>
                  <a:lnTo>
                    <a:pt x="5201" y="1"/>
                  </a:lnTo>
                  <a:cubicBezTo>
                    <a:pt x="4702" y="202"/>
                    <a:pt x="4186" y="378"/>
                    <a:pt x="3647" y="503"/>
                  </a:cubicBezTo>
                  <a:cubicBezTo>
                    <a:pt x="3197" y="605"/>
                    <a:pt x="2642" y="690"/>
                    <a:pt x="2040" y="690"/>
                  </a:cubicBezTo>
                  <a:cubicBezTo>
                    <a:pt x="1408" y="690"/>
                    <a:pt x="724" y="596"/>
                    <a:pt x="57" y="327"/>
                  </a:cubicBezTo>
                  <a:cubicBezTo>
                    <a:pt x="40" y="378"/>
                    <a:pt x="20" y="425"/>
                    <a:pt x="1" y="472"/>
                  </a:cubicBezTo>
                  <a:cubicBezTo>
                    <a:pt x="689" y="747"/>
                    <a:pt x="1391" y="844"/>
                    <a:pt x="2039" y="844"/>
                  </a:cubicBezTo>
                  <a:cubicBezTo>
                    <a:pt x="2656" y="844"/>
                    <a:pt x="3223" y="756"/>
                    <a:pt x="3683" y="648"/>
                  </a:cubicBezTo>
                  <a:cubicBezTo>
                    <a:pt x="3895" y="598"/>
                    <a:pt x="4102" y="542"/>
                    <a:pt x="4311" y="478"/>
                  </a:cubicBezTo>
                  <a:cubicBezTo>
                    <a:pt x="4596" y="389"/>
                    <a:pt x="4880" y="285"/>
                    <a:pt x="5159" y="174"/>
                  </a:cubicBezTo>
                  <a:cubicBezTo>
                    <a:pt x="5173" y="118"/>
                    <a:pt x="5187" y="59"/>
                    <a:pt x="52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64"/>
            <p:cNvSpPr/>
            <p:nvPr/>
          </p:nvSpPr>
          <p:spPr>
            <a:xfrm>
              <a:off x="6771103" y="2031331"/>
              <a:ext cx="430974" cy="90901"/>
            </a:xfrm>
            <a:custGeom>
              <a:avLst/>
              <a:gdLst/>
              <a:ahLst/>
              <a:cxnLst/>
              <a:rect l="l" t="t" r="r" b="b"/>
              <a:pathLst>
                <a:path w="4964" h="1047" extrusionOk="0">
                  <a:moveTo>
                    <a:pt x="4963" y="0"/>
                  </a:moveTo>
                  <a:lnTo>
                    <a:pt x="4963" y="0"/>
                  </a:lnTo>
                  <a:cubicBezTo>
                    <a:pt x="4654" y="129"/>
                    <a:pt x="4311" y="243"/>
                    <a:pt x="3940" y="352"/>
                  </a:cubicBezTo>
                  <a:cubicBezTo>
                    <a:pt x="2678" y="712"/>
                    <a:pt x="1376" y="893"/>
                    <a:pt x="66" y="893"/>
                  </a:cubicBezTo>
                  <a:cubicBezTo>
                    <a:pt x="46" y="893"/>
                    <a:pt x="26" y="893"/>
                    <a:pt x="6" y="893"/>
                  </a:cubicBezTo>
                  <a:lnTo>
                    <a:pt x="0" y="1047"/>
                  </a:lnTo>
                  <a:cubicBezTo>
                    <a:pt x="20" y="1047"/>
                    <a:pt x="40" y="1047"/>
                    <a:pt x="60" y="1047"/>
                  </a:cubicBezTo>
                  <a:cubicBezTo>
                    <a:pt x="1387" y="1047"/>
                    <a:pt x="2703" y="863"/>
                    <a:pt x="3981" y="500"/>
                  </a:cubicBezTo>
                  <a:cubicBezTo>
                    <a:pt x="4051" y="477"/>
                    <a:pt x="4124" y="458"/>
                    <a:pt x="4193" y="436"/>
                  </a:cubicBezTo>
                  <a:cubicBezTo>
                    <a:pt x="4458" y="355"/>
                    <a:pt x="4707" y="271"/>
                    <a:pt x="4938" y="179"/>
                  </a:cubicBezTo>
                  <a:cubicBezTo>
                    <a:pt x="4949" y="118"/>
                    <a:pt x="4958" y="59"/>
                    <a:pt x="49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64"/>
            <p:cNvSpPr/>
            <p:nvPr/>
          </p:nvSpPr>
          <p:spPr>
            <a:xfrm>
              <a:off x="6809824" y="1851877"/>
              <a:ext cx="408228" cy="158186"/>
            </a:xfrm>
            <a:custGeom>
              <a:avLst/>
              <a:gdLst/>
              <a:ahLst/>
              <a:cxnLst/>
              <a:rect l="l" t="t" r="r" b="b"/>
              <a:pathLst>
                <a:path w="4702" h="1822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3340" y="991"/>
                    <a:pt x="1683" y="1585"/>
                    <a:pt x="1" y="1674"/>
                  </a:cubicBezTo>
                  <a:lnTo>
                    <a:pt x="12" y="1822"/>
                  </a:lnTo>
                  <a:cubicBezTo>
                    <a:pt x="726" y="1786"/>
                    <a:pt x="1437" y="1655"/>
                    <a:pt x="2129" y="1445"/>
                  </a:cubicBezTo>
                  <a:cubicBezTo>
                    <a:pt x="3047" y="1166"/>
                    <a:pt x="3918" y="742"/>
                    <a:pt x="4699" y="190"/>
                  </a:cubicBezTo>
                  <a:cubicBezTo>
                    <a:pt x="4699" y="129"/>
                    <a:pt x="4702" y="62"/>
                    <a:pt x="470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64"/>
            <p:cNvSpPr/>
            <p:nvPr/>
          </p:nvSpPr>
          <p:spPr>
            <a:xfrm>
              <a:off x="6837693" y="1766620"/>
              <a:ext cx="251778" cy="130404"/>
            </a:xfrm>
            <a:custGeom>
              <a:avLst/>
              <a:gdLst/>
              <a:ahLst/>
              <a:cxnLst/>
              <a:rect l="l" t="t" r="r" b="b"/>
              <a:pathLst>
                <a:path w="2900" h="1502" extrusionOk="0">
                  <a:moveTo>
                    <a:pt x="2648" y="0"/>
                  </a:moveTo>
                  <a:cubicBezTo>
                    <a:pt x="1811" y="541"/>
                    <a:pt x="927" y="996"/>
                    <a:pt x="1" y="1359"/>
                  </a:cubicBezTo>
                  <a:lnTo>
                    <a:pt x="56" y="1501"/>
                  </a:lnTo>
                  <a:cubicBezTo>
                    <a:pt x="1055" y="1113"/>
                    <a:pt x="2009" y="614"/>
                    <a:pt x="2899" y="23"/>
                  </a:cubicBezTo>
                  <a:lnTo>
                    <a:pt x="264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64"/>
            <p:cNvSpPr/>
            <p:nvPr/>
          </p:nvSpPr>
          <p:spPr>
            <a:xfrm>
              <a:off x="6877196" y="1513978"/>
              <a:ext cx="292931" cy="236758"/>
            </a:xfrm>
            <a:custGeom>
              <a:avLst/>
              <a:gdLst/>
              <a:ahLst/>
              <a:cxnLst/>
              <a:rect l="l" t="t" r="r" b="b"/>
              <a:pathLst>
                <a:path w="3374" h="2727" extrusionOk="0">
                  <a:moveTo>
                    <a:pt x="3359" y="0"/>
                  </a:moveTo>
                  <a:cubicBezTo>
                    <a:pt x="2796" y="589"/>
                    <a:pt x="2204" y="1150"/>
                    <a:pt x="1590" y="1677"/>
                  </a:cubicBezTo>
                  <a:cubicBezTo>
                    <a:pt x="1150" y="2048"/>
                    <a:pt x="639" y="2455"/>
                    <a:pt x="45" y="2561"/>
                  </a:cubicBezTo>
                  <a:cubicBezTo>
                    <a:pt x="31" y="2617"/>
                    <a:pt x="14" y="2670"/>
                    <a:pt x="0" y="2726"/>
                  </a:cubicBezTo>
                  <a:cubicBezTo>
                    <a:pt x="101" y="2712"/>
                    <a:pt x="201" y="2693"/>
                    <a:pt x="304" y="2659"/>
                  </a:cubicBezTo>
                  <a:cubicBezTo>
                    <a:pt x="837" y="2500"/>
                    <a:pt x="1289" y="2135"/>
                    <a:pt x="1688" y="1794"/>
                  </a:cubicBezTo>
                  <a:cubicBezTo>
                    <a:pt x="2271" y="1292"/>
                    <a:pt x="2835" y="762"/>
                    <a:pt x="3373" y="204"/>
                  </a:cubicBezTo>
                  <a:cubicBezTo>
                    <a:pt x="3368" y="140"/>
                    <a:pt x="3362" y="73"/>
                    <a:pt x="335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64"/>
            <p:cNvSpPr/>
            <p:nvPr/>
          </p:nvSpPr>
          <p:spPr>
            <a:xfrm>
              <a:off x="6937709" y="1338604"/>
              <a:ext cx="209583" cy="206198"/>
            </a:xfrm>
            <a:custGeom>
              <a:avLst/>
              <a:gdLst/>
              <a:ahLst/>
              <a:cxnLst/>
              <a:rect l="l" t="t" r="r" b="b"/>
              <a:pathLst>
                <a:path w="2414" h="2375" extrusionOk="0">
                  <a:moveTo>
                    <a:pt x="2375" y="1"/>
                  </a:moveTo>
                  <a:cubicBezTo>
                    <a:pt x="1694" y="854"/>
                    <a:pt x="896" y="1616"/>
                    <a:pt x="1" y="2249"/>
                  </a:cubicBezTo>
                  <a:lnTo>
                    <a:pt x="90" y="2375"/>
                  </a:lnTo>
                  <a:cubicBezTo>
                    <a:pt x="963" y="1761"/>
                    <a:pt x="1744" y="1024"/>
                    <a:pt x="2414" y="202"/>
                  </a:cubicBezTo>
                  <a:cubicBezTo>
                    <a:pt x="2400" y="132"/>
                    <a:pt x="2389" y="68"/>
                    <a:pt x="23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64"/>
            <p:cNvSpPr/>
            <p:nvPr/>
          </p:nvSpPr>
          <p:spPr>
            <a:xfrm>
              <a:off x="6985199" y="1180420"/>
              <a:ext cx="127278" cy="164784"/>
            </a:xfrm>
            <a:custGeom>
              <a:avLst/>
              <a:gdLst/>
              <a:ahLst/>
              <a:cxnLst/>
              <a:rect l="l" t="t" r="r" b="b"/>
              <a:pathLst>
                <a:path w="1466" h="1898" extrusionOk="0">
                  <a:moveTo>
                    <a:pt x="1412" y="1"/>
                  </a:moveTo>
                  <a:cubicBezTo>
                    <a:pt x="1139" y="431"/>
                    <a:pt x="832" y="843"/>
                    <a:pt x="500" y="1237"/>
                  </a:cubicBezTo>
                  <a:cubicBezTo>
                    <a:pt x="366" y="1393"/>
                    <a:pt x="221" y="1558"/>
                    <a:pt x="54" y="1683"/>
                  </a:cubicBezTo>
                  <a:cubicBezTo>
                    <a:pt x="37" y="1756"/>
                    <a:pt x="17" y="1825"/>
                    <a:pt x="1" y="1898"/>
                  </a:cubicBezTo>
                  <a:cubicBezTo>
                    <a:pt x="249" y="1753"/>
                    <a:pt x="447" y="1532"/>
                    <a:pt x="614" y="1337"/>
                  </a:cubicBezTo>
                  <a:cubicBezTo>
                    <a:pt x="918" y="975"/>
                    <a:pt x="1203" y="595"/>
                    <a:pt x="1465" y="202"/>
                  </a:cubicBezTo>
                  <a:cubicBezTo>
                    <a:pt x="1448" y="135"/>
                    <a:pt x="1432" y="71"/>
                    <a:pt x="141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64"/>
            <p:cNvSpPr/>
            <p:nvPr/>
          </p:nvSpPr>
          <p:spPr>
            <a:xfrm>
              <a:off x="6586265" y="1606006"/>
              <a:ext cx="249607" cy="293365"/>
            </a:xfrm>
            <a:custGeom>
              <a:avLst/>
              <a:gdLst/>
              <a:ahLst/>
              <a:cxnLst/>
              <a:rect l="l" t="t" r="r" b="b"/>
              <a:pathLst>
                <a:path w="2875" h="3379" extrusionOk="0">
                  <a:moveTo>
                    <a:pt x="93" y="1"/>
                  </a:moveTo>
                  <a:cubicBezTo>
                    <a:pt x="62" y="42"/>
                    <a:pt x="31" y="87"/>
                    <a:pt x="1" y="132"/>
                  </a:cubicBezTo>
                  <a:cubicBezTo>
                    <a:pt x="782" y="1326"/>
                    <a:pt x="1708" y="2414"/>
                    <a:pt x="2768" y="3379"/>
                  </a:cubicBezTo>
                  <a:lnTo>
                    <a:pt x="2874" y="3267"/>
                  </a:lnTo>
                  <a:cubicBezTo>
                    <a:pt x="1806" y="2297"/>
                    <a:pt x="874" y="1203"/>
                    <a:pt x="9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64"/>
            <p:cNvSpPr/>
            <p:nvPr/>
          </p:nvSpPr>
          <p:spPr>
            <a:xfrm>
              <a:off x="6713889" y="1434799"/>
              <a:ext cx="183017" cy="227208"/>
            </a:xfrm>
            <a:custGeom>
              <a:avLst/>
              <a:gdLst/>
              <a:ahLst/>
              <a:cxnLst/>
              <a:rect l="l" t="t" r="r" b="b"/>
              <a:pathLst>
                <a:path w="2108" h="2617" extrusionOk="0">
                  <a:moveTo>
                    <a:pt x="87" y="0"/>
                  </a:moveTo>
                  <a:cubicBezTo>
                    <a:pt x="57" y="56"/>
                    <a:pt x="29" y="109"/>
                    <a:pt x="1" y="162"/>
                  </a:cubicBezTo>
                  <a:cubicBezTo>
                    <a:pt x="506" y="1097"/>
                    <a:pt x="1195" y="1939"/>
                    <a:pt x="2010" y="2617"/>
                  </a:cubicBezTo>
                  <a:lnTo>
                    <a:pt x="2107" y="2497"/>
                  </a:lnTo>
                  <a:cubicBezTo>
                    <a:pt x="1284" y="1811"/>
                    <a:pt x="590" y="954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64"/>
            <p:cNvSpPr/>
            <p:nvPr/>
          </p:nvSpPr>
          <p:spPr>
            <a:xfrm>
              <a:off x="6802618" y="1286773"/>
              <a:ext cx="148289" cy="187792"/>
            </a:xfrm>
            <a:custGeom>
              <a:avLst/>
              <a:gdLst/>
              <a:ahLst/>
              <a:cxnLst/>
              <a:rect l="l" t="t" r="r" b="b"/>
              <a:pathLst>
                <a:path w="1708" h="2163" extrusionOk="0">
                  <a:moveTo>
                    <a:pt x="95" y="1"/>
                  </a:moveTo>
                  <a:cubicBezTo>
                    <a:pt x="64" y="45"/>
                    <a:pt x="31" y="95"/>
                    <a:pt x="0" y="143"/>
                  </a:cubicBezTo>
                  <a:cubicBezTo>
                    <a:pt x="410" y="907"/>
                    <a:pt x="957" y="1602"/>
                    <a:pt x="1610" y="2163"/>
                  </a:cubicBezTo>
                  <a:lnTo>
                    <a:pt x="1707" y="2048"/>
                  </a:lnTo>
                  <a:cubicBezTo>
                    <a:pt x="1046" y="1479"/>
                    <a:pt x="499" y="776"/>
                    <a:pt x="9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64"/>
            <p:cNvSpPr/>
            <p:nvPr/>
          </p:nvSpPr>
          <p:spPr>
            <a:xfrm>
              <a:off x="6929721" y="1108534"/>
              <a:ext cx="73971" cy="114168"/>
            </a:xfrm>
            <a:custGeom>
              <a:avLst/>
              <a:gdLst/>
              <a:ahLst/>
              <a:cxnLst/>
              <a:rect l="l" t="t" r="r" b="b"/>
              <a:pathLst>
                <a:path w="852" h="1315" extrusionOk="0">
                  <a:moveTo>
                    <a:pt x="107" y="0"/>
                  </a:moveTo>
                  <a:lnTo>
                    <a:pt x="1" y="137"/>
                  </a:lnTo>
                  <a:cubicBezTo>
                    <a:pt x="202" y="556"/>
                    <a:pt x="447" y="952"/>
                    <a:pt x="734" y="1314"/>
                  </a:cubicBezTo>
                  <a:lnTo>
                    <a:pt x="852" y="1219"/>
                  </a:lnTo>
                  <a:cubicBezTo>
                    <a:pt x="556" y="843"/>
                    <a:pt x="305" y="433"/>
                    <a:pt x="10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64"/>
            <p:cNvSpPr/>
            <p:nvPr/>
          </p:nvSpPr>
          <p:spPr>
            <a:xfrm>
              <a:off x="6479998" y="1786415"/>
              <a:ext cx="298487" cy="270184"/>
            </a:xfrm>
            <a:custGeom>
              <a:avLst/>
              <a:gdLst/>
              <a:ahLst/>
              <a:cxnLst/>
              <a:rect l="l" t="t" r="r" b="b"/>
              <a:pathLst>
                <a:path w="3438" h="3112" extrusionOk="0">
                  <a:moveTo>
                    <a:pt x="73" y="1"/>
                  </a:moveTo>
                  <a:lnTo>
                    <a:pt x="0" y="157"/>
                  </a:lnTo>
                  <a:cubicBezTo>
                    <a:pt x="912" y="1343"/>
                    <a:pt x="2062" y="2358"/>
                    <a:pt x="3353" y="3112"/>
                  </a:cubicBezTo>
                  <a:lnTo>
                    <a:pt x="3437" y="2978"/>
                  </a:lnTo>
                  <a:cubicBezTo>
                    <a:pt x="2137" y="2222"/>
                    <a:pt x="990" y="120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64"/>
            <p:cNvSpPr/>
            <p:nvPr/>
          </p:nvSpPr>
          <p:spPr>
            <a:xfrm>
              <a:off x="6409935" y="1988443"/>
              <a:ext cx="290760" cy="284683"/>
            </a:xfrm>
            <a:custGeom>
              <a:avLst/>
              <a:gdLst/>
              <a:ahLst/>
              <a:cxnLst/>
              <a:rect l="l" t="t" r="r" b="b"/>
              <a:pathLst>
                <a:path w="3349" h="3279" extrusionOk="0">
                  <a:moveTo>
                    <a:pt x="51" y="1"/>
                  </a:moveTo>
                  <a:cubicBezTo>
                    <a:pt x="31" y="68"/>
                    <a:pt x="15" y="137"/>
                    <a:pt x="1" y="207"/>
                  </a:cubicBezTo>
                  <a:cubicBezTo>
                    <a:pt x="291" y="667"/>
                    <a:pt x="601" y="1117"/>
                    <a:pt x="952" y="1535"/>
                  </a:cubicBezTo>
                  <a:cubicBezTo>
                    <a:pt x="1669" y="2383"/>
                    <a:pt x="2459" y="2972"/>
                    <a:pt x="3301" y="3279"/>
                  </a:cubicBezTo>
                  <a:lnTo>
                    <a:pt x="3349" y="3136"/>
                  </a:lnTo>
                  <a:cubicBezTo>
                    <a:pt x="2537" y="2841"/>
                    <a:pt x="1770" y="2269"/>
                    <a:pt x="1069" y="1443"/>
                  </a:cubicBezTo>
                  <a:cubicBezTo>
                    <a:pt x="693" y="997"/>
                    <a:pt x="361" y="506"/>
                    <a:pt x="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64"/>
            <p:cNvSpPr/>
            <p:nvPr/>
          </p:nvSpPr>
          <p:spPr>
            <a:xfrm>
              <a:off x="6345516" y="2209310"/>
              <a:ext cx="270618" cy="299269"/>
            </a:xfrm>
            <a:custGeom>
              <a:avLst/>
              <a:gdLst/>
              <a:ahLst/>
              <a:cxnLst/>
              <a:rect l="l" t="t" r="r" b="b"/>
              <a:pathLst>
                <a:path w="3117" h="3447" extrusionOk="0">
                  <a:moveTo>
                    <a:pt x="62" y="1"/>
                  </a:moveTo>
                  <a:cubicBezTo>
                    <a:pt x="43" y="62"/>
                    <a:pt x="20" y="129"/>
                    <a:pt x="1" y="193"/>
                  </a:cubicBezTo>
                  <a:cubicBezTo>
                    <a:pt x="807" y="1449"/>
                    <a:pt x="1834" y="2559"/>
                    <a:pt x="3025" y="3446"/>
                  </a:cubicBezTo>
                  <a:lnTo>
                    <a:pt x="3117" y="3321"/>
                  </a:lnTo>
                  <a:cubicBezTo>
                    <a:pt x="1912" y="2425"/>
                    <a:pt x="868" y="1284"/>
                    <a:pt x="6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64"/>
            <p:cNvSpPr/>
            <p:nvPr/>
          </p:nvSpPr>
          <p:spPr>
            <a:xfrm>
              <a:off x="6306794" y="2495638"/>
              <a:ext cx="206892" cy="158273"/>
            </a:xfrm>
            <a:custGeom>
              <a:avLst/>
              <a:gdLst/>
              <a:ahLst/>
              <a:cxnLst/>
              <a:rect l="l" t="t" r="r" b="b"/>
              <a:pathLst>
                <a:path w="2383" h="1823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79"/>
                    <a:pt x="6" y="151"/>
                    <a:pt x="12" y="224"/>
                  </a:cubicBezTo>
                  <a:cubicBezTo>
                    <a:pt x="689" y="871"/>
                    <a:pt x="1468" y="1415"/>
                    <a:pt x="2316" y="1822"/>
                  </a:cubicBezTo>
                  <a:lnTo>
                    <a:pt x="2383" y="1683"/>
                  </a:lnTo>
                  <a:cubicBezTo>
                    <a:pt x="1496" y="1256"/>
                    <a:pt x="695" y="684"/>
                    <a:pt x="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64"/>
            <p:cNvSpPr/>
            <p:nvPr/>
          </p:nvSpPr>
          <p:spPr>
            <a:xfrm>
              <a:off x="6437544" y="991502"/>
              <a:ext cx="786589" cy="1843102"/>
            </a:xfrm>
            <a:custGeom>
              <a:avLst/>
              <a:gdLst/>
              <a:ahLst/>
              <a:cxnLst/>
              <a:rect l="l" t="t" r="r" b="b"/>
              <a:pathLst>
                <a:path w="9060" h="21229" extrusionOk="0">
                  <a:moveTo>
                    <a:pt x="6970" y="1"/>
                  </a:moveTo>
                  <a:cubicBezTo>
                    <a:pt x="6886" y="1041"/>
                    <a:pt x="6741" y="2074"/>
                    <a:pt x="6523" y="3098"/>
                  </a:cubicBezTo>
                  <a:cubicBezTo>
                    <a:pt x="6473" y="3354"/>
                    <a:pt x="6412" y="3608"/>
                    <a:pt x="6353" y="3859"/>
                  </a:cubicBezTo>
                  <a:cubicBezTo>
                    <a:pt x="6336" y="3932"/>
                    <a:pt x="6320" y="4001"/>
                    <a:pt x="6300" y="4074"/>
                  </a:cubicBezTo>
                  <a:cubicBezTo>
                    <a:pt x="6175" y="4596"/>
                    <a:pt x="6041" y="5112"/>
                    <a:pt x="5901" y="5628"/>
                  </a:cubicBezTo>
                  <a:cubicBezTo>
                    <a:pt x="5798" y="6018"/>
                    <a:pt x="5695" y="6409"/>
                    <a:pt x="5589" y="6800"/>
                  </a:cubicBezTo>
                  <a:cubicBezTo>
                    <a:pt x="5572" y="6861"/>
                    <a:pt x="5558" y="6925"/>
                    <a:pt x="5541" y="6984"/>
                  </a:cubicBezTo>
                  <a:cubicBezTo>
                    <a:pt x="5399" y="7517"/>
                    <a:pt x="5257" y="8049"/>
                    <a:pt x="5106" y="8585"/>
                  </a:cubicBezTo>
                  <a:cubicBezTo>
                    <a:pt x="5092" y="8641"/>
                    <a:pt x="5073" y="8691"/>
                    <a:pt x="5059" y="8747"/>
                  </a:cubicBezTo>
                  <a:cubicBezTo>
                    <a:pt x="5053" y="8761"/>
                    <a:pt x="5050" y="8780"/>
                    <a:pt x="5048" y="8794"/>
                  </a:cubicBezTo>
                  <a:cubicBezTo>
                    <a:pt x="5048" y="8800"/>
                    <a:pt x="5042" y="8803"/>
                    <a:pt x="5042" y="8811"/>
                  </a:cubicBezTo>
                  <a:cubicBezTo>
                    <a:pt x="4903" y="9305"/>
                    <a:pt x="4760" y="9799"/>
                    <a:pt x="4612" y="10290"/>
                  </a:cubicBezTo>
                  <a:lnTo>
                    <a:pt x="4612" y="10292"/>
                  </a:lnTo>
                  <a:cubicBezTo>
                    <a:pt x="4305" y="11319"/>
                    <a:pt x="3979" y="12337"/>
                    <a:pt x="3614" y="13344"/>
                  </a:cubicBezTo>
                  <a:lnTo>
                    <a:pt x="3561" y="13489"/>
                  </a:lnTo>
                  <a:lnTo>
                    <a:pt x="3374" y="13992"/>
                  </a:lnTo>
                  <a:cubicBezTo>
                    <a:pt x="3363" y="14028"/>
                    <a:pt x="3349" y="14059"/>
                    <a:pt x="3335" y="14095"/>
                  </a:cubicBezTo>
                  <a:cubicBezTo>
                    <a:pt x="3315" y="14142"/>
                    <a:pt x="3298" y="14193"/>
                    <a:pt x="3279" y="14237"/>
                  </a:cubicBezTo>
                  <a:cubicBezTo>
                    <a:pt x="3033" y="14862"/>
                    <a:pt x="2777" y="15479"/>
                    <a:pt x="2506" y="16092"/>
                  </a:cubicBezTo>
                  <a:cubicBezTo>
                    <a:pt x="2500" y="16106"/>
                    <a:pt x="2498" y="16120"/>
                    <a:pt x="2489" y="16131"/>
                  </a:cubicBezTo>
                  <a:cubicBezTo>
                    <a:pt x="2319" y="16516"/>
                    <a:pt x="2143" y="16901"/>
                    <a:pt x="1962" y="17284"/>
                  </a:cubicBezTo>
                  <a:cubicBezTo>
                    <a:pt x="1962" y="17292"/>
                    <a:pt x="1959" y="17298"/>
                    <a:pt x="1956" y="17306"/>
                  </a:cubicBezTo>
                  <a:cubicBezTo>
                    <a:pt x="1934" y="17348"/>
                    <a:pt x="1915" y="17390"/>
                    <a:pt x="1898" y="17431"/>
                  </a:cubicBezTo>
                  <a:cubicBezTo>
                    <a:pt x="1892" y="17434"/>
                    <a:pt x="1892" y="17443"/>
                    <a:pt x="1890" y="17445"/>
                  </a:cubicBezTo>
                  <a:cubicBezTo>
                    <a:pt x="1368" y="18556"/>
                    <a:pt x="802" y="19649"/>
                    <a:pt x="216" y="20729"/>
                  </a:cubicBezTo>
                  <a:cubicBezTo>
                    <a:pt x="143" y="20863"/>
                    <a:pt x="73" y="20994"/>
                    <a:pt x="1" y="21128"/>
                  </a:cubicBezTo>
                  <a:cubicBezTo>
                    <a:pt x="20" y="21133"/>
                    <a:pt x="37" y="21142"/>
                    <a:pt x="62" y="21145"/>
                  </a:cubicBezTo>
                  <a:cubicBezTo>
                    <a:pt x="360" y="21202"/>
                    <a:pt x="660" y="21229"/>
                    <a:pt x="960" y="21229"/>
                  </a:cubicBezTo>
                  <a:cubicBezTo>
                    <a:pt x="2212" y="21229"/>
                    <a:pt x="3461" y="20758"/>
                    <a:pt x="4501" y="20040"/>
                  </a:cubicBezTo>
                  <a:cubicBezTo>
                    <a:pt x="5795" y="19153"/>
                    <a:pt x="6808" y="17920"/>
                    <a:pt x="7720" y="16645"/>
                  </a:cubicBezTo>
                  <a:cubicBezTo>
                    <a:pt x="7246" y="16422"/>
                    <a:pt x="6883" y="16087"/>
                    <a:pt x="6493" y="15760"/>
                  </a:cubicBezTo>
                  <a:cubicBezTo>
                    <a:pt x="6445" y="15719"/>
                    <a:pt x="6395" y="15679"/>
                    <a:pt x="6348" y="15638"/>
                  </a:cubicBezTo>
                  <a:cubicBezTo>
                    <a:pt x="6303" y="15599"/>
                    <a:pt x="6256" y="15562"/>
                    <a:pt x="6208" y="15526"/>
                  </a:cubicBezTo>
                  <a:cubicBezTo>
                    <a:pt x="6855" y="15375"/>
                    <a:pt x="7505" y="15135"/>
                    <a:pt x="8164" y="15060"/>
                  </a:cubicBezTo>
                  <a:cubicBezTo>
                    <a:pt x="8677" y="13149"/>
                    <a:pt x="9059" y="11040"/>
                    <a:pt x="8984" y="9059"/>
                  </a:cubicBezTo>
                  <a:lnTo>
                    <a:pt x="8984" y="9059"/>
                  </a:lnTo>
                  <a:cubicBezTo>
                    <a:pt x="8900" y="9067"/>
                    <a:pt x="8816" y="9070"/>
                    <a:pt x="8730" y="9070"/>
                  </a:cubicBezTo>
                  <a:cubicBezTo>
                    <a:pt x="8324" y="9070"/>
                    <a:pt x="7900" y="8995"/>
                    <a:pt x="7494" y="8953"/>
                  </a:cubicBezTo>
                  <a:cubicBezTo>
                    <a:pt x="7411" y="8942"/>
                    <a:pt x="7327" y="8937"/>
                    <a:pt x="7246" y="8934"/>
                  </a:cubicBezTo>
                  <a:lnTo>
                    <a:pt x="7232" y="8934"/>
                  </a:lnTo>
                  <a:cubicBezTo>
                    <a:pt x="7734" y="8649"/>
                    <a:pt x="8083" y="8225"/>
                    <a:pt x="8515" y="7849"/>
                  </a:cubicBezTo>
                  <a:cubicBezTo>
                    <a:pt x="8473" y="5209"/>
                    <a:pt x="7980" y="2439"/>
                    <a:pt x="69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64"/>
            <p:cNvSpPr/>
            <p:nvPr/>
          </p:nvSpPr>
          <p:spPr>
            <a:xfrm>
              <a:off x="5138383" y="1231816"/>
              <a:ext cx="1044966" cy="2057200"/>
            </a:xfrm>
            <a:custGeom>
              <a:avLst/>
              <a:gdLst/>
              <a:ahLst/>
              <a:cxnLst/>
              <a:rect l="l" t="t" r="r" b="b"/>
              <a:pathLst>
                <a:path w="12036" h="23695" extrusionOk="0">
                  <a:moveTo>
                    <a:pt x="2358" y="0"/>
                  </a:moveTo>
                  <a:cubicBezTo>
                    <a:pt x="1211" y="2737"/>
                    <a:pt x="645" y="5853"/>
                    <a:pt x="600" y="8822"/>
                  </a:cubicBezTo>
                  <a:cubicBezTo>
                    <a:pt x="1083" y="9240"/>
                    <a:pt x="1468" y="9714"/>
                    <a:pt x="2026" y="10030"/>
                  </a:cubicBezTo>
                  <a:cubicBezTo>
                    <a:pt x="1485" y="10056"/>
                    <a:pt x="902" y="10181"/>
                    <a:pt x="351" y="10181"/>
                  </a:cubicBezTo>
                  <a:cubicBezTo>
                    <a:pt x="259" y="10181"/>
                    <a:pt x="168" y="10177"/>
                    <a:pt x="79" y="10169"/>
                  </a:cubicBezTo>
                  <a:lnTo>
                    <a:pt x="79" y="10169"/>
                  </a:lnTo>
                  <a:cubicBezTo>
                    <a:pt x="0" y="12367"/>
                    <a:pt x="430" y="14716"/>
                    <a:pt x="999" y="16839"/>
                  </a:cubicBezTo>
                  <a:cubicBezTo>
                    <a:pt x="1730" y="16926"/>
                    <a:pt x="2453" y="17194"/>
                    <a:pt x="3170" y="17358"/>
                  </a:cubicBezTo>
                  <a:cubicBezTo>
                    <a:pt x="2598" y="17791"/>
                    <a:pt x="2135" y="18293"/>
                    <a:pt x="1487" y="18600"/>
                  </a:cubicBezTo>
                  <a:cubicBezTo>
                    <a:pt x="2500" y="20017"/>
                    <a:pt x="3627" y="21387"/>
                    <a:pt x="5064" y="22369"/>
                  </a:cubicBezTo>
                  <a:cubicBezTo>
                    <a:pt x="6222" y="23169"/>
                    <a:pt x="7614" y="23694"/>
                    <a:pt x="9010" y="23694"/>
                  </a:cubicBezTo>
                  <a:cubicBezTo>
                    <a:pt x="9341" y="23694"/>
                    <a:pt x="9673" y="23665"/>
                    <a:pt x="10002" y="23602"/>
                  </a:cubicBezTo>
                  <a:cubicBezTo>
                    <a:pt x="10903" y="23429"/>
                    <a:pt x="11310" y="22126"/>
                    <a:pt x="11517" y="21225"/>
                  </a:cubicBezTo>
                  <a:cubicBezTo>
                    <a:pt x="12036" y="18979"/>
                    <a:pt x="11676" y="16538"/>
                    <a:pt x="10674" y="14465"/>
                  </a:cubicBezTo>
                  <a:cubicBezTo>
                    <a:pt x="10019" y="14993"/>
                    <a:pt x="9302" y="15358"/>
                    <a:pt x="8512" y="15659"/>
                  </a:cubicBezTo>
                  <a:cubicBezTo>
                    <a:pt x="9318" y="15085"/>
                    <a:pt x="9954" y="14371"/>
                    <a:pt x="10521" y="13559"/>
                  </a:cubicBezTo>
                  <a:cubicBezTo>
                    <a:pt x="10097" y="11358"/>
                    <a:pt x="9179" y="9424"/>
                    <a:pt x="7823" y="7644"/>
                  </a:cubicBezTo>
                  <a:cubicBezTo>
                    <a:pt x="7209" y="8007"/>
                    <a:pt x="6615" y="8236"/>
                    <a:pt x="5929" y="8417"/>
                  </a:cubicBezTo>
                  <a:cubicBezTo>
                    <a:pt x="6389" y="7957"/>
                    <a:pt x="6732" y="7549"/>
                    <a:pt x="7070" y="6997"/>
                  </a:cubicBezTo>
                  <a:cubicBezTo>
                    <a:pt x="5842" y="4453"/>
                    <a:pt x="4180" y="2162"/>
                    <a:pt x="2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64"/>
            <p:cNvSpPr/>
            <p:nvPr/>
          </p:nvSpPr>
          <p:spPr>
            <a:xfrm>
              <a:off x="5464910" y="1644032"/>
              <a:ext cx="189441" cy="273309"/>
            </a:xfrm>
            <a:custGeom>
              <a:avLst/>
              <a:gdLst/>
              <a:ahLst/>
              <a:cxnLst/>
              <a:rect l="l" t="t" r="r" b="b"/>
              <a:pathLst>
                <a:path w="2182" h="3148" extrusionOk="0">
                  <a:moveTo>
                    <a:pt x="2084" y="1"/>
                  </a:moveTo>
                  <a:cubicBezTo>
                    <a:pt x="1465" y="1063"/>
                    <a:pt x="767" y="2082"/>
                    <a:pt x="0" y="3041"/>
                  </a:cubicBezTo>
                  <a:lnTo>
                    <a:pt x="131" y="3147"/>
                  </a:lnTo>
                  <a:cubicBezTo>
                    <a:pt x="884" y="2204"/>
                    <a:pt x="1571" y="1209"/>
                    <a:pt x="2182" y="165"/>
                  </a:cubicBezTo>
                  <a:cubicBezTo>
                    <a:pt x="2151" y="109"/>
                    <a:pt x="2115" y="56"/>
                    <a:pt x="20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64"/>
            <p:cNvSpPr/>
            <p:nvPr/>
          </p:nvSpPr>
          <p:spPr>
            <a:xfrm>
              <a:off x="5525422" y="1878704"/>
              <a:ext cx="198905" cy="222954"/>
            </a:xfrm>
            <a:custGeom>
              <a:avLst/>
              <a:gdLst/>
              <a:ahLst/>
              <a:cxnLst/>
              <a:rect l="l" t="t" r="r" b="b"/>
              <a:pathLst>
                <a:path w="2291" h="2568" extrusionOk="0">
                  <a:moveTo>
                    <a:pt x="2241" y="1"/>
                  </a:moveTo>
                  <a:cubicBezTo>
                    <a:pt x="1593" y="894"/>
                    <a:pt x="837" y="1714"/>
                    <a:pt x="0" y="2434"/>
                  </a:cubicBezTo>
                  <a:lnTo>
                    <a:pt x="104" y="2567"/>
                  </a:lnTo>
                  <a:cubicBezTo>
                    <a:pt x="701" y="2054"/>
                    <a:pt x="1250" y="1493"/>
                    <a:pt x="1755" y="894"/>
                  </a:cubicBezTo>
                  <a:lnTo>
                    <a:pt x="1755" y="894"/>
                  </a:lnTo>
                  <a:cubicBezTo>
                    <a:pt x="1663" y="921"/>
                    <a:pt x="1568" y="949"/>
                    <a:pt x="1473" y="974"/>
                  </a:cubicBezTo>
                  <a:cubicBezTo>
                    <a:pt x="1792" y="659"/>
                    <a:pt x="2048" y="366"/>
                    <a:pt x="2291" y="34"/>
                  </a:cubicBezTo>
                  <a:lnTo>
                    <a:pt x="2241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64"/>
            <p:cNvSpPr/>
            <p:nvPr/>
          </p:nvSpPr>
          <p:spPr>
            <a:xfrm>
              <a:off x="5416465" y="1488540"/>
              <a:ext cx="136394" cy="197950"/>
            </a:xfrm>
            <a:custGeom>
              <a:avLst/>
              <a:gdLst/>
              <a:ahLst/>
              <a:cxnLst/>
              <a:rect l="l" t="t" r="r" b="b"/>
              <a:pathLst>
                <a:path w="1571" h="2280" extrusionOk="0">
                  <a:moveTo>
                    <a:pt x="1459" y="1"/>
                  </a:moveTo>
                  <a:cubicBezTo>
                    <a:pt x="1074" y="787"/>
                    <a:pt x="586" y="1513"/>
                    <a:pt x="0" y="2165"/>
                  </a:cubicBezTo>
                  <a:lnTo>
                    <a:pt x="128" y="2280"/>
                  </a:lnTo>
                  <a:cubicBezTo>
                    <a:pt x="703" y="1641"/>
                    <a:pt x="1189" y="930"/>
                    <a:pt x="1571" y="160"/>
                  </a:cubicBezTo>
                  <a:cubicBezTo>
                    <a:pt x="1532" y="107"/>
                    <a:pt x="1498" y="51"/>
                    <a:pt x="14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64"/>
            <p:cNvSpPr/>
            <p:nvPr/>
          </p:nvSpPr>
          <p:spPr>
            <a:xfrm>
              <a:off x="5601736" y="2046090"/>
              <a:ext cx="323404" cy="273309"/>
            </a:xfrm>
            <a:custGeom>
              <a:avLst/>
              <a:gdLst/>
              <a:ahLst/>
              <a:cxnLst/>
              <a:rect l="l" t="t" r="r" b="b"/>
              <a:pathLst>
                <a:path w="3725" h="3148" extrusionOk="0">
                  <a:moveTo>
                    <a:pt x="3635" y="1"/>
                  </a:moveTo>
                  <a:cubicBezTo>
                    <a:pt x="2614" y="1203"/>
                    <a:pt x="1376" y="2227"/>
                    <a:pt x="0" y="2997"/>
                  </a:cubicBezTo>
                  <a:lnTo>
                    <a:pt x="78" y="3147"/>
                  </a:lnTo>
                  <a:cubicBezTo>
                    <a:pt x="1457" y="2375"/>
                    <a:pt x="2695" y="1354"/>
                    <a:pt x="3725" y="157"/>
                  </a:cubicBezTo>
                  <a:cubicBezTo>
                    <a:pt x="3697" y="107"/>
                    <a:pt x="3663" y="54"/>
                    <a:pt x="363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64"/>
            <p:cNvSpPr/>
            <p:nvPr/>
          </p:nvSpPr>
          <p:spPr>
            <a:xfrm>
              <a:off x="5661294" y="2227542"/>
              <a:ext cx="346672" cy="315417"/>
            </a:xfrm>
            <a:custGeom>
              <a:avLst/>
              <a:gdLst/>
              <a:ahLst/>
              <a:cxnLst/>
              <a:rect l="l" t="t" r="r" b="b"/>
              <a:pathLst>
                <a:path w="3993" h="3633" extrusionOk="0">
                  <a:moveTo>
                    <a:pt x="3926" y="0"/>
                  </a:moveTo>
                  <a:cubicBezTo>
                    <a:pt x="2843" y="1387"/>
                    <a:pt x="1510" y="2578"/>
                    <a:pt x="1" y="3490"/>
                  </a:cubicBezTo>
                  <a:lnTo>
                    <a:pt x="90" y="3632"/>
                  </a:lnTo>
                  <a:cubicBezTo>
                    <a:pt x="1582" y="2729"/>
                    <a:pt x="2908" y="1554"/>
                    <a:pt x="3993" y="193"/>
                  </a:cubicBezTo>
                  <a:cubicBezTo>
                    <a:pt x="3973" y="128"/>
                    <a:pt x="3948" y="67"/>
                    <a:pt x="392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64"/>
            <p:cNvSpPr/>
            <p:nvPr/>
          </p:nvSpPr>
          <p:spPr>
            <a:xfrm>
              <a:off x="5770079" y="2487651"/>
              <a:ext cx="298661" cy="318543"/>
            </a:xfrm>
            <a:custGeom>
              <a:avLst/>
              <a:gdLst/>
              <a:ahLst/>
              <a:cxnLst/>
              <a:rect l="l" t="t" r="r" b="b"/>
              <a:pathLst>
                <a:path w="3440" h="3669" extrusionOk="0">
                  <a:moveTo>
                    <a:pt x="3401" y="0"/>
                  </a:moveTo>
                  <a:cubicBezTo>
                    <a:pt x="3337" y="56"/>
                    <a:pt x="3267" y="106"/>
                    <a:pt x="3200" y="157"/>
                  </a:cubicBezTo>
                  <a:cubicBezTo>
                    <a:pt x="2363" y="1473"/>
                    <a:pt x="1272" y="2631"/>
                    <a:pt x="0" y="3532"/>
                  </a:cubicBezTo>
                  <a:lnTo>
                    <a:pt x="98" y="3669"/>
                  </a:lnTo>
                  <a:cubicBezTo>
                    <a:pt x="1440" y="2720"/>
                    <a:pt x="2584" y="1485"/>
                    <a:pt x="3440" y="84"/>
                  </a:cubicBezTo>
                  <a:cubicBezTo>
                    <a:pt x="3426" y="56"/>
                    <a:pt x="3412" y="28"/>
                    <a:pt x="340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64"/>
            <p:cNvSpPr/>
            <p:nvPr/>
          </p:nvSpPr>
          <p:spPr>
            <a:xfrm>
              <a:off x="5878082" y="2706868"/>
              <a:ext cx="265322" cy="281297"/>
            </a:xfrm>
            <a:custGeom>
              <a:avLst/>
              <a:gdLst/>
              <a:ahLst/>
              <a:cxnLst/>
              <a:rect l="l" t="t" r="r" b="b"/>
              <a:pathLst>
                <a:path w="3056" h="3240" extrusionOk="0">
                  <a:moveTo>
                    <a:pt x="3013" y="0"/>
                  </a:moveTo>
                  <a:cubicBezTo>
                    <a:pt x="2149" y="1161"/>
                    <a:pt x="1133" y="2210"/>
                    <a:pt x="0" y="3105"/>
                  </a:cubicBezTo>
                  <a:lnTo>
                    <a:pt x="104" y="3239"/>
                  </a:lnTo>
                  <a:cubicBezTo>
                    <a:pt x="1211" y="2360"/>
                    <a:pt x="2202" y="1342"/>
                    <a:pt x="3055" y="215"/>
                  </a:cubicBezTo>
                  <a:cubicBezTo>
                    <a:pt x="3041" y="142"/>
                    <a:pt x="3027" y="70"/>
                    <a:pt x="3013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64"/>
            <p:cNvSpPr/>
            <p:nvPr/>
          </p:nvSpPr>
          <p:spPr>
            <a:xfrm>
              <a:off x="5339196" y="2909764"/>
              <a:ext cx="492183" cy="58603"/>
            </a:xfrm>
            <a:custGeom>
              <a:avLst/>
              <a:gdLst/>
              <a:ahLst/>
              <a:cxnLst/>
              <a:rect l="l" t="t" r="r" b="b"/>
              <a:pathLst>
                <a:path w="5669" h="675" extrusionOk="0">
                  <a:moveTo>
                    <a:pt x="5613" y="1"/>
                  </a:moveTo>
                  <a:cubicBezTo>
                    <a:pt x="4577" y="388"/>
                    <a:pt x="3484" y="509"/>
                    <a:pt x="2401" y="509"/>
                  </a:cubicBezTo>
                  <a:cubicBezTo>
                    <a:pt x="1585" y="509"/>
                    <a:pt x="775" y="440"/>
                    <a:pt x="0" y="364"/>
                  </a:cubicBezTo>
                  <a:lnTo>
                    <a:pt x="0" y="364"/>
                  </a:lnTo>
                  <a:cubicBezTo>
                    <a:pt x="48" y="428"/>
                    <a:pt x="98" y="489"/>
                    <a:pt x="151" y="551"/>
                  </a:cubicBezTo>
                  <a:cubicBezTo>
                    <a:pt x="854" y="617"/>
                    <a:pt x="1608" y="674"/>
                    <a:pt x="2374" y="674"/>
                  </a:cubicBezTo>
                  <a:cubicBezTo>
                    <a:pt x="3482" y="674"/>
                    <a:pt x="4617" y="554"/>
                    <a:pt x="5669" y="163"/>
                  </a:cubicBezTo>
                  <a:lnTo>
                    <a:pt x="5613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64"/>
            <p:cNvSpPr/>
            <p:nvPr/>
          </p:nvSpPr>
          <p:spPr>
            <a:xfrm>
              <a:off x="5385644" y="2749931"/>
              <a:ext cx="367075" cy="33252"/>
            </a:xfrm>
            <a:custGeom>
              <a:avLst/>
              <a:gdLst/>
              <a:ahLst/>
              <a:cxnLst/>
              <a:rect l="l" t="t" r="r" b="b"/>
              <a:pathLst>
                <a:path w="4228" h="383" extrusionOk="0">
                  <a:moveTo>
                    <a:pt x="165" y="1"/>
                  </a:moveTo>
                  <a:cubicBezTo>
                    <a:pt x="110" y="48"/>
                    <a:pt x="54" y="87"/>
                    <a:pt x="1" y="135"/>
                  </a:cubicBezTo>
                  <a:cubicBezTo>
                    <a:pt x="729" y="299"/>
                    <a:pt x="1478" y="382"/>
                    <a:pt x="2225" y="382"/>
                  </a:cubicBezTo>
                  <a:cubicBezTo>
                    <a:pt x="2899" y="382"/>
                    <a:pt x="3572" y="314"/>
                    <a:pt x="4227" y="176"/>
                  </a:cubicBezTo>
                  <a:lnTo>
                    <a:pt x="4191" y="12"/>
                  </a:lnTo>
                  <a:cubicBezTo>
                    <a:pt x="3541" y="148"/>
                    <a:pt x="2874" y="217"/>
                    <a:pt x="2206" y="217"/>
                  </a:cubicBezTo>
                  <a:cubicBezTo>
                    <a:pt x="1521" y="217"/>
                    <a:pt x="835" y="145"/>
                    <a:pt x="16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64"/>
            <p:cNvSpPr/>
            <p:nvPr/>
          </p:nvSpPr>
          <p:spPr>
            <a:xfrm>
              <a:off x="5194815" y="2569261"/>
              <a:ext cx="501906" cy="81264"/>
            </a:xfrm>
            <a:custGeom>
              <a:avLst/>
              <a:gdLst/>
              <a:ahLst/>
              <a:cxnLst/>
              <a:rect l="l" t="t" r="r" b="b"/>
              <a:pathLst>
                <a:path w="5781" h="93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67"/>
                    <a:pt x="28" y="129"/>
                    <a:pt x="45" y="196"/>
                  </a:cubicBezTo>
                  <a:cubicBezTo>
                    <a:pt x="355" y="319"/>
                    <a:pt x="670" y="433"/>
                    <a:pt x="991" y="531"/>
                  </a:cubicBezTo>
                  <a:cubicBezTo>
                    <a:pt x="1220" y="600"/>
                    <a:pt x="1451" y="664"/>
                    <a:pt x="1688" y="720"/>
                  </a:cubicBezTo>
                  <a:cubicBezTo>
                    <a:pt x="2198" y="838"/>
                    <a:pt x="2825" y="935"/>
                    <a:pt x="3507" y="935"/>
                  </a:cubicBezTo>
                  <a:cubicBezTo>
                    <a:pt x="4229" y="935"/>
                    <a:pt x="5012" y="826"/>
                    <a:pt x="5781" y="519"/>
                  </a:cubicBezTo>
                  <a:lnTo>
                    <a:pt x="5719" y="363"/>
                  </a:lnTo>
                  <a:cubicBezTo>
                    <a:pt x="4978" y="661"/>
                    <a:pt x="4219" y="766"/>
                    <a:pt x="3517" y="766"/>
                  </a:cubicBezTo>
                  <a:cubicBezTo>
                    <a:pt x="2845" y="766"/>
                    <a:pt x="2226" y="670"/>
                    <a:pt x="1725" y="556"/>
                  </a:cubicBezTo>
                  <a:cubicBezTo>
                    <a:pt x="1130" y="419"/>
                    <a:pt x="553" y="227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64"/>
            <p:cNvSpPr/>
            <p:nvPr/>
          </p:nvSpPr>
          <p:spPr>
            <a:xfrm>
              <a:off x="5163300" y="2396838"/>
              <a:ext cx="479160" cy="101058"/>
            </a:xfrm>
            <a:custGeom>
              <a:avLst/>
              <a:gdLst/>
              <a:ahLst/>
              <a:cxnLst/>
              <a:rect l="l" t="t" r="r" b="b"/>
              <a:pathLst>
                <a:path w="5519" h="1164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70"/>
                    <a:pt x="17" y="134"/>
                    <a:pt x="29" y="201"/>
                  </a:cubicBezTo>
                  <a:cubicBezTo>
                    <a:pt x="285" y="307"/>
                    <a:pt x="561" y="399"/>
                    <a:pt x="857" y="488"/>
                  </a:cubicBezTo>
                  <a:cubicBezTo>
                    <a:pt x="935" y="508"/>
                    <a:pt x="1013" y="536"/>
                    <a:pt x="1094" y="558"/>
                  </a:cubicBezTo>
                  <a:cubicBezTo>
                    <a:pt x="2505" y="960"/>
                    <a:pt x="3962" y="1164"/>
                    <a:pt x="5430" y="1164"/>
                  </a:cubicBezTo>
                  <a:cubicBezTo>
                    <a:pt x="5460" y="1164"/>
                    <a:pt x="5489" y="1164"/>
                    <a:pt x="5519" y="1164"/>
                  </a:cubicBezTo>
                  <a:lnTo>
                    <a:pt x="5516" y="993"/>
                  </a:lnTo>
                  <a:cubicBezTo>
                    <a:pt x="5478" y="994"/>
                    <a:pt x="5439" y="994"/>
                    <a:pt x="5401" y="994"/>
                  </a:cubicBezTo>
                  <a:cubicBezTo>
                    <a:pt x="3961" y="994"/>
                    <a:pt x="2525" y="790"/>
                    <a:pt x="1139" y="388"/>
                  </a:cubicBezTo>
                  <a:cubicBezTo>
                    <a:pt x="726" y="271"/>
                    <a:pt x="344" y="14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64"/>
            <p:cNvSpPr/>
            <p:nvPr/>
          </p:nvSpPr>
          <p:spPr>
            <a:xfrm>
              <a:off x="5145155" y="2197676"/>
              <a:ext cx="453721" cy="176245"/>
            </a:xfrm>
            <a:custGeom>
              <a:avLst/>
              <a:gdLst/>
              <a:ahLst/>
              <a:cxnLst/>
              <a:rect l="l" t="t" r="r" b="b"/>
              <a:pathLst>
                <a:path w="5226" h="2030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68"/>
                    <a:pt x="6" y="138"/>
                    <a:pt x="6" y="210"/>
                  </a:cubicBezTo>
                  <a:cubicBezTo>
                    <a:pt x="874" y="824"/>
                    <a:pt x="1845" y="1295"/>
                    <a:pt x="2863" y="1611"/>
                  </a:cubicBezTo>
                  <a:cubicBezTo>
                    <a:pt x="3630" y="1842"/>
                    <a:pt x="4422" y="1987"/>
                    <a:pt x="5217" y="2029"/>
                  </a:cubicBezTo>
                  <a:lnTo>
                    <a:pt x="5226" y="1862"/>
                  </a:lnTo>
                  <a:cubicBezTo>
                    <a:pt x="3357" y="1767"/>
                    <a:pt x="1515" y="110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64"/>
            <p:cNvSpPr/>
            <p:nvPr/>
          </p:nvSpPr>
          <p:spPr>
            <a:xfrm>
              <a:off x="5288320" y="2102783"/>
              <a:ext cx="279560" cy="144903"/>
            </a:xfrm>
            <a:custGeom>
              <a:avLst/>
              <a:gdLst/>
              <a:ahLst/>
              <a:cxnLst/>
              <a:rect l="l" t="t" r="r" b="b"/>
              <a:pathLst>
                <a:path w="3220" h="1669" extrusionOk="0">
                  <a:moveTo>
                    <a:pt x="276" y="0"/>
                  </a:moveTo>
                  <a:cubicBezTo>
                    <a:pt x="184" y="6"/>
                    <a:pt x="95" y="14"/>
                    <a:pt x="0" y="26"/>
                  </a:cubicBezTo>
                  <a:cubicBezTo>
                    <a:pt x="991" y="684"/>
                    <a:pt x="2051" y="1239"/>
                    <a:pt x="3158" y="1669"/>
                  </a:cubicBezTo>
                  <a:lnTo>
                    <a:pt x="3220" y="1510"/>
                  </a:lnTo>
                  <a:cubicBezTo>
                    <a:pt x="2190" y="1108"/>
                    <a:pt x="1203" y="60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64"/>
            <p:cNvSpPr/>
            <p:nvPr/>
          </p:nvSpPr>
          <p:spPr>
            <a:xfrm>
              <a:off x="5198722" y="1822271"/>
              <a:ext cx="325835" cy="262891"/>
            </a:xfrm>
            <a:custGeom>
              <a:avLst/>
              <a:gdLst/>
              <a:ahLst/>
              <a:cxnLst/>
              <a:rect l="l" t="t" r="r" b="b"/>
              <a:pathLst>
                <a:path w="3753" h="3028" extrusionOk="0">
                  <a:moveTo>
                    <a:pt x="25" y="1"/>
                  </a:moveTo>
                  <a:cubicBezTo>
                    <a:pt x="14" y="76"/>
                    <a:pt x="6" y="149"/>
                    <a:pt x="0" y="224"/>
                  </a:cubicBezTo>
                  <a:cubicBezTo>
                    <a:pt x="597" y="846"/>
                    <a:pt x="1225" y="1435"/>
                    <a:pt x="1875" y="1993"/>
                  </a:cubicBezTo>
                  <a:cubicBezTo>
                    <a:pt x="2316" y="2369"/>
                    <a:pt x="2823" y="2774"/>
                    <a:pt x="3415" y="2955"/>
                  </a:cubicBezTo>
                  <a:cubicBezTo>
                    <a:pt x="3526" y="2991"/>
                    <a:pt x="3638" y="3014"/>
                    <a:pt x="3752" y="3028"/>
                  </a:cubicBezTo>
                  <a:cubicBezTo>
                    <a:pt x="3736" y="2966"/>
                    <a:pt x="3716" y="2908"/>
                    <a:pt x="3702" y="2846"/>
                  </a:cubicBezTo>
                  <a:cubicBezTo>
                    <a:pt x="3041" y="2726"/>
                    <a:pt x="2472" y="2280"/>
                    <a:pt x="1986" y="1864"/>
                  </a:cubicBezTo>
                  <a:cubicBezTo>
                    <a:pt x="1303" y="1279"/>
                    <a:pt x="644" y="654"/>
                    <a:pt x="2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64"/>
            <p:cNvSpPr/>
            <p:nvPr/>
          </p:nvSpPr>
          <p:spPr>
            <a:xfrm>
              <a:off x="5224073" y="1626842"/>
              <a:ext cx="232678" cy="229205"/>
            </a:xfrm>
            <a:custGeom>
              <a:avLst/>
              <a:gdLst/>
              <a:ahLst/>
              <a:cxnLst/>
              <a:rect l="l" t="t" r="r" b="b"/>
              <a:pathLst>
                <a:path w="2680" h="2640" extrusionOk="0">
                  <a:moveTo>
                    <a:pt x="34" y="0"/>
                  </a:moveTo>
                  <a:cubicBezTo>
                    <a:pt x="29" y="73"/>
                    <a:pt x="15" y="146"/>
                    <a:pt x="1" y="224"/>
                  </a:cubicBezTo>
                  <a:cubicBezTo>
                    <a:pt x="746" y="1142"/>
                    <a:pt x="1616" y="1953"/>
                    <a:pt x="2582" y="2640"/>
                  </a:cubicBezTo>
                  <a:lnTo>
                    <a:pt x="2679" y="2500"/>
                  </a:lnTo>
                  <a:cubicBezTo>
                    <a:pt x="1686" y="1792"/>
                    <a:pt x="796" y="949"/>
                    <a:pt x="3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64"/>
            <p:cNvSpPr/>
            <p:nvPr/>
          </p:nvSpPr>
          <p:spPr>
            <a:xfrm>
              <a:off x="5262882" y="1451208"/>
              <a:ext cx="141517" cy="183190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59" y="1"/>
                  </a:moveTo>
                  <a:cubicBezTo>
                    <a:pt x="39" y="73"/>
                    <a:pt x="20" y="146"/>
                    <a:pt x="0" y="216"/>
                  </a:cubicBezTo>
                  <a:cubicBezTo>
                    <a:pt x="293" y="656"/>
                    <a:pt x="606" y="1078"/>
                    <a:pt x="946" y="1482"/>
                  </a:cubicBezTo>
                  <a:cubicBezTo>
                    <a:pt x="1133" y="1700"/>
                    <a:pt x="1353" y="1945"/>
                    <a:pt x="1630" y="2110"/>
                  </a:cubicBezTo>
                  <a:cubicBezTo>
                    <a:pt x="1607" y="2029"/>
                    <a:pt x="1591" y="1951"/>
                    <a:pt x="1574" y="1870"/>
                  </a:cubicBezTo>
                  <a:cubicBezTo>
                    <a:pt x="1384" y="1731"/>
                    <a:pt x="1225" y="1549"/>
                    <a:pt x="1077" y="1373"/>
                  </a:cubicBezTo>
                  <a:cubicBezTo>
                    <a:pt x="709" y="938"/>
                    <a:pt x="369" y="478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64"/>
            <p:cNvSpPr/>
            <p:nvPr/>
          </p:nvSpPr>
          <p:spPr>
            <a:xfrm>
              <a:off x="5570742" y="1924023"/>
              <a:ext cx="277650" cy="326617"/>
            </a:xfrm>
            <a:custGeom>
              <a:avLst/>
              <a:gdLst/>
              <a:ahLst/>
              <a:cxnLst/>
              <a:rect l="l" t="t" r="r" b="b"/>
              <a:pathLst>
                <a:path w="3198" h="3762" extrusionOk="0">
                  <a:moveTo>
                    <a:pt x="3094" y="1"/>
                  </a:moveTo>
                  <a:cubicBezTo>
                    <a:pt x="2218" y="1337"/>
                    <a:pt x="1183" y="2556"/>
                    <a:pt x="0" y="3636"/>
                  </a:cubicBezTo>
                  <a:lnTo>
                    <a:pt x="117" y="3761"/>
                  </a:lnTo>
                  <a:cubicBezTo>
                    <a:pt x="1297" y="2687"/>
                    <a:pt x="2330" y="1476"/>
                    <a:pt x="3197" y="151"/>
                  </a:cubicBezTo>
                  <a:cubicBezTo>
                    <a:pt x="3164" y="101"/>
                    <a:pt x="3128" y="54"/>
                    <a:pt x="309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64"/>
            <p:cNvSpPr/>
            <p:nvPr/>
          </p:nvSpPr>
          <p:spPr>
            <a:xfrm>
              <a:off x="5502415" y="1733369"/>
              <a:ext cx="203506" cy="252473"/>
            </a:xfrm>
            <a:custGeom>
              <a:avLst/>
              <a:gdLst/>
              <a:ahLst/>
              <a:cxnLst/>
              <a:rect l="l" t="t" r="r" b="b"/>
              <a:pathLst>
                <a:path w="2344" h="2908" extrusionOk="0">
                  <a:moveTo>
                    <a:pt x="2246" y="1"/>
                  </a:moveTo>
                  <a:cubicBezTo>
                    <a:pt x="1688" y="1061"/>
                    <a:pt x="916" y="2021"/>
                    <a:pt x="0" y="2780"/>
                  </a:cubicBezTo>
                  <a:lnTo>
                    <a:pt x="106" y="2908"/>
                  </a:lnTo>
                  <a:cubicBezTo>
                    <a:pt x="1013" y="2155"/>
                    <a:pt x="1778" y="1217"/>
                    <a:pt x="2344" y="180"/>
                  </a:cubicBezTo>
                  <a:cubicBezTo>
                    <a:pt x="2310" y="118"/>
                    <a:pt x="2280" y="60"/>
                    <a:pt x="224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64"/>
            <p:cNvSpPr/>
            <p:nvPr/>
          </p:nvSpPr>
          <p:spPr>
            <a:xfrm>
              <a:off x="5442337" y="1568673"/>
              <a:ext cx="164524" cy="208889"/>
            </a:xfrm>
            <a:custGeom>
              <a:avLst/>
              <a:gdLst/>
              <a:ahLst/>
              <a:cxnLst/>
              <a:rect l="l" t="t" r="r" b="b"/>
              <a:pathLst>
                <a:path w="1895" h="2406" extrusionOk="0">
                  <a:moveTo>
                    <a:pt x="1789" y="1"/>
                  </a:moveTo>
                  <a:cubicBezTo>
                    <a:pt x="1342" y="869"/>
                    <a:pt x="737" y="1650"/>
                    <a:pt x="1" y="2280"/>
                  </a:cubicBezTo>
                  <a:lnTo>
                    <a:pt x="109" y="2406"/>
                  </a:lnTo>
                  <a:cubicBezTo>
                    <a:pt x="835" y="1784"/>
                    <a:pt x="1440" y="1011"/>
                    <a:pt x="1895" y="160"/>
                  </a:cubicBezTo>
                  <a:cubicBezTo>
                    <a:pt x="1859" y="110"/>
                    <a:pt x="1825" y="54"/>
                    <a:pt x="178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64"/>
            <p:cNvSpPr/>
            <p:nvPr/>
          </p:nvSpPr>
          <p:spPr>
            <a:xfrm>
              <a:off x="5383734" y="1371074"/>
              <a:ext cx="82392" cy="126757"/>
            </a:xfrm>
            <a:custGeom>
              <a:avLst/>
              <a:gdLst/>
              <a:ahLst/>
              <a:cxnLst/>
              <a:rect l="l" t="t" r="r" b="b"/>
              <a:pathLst>
                <a:path w="949" h="1460" extrusionOk="0">
                  <a:moveTo>
                    <a:pt x="832" y="0"/>
                  </a:moveTo>
                  <a:cubicBezTo>
                    <a:pt x="606" y="480"/>
                    <a:pt x="327" y="938"/>
                    <a:pt x="0" y="1356"/>
                  </a:cubicBezTo>
                  <a:lnTo>
                    <a:pt x="132" y="1460"/>
                  </a:lnTo>
                  <a:cubicBezTo>
                    <a:pt x="450" y="1055"/>
                    <a:pt x="726" y="617"/>
                    <a:pt x="949" y="148"/>
                  </a:cubicBezTo>
                  <a:cubicBezTo>
                    <a:pt x="910" y="98"/>
                    <a:pt x="871" y="48"/>
                    <a:pt x="83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64"/>
            <p:cNvSpPr/>
            <p:nvPr/>
          </p:nvSpPr>
          <p:spPr>
            <a:xfrm>
              <a:off x="5633946" y="2124574"/>
              <a:ext cx="331913" cy="300397"/>
            </a:xfrm>
            <a:custGeom>
              <a:avLst/>
              <a:gdLst/>
              <a:ahLst/>
              <a:cxnLst/>
              <a:rect l="l" t="t" r="r" b="b"/>
              <a:pathLst>
                <a:path w="3823" h="3460" extrusionOk="0">
                  <a:moveTo>
                    <a:pt x="3739" y="0"/>
                  </a:moveTo>
                  <a:cubicBezTo>
                    <a:pt x="2726" y="1337"/>
                    <a:pt x="1448" y="2472"/>
                    <a:pt x="0" y="3312"/>
                  </a:cubicBezTo>
                  <a:lnTo>
                    <a:pt x="92" y="3460"/>
                  </a:lnTo>
                  <a:cubicBezTo>
                    <a:pt x="1532" y="2623"/>
                    <a:pt x="2804" y="1496"/>
                    <a:pt x="3822" y="173"/>
                  </a:cubicBezTo>
                  <a:cubicBezTo>
                    <a:pt x="3794" y="115"/>
                    <a:pt x="3767" y="56"/>
                    <a:pt x="373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64"/>
            <p:cNvSpPr/>
            <p:nvPr/>
          </p:nvSpPr>
          <p:spPr>
            <a:xfrm>
              <a:off x="5720679" y="2349088"/>
              <a:ext cx="323144" cy="316893"/>
            </a:xfrm>
            <a:custGeom>
              <a:avLst/>
              <a:gdLst/>
              <a:ahLst/>
              <a:cxnLst/>
              <a:rect l="l" t="t" r="r" b="b"/>
              <a:pathLst>
                <a:path w="3722" h="3650" extrusionOk="0">
                  <a:moveTo>
                    <a:pt x="3669" y="1"/>
                  </a:moveTo>
                  <a:cubicBezTo>
                    <a:pt x="3323" y="559"/>
                    <a:pt x="2957" y="1103"/>
                    <a:pt x="2536" y="1605"/>
                  </a:cubicBezTo>
                  <a:cubicBezTo>
                    <a:pt x="1758" y="2525"/>
                    <a:pt x="904" y="3161"/>
                    <a:pt x="0" y="3493"/>
                  </a:cubicBezTo>
                  <a:lnTo>
                    <a:pt x="53" y="3650"/>
                  </a:lnTo>
                  <a:cubicBezTo>
                    <a:pt x="988" y="3307"/>
                    <a:pt x="1866" y="2656"/>
                    <a:pt x="2662" y="1711"/>
                  </a:cubicBezTo>
                  <a:cubicBezTo>
                    <a:pt x="3052" y="1248"/>
                    <a:pt x="3401" y="745"/>
                    <a:pt x="3722" y="232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64"/>
            <p:cNvSpPr/>
            <p:nvPr/>
          </p:nvSpPr>
          <p:spPr>
            <a:xfrm>
              <a:off x="5814356" y="2594959"/>
              <a:ext cx="301179" cy="332607"/>
            </a:xfrm>
            <a:custGeom>
              <a:avLst/>
              <a:gdLst/>
              <a:ahLst/>
              <a:cxnLst/>
              <a:rect l="l" t="t" r="r" b="b"/>
              <a:pathLst>
                <a:path w="3469" h="3831" extrusionOk="0">
                  <a:moveTo>
                    <a:pt x="3399" y="0"/>
                  </a:moveTo>
                  <a:cubicBezTo>
                    <a:pt x="2506" y="1429"/>
                    <a:pt x="1345" y="2692"/>
                    <a:pt x="1" y="3691"/>
                  </a:cubicBezTo>
                  <a:lnTo>
                    <a:pt x="107" y="3831"/>
                  </a:lnTo>
                  <a:cubicBezTo>
                    <a:pt x="1426" y="2846"/>
                    <a:pt x="2576" y="1610"/>
                    <a:pt x="3468" y="215"/>
                  </a:cubicBezTo>
                  <a:cubicBezTo>
                    <a:pt x="3446" y="145"/>
                    <a:pt x="3421" y="70"/>
                    <a:pt x="339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64"/>
            <p:cNvSpPr/>
            <p:nvPr/>
          </p:nvSpPr>
          <p:spPr>
            <a:xfrm>
              <a:off x="5928697" y="2913410"/>
              <a:ext cx="229726" cy="175724"/>
            </a:xfrm>
            <a:custGeom>
              <a:avLst/>
              <a:gdLst/>
              <a:ahLst/>
              <a:cxnLst/>
              <a:rect l="l" t="t" r="r" b="b"/>
              <a:pathLst>
                <a:path w="2646" h="2024" extrusionOk="0">
                  <a:moveTo>
                    <a:pt x="2645" y="1"/>
                  </a:moveTo>
                  <a:cubicBezTo>
                    <a:pt x="1878" y="762"/>
                    <a:pt x="982" y="1396"/>
                    <a:pt x="0" y="1870"/>
                  </a:cubicBezTo>
                  <a:lnTo>
                    <a:pt x="73" y="2023"/>
                  </a:lnTo>
                  <a:cubicBezTo>
                    <a:pt x="1019" y="1571"/>
                    <a:pt x="1884" y="969"/>
                    <a:pt x="2637" y="249"/>
                  </a:cubicBezTo>
                  <a:cubicBezTo>
                    <a:pt x="2640" y="168"/>
                    <a:pt x="2642" y="85"/>
                    <a:pt x="26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64"/>
            <p:cNvSpPr/>
            <p:nvPr/>
          </p:nvSpPr>
          <p:spPr>
            <a:xfrm>
              <a:off x="5138383" y="1241453"/>
              <a:ext cx="874711" cy="2047823"/>
            </a:xfrm>
            <a:custGeom>
              <a:avLst/>
              <a:gdLst/>
              <a:ahLst/>
              <a:cxnLst/>
              <a:rect l="l" t="t" r="r" b="b"/>
              <a:pathLst>
                <a:path w="10075" h="23587" extrusionOk="0">
                  <a:moveTo>
                    <a:pt x="2327" y="1"/>
                  </a:moveTo>
                  <a:cubicBezTo>
                    <a:pt x="1208" y="2710"/>
                    <a:pt x="656" y="5790"/>
                    <a:pt x="609" y="8725"/>
                  </a:cubicBezTo>
                  <a:cubicBezTo>
                    <a:pt x="1088" y="9143"/>
                    <a:pt x="1476" y="9617"/>
                    <a:pt x="2034" y="9933"/>
                  </a:cubicBezTo>
                  <a:lnTo>
                    <a:pt x="2017" y="9933"/>
                  </a:lnTo>
                  <a:cubicBezTo>
                    <a:pt x="1925" y="9935"/>
                    <a:pt x="1836" y="9947"/>
                    <a:pt x="1741" y="9952"/>
                  </a:cubicBezTo>
                  <a:cubicBezTo>
                    <a:pt x="1284" y="9999"/>
                    <a:pt x="805" y="10083"/>
                    <a:pt x="350" y="10083"/>
                  </a:cubicBezTo>
                  <a:cubicBezTo>
                    <a:pt x="261" y="10083"/>
                    <a:pt x="174" y="10079"/>
                    <a:pt x="87" y="10072"/>
                  </a:cubicBezTo>
                  <a:lnTo>
                    <a:pt x="87" y="10072"/>
                  </a:lnTo>
                  <a:cubicBezTo>
                    <a:pt x="0" y="12268"/>
                    <a:pt x="430" y="14614"/>
                    <a:pt x="999" y="16734"/>
                  </a:cubicBezTo>
                  <a:cubicBezTo>
                    <a:pt x="1733" y="16823"/>
                    <a:pt x="2453" y="17091"/>
                    <a:pt x="3175" y="17256"/>
                  </a:cubicBezTo>
                  <a:cubicBezTo>
                    <a:pt x="3122" y="17292"/>
                    <a:pt x="3069" y="17334"/>
                    <a:pt x="3016" y="17376"/>
                  </a:cubicBezTo>
                  <a:cubicBezTo>
                    <a:pt x="2960" y="17423"/>
                    <a:pt x="2905" y="17468"/>
                    <a:pt x="2854" y="17510"/>
                  </a:cubicBezTo>
                  <a:cubicBezTo>
                    <a:pt x="2416" y="17872"/>
                    <a:pt x="2012" y="18246"/>
                    <a:pt x="1490" y="18492"/>
                  </a:cubicBezTo>
                  <a:cubicBezTo>
                    <a:pt x="2506" y="19909"/>
                    <a:pt x="3630" y="21279"/>
                    <a:pt x="5067" y="22263"/>
                  </a:cubicBezTo>
                  <a:cubicBezTo>
                    <a:pt x="6225" y="23063"/>
                    <a:pt x="7617" y="23586"/>
                    <a:pt x="9011" y="23586"/>
                  </a:cubicBezTo>
                  <a:cubicBezTo>
                    <a:pt x="9343" y="23586"/>
                    <a:pt x="9675" y="23557"/>
                    <a:pt x="10005" y="23494"/>
                  </a:cubicBezTo>
                  <a:cubicBezTo>
                    <a:pt x="10030" y="23491"/>
                    <a:pt x="10052" y="23483"/>
                    <a:pt x="10074" y="23471"/>
                  </a:cubicBezTo>
                  <a:cubicBezTo>
                    <a:pt x="9991" y="23324"/>
                    <a:pt x="9915" y="23178"/>
                    <a:pt x="9834" y="23031"/>
                  </a:cubicBezTo>
                  <a:cubicBezTo>
                    <a:pt x="9182" y="21831"/>
                    <a:pt x="8554" y="20612"/>
                    <a:pt x="7974" y="19379"/>
                  </a:cubicBezTo>
                  <a:cubicBezTo>
                    <a:pt x="7968" y="19370"/>
                    <a:pt x="7968" y="19368"/>
                    <a:pt x="7965" y="19365"/>
                  </a:cubicBezTo>
                  <a:cubicBezTo>
                    <a:pt x="7946" y="19320"/>
                    <a:pt x="7923" y="19270"/>
                    <a:pt x="7898" y="19225"/>
                  </a:cubicBezTo>
                  <a:lnTo>
                    <a:pt x="7890" y="19203"/>
                  </a:lnTo>
                  <a:cubicBezTo>
                    <a:pt x="7686" y="18779"/>
                    <a:pt x="7494" y="18349"/>
                    <a:pt x="7304" y="17920"/>
                  </a:cubicBezTo>
                  <a:cubicBezTo>
                    <a:pt x="7296" y="17906"/>
                    <a:pt x="7290" y="17892"/>
                    <a:pt x="7285" y="17878"/>
                  </a:cubicBezTo>
                  <a:cubicBezTo>
                    <a:pt x="6986" y="17200"/>
                    <a:pt x="6699" y="16508"/>
                    <a:pt x="6431" y="15813"/>
                  </a:cubicBezTo>
                  <a:lnTo>
                    <a:pt x="6369" y="15657"/>
                  </a:lnTo>
                  <a:cubicBezTo>
                    <a:pt x="6356" y="15618"/>
                    <a:pt x="6342" y="15585"/>
                    <a:pt x="6328" y="15546"/>
                  </a:cubicBezTo>
                  <a:cubicBezTo>
                    <a:pt x="6258" y="15361"/>
                    <a:pt x="6188" y="15177"/>
                    <a:pt x="6118" y="14988"/>
                  </a:cubicBezTo>
                  <a:cubicBezTo>
                    <a:pt x="6096" y="14935"/>
                    <a:pt x="6079" y="14879"/>
                    <a:pt x="6057" y="14829"/>
                  </a:cubicBezTo>
                  <a:cubicBezTo>
                    <a:pt x="5653" y="13707"/>
                    <a:pt x="5287" y="12574"/>
                    <a:pt x="4947" y="11433"/>
                  </a:cubicBezTo>
                  <a:lnTo>
                    <a:pt x="4947" y="11431"/>
                  </a:lnTo>
                  <a:cubicBezTo>
                    <a:pt x="4782" y="10887"/>
                    <a:pt x="4626" y="10337"/>
                    <a:pt x="4467" y="9787"/>
                  </a:cubicBezTo>
                  <a:cubicBezTo>
                    <a:pt x="4467" y="9782"/>
                    <a:pt x="4464" y="9779"/>
                    <a:pt x="4464" y="9771"/>
                  </a:cubicBezTo>
                  <a:cubicBezTo>
                    <a:pt x="4461" y="9754"/>
                    <a:pt x="4453" y="9737"/>
                    <a:pt x="4450" y="9718"/>
                  </a:cubicBezTo>
                  <a:cubicBezTo>
                    <a:pt x="4433" y="9656"/>
                    <a:pt x="4417" y="9598"/>
                    <a:pt x="4403" y="9536"/>
                  </a:cubicBezTo>
                  <a:cubicBezTo>
                    <a:pt x="4235" y="8945"/>
                    <a:pt x="4073" y="8351"/>
                    <a:pt x="3917" y="7759"/>
                  </a:cubicBezTo>
                  <a:cubicBezTo>
                    <a:pt x="3901" y="7692"/>
                    <a:pt x="3881" y="7623"/>
                    <a:pt x="3861" y="7556"/>
                  </a:cubicBezTo>
                  <a:cubicBezTo>
                    <a:pt x="3747" y="7123"/>
                    <a:pt x="3630" y="6688"/>
                    <a:pt x="3516" y="6256"/>
                  </a:cubicBezTo>
                  <a:cubicBezTo>
                    <a:pt x="3362" y="5684"/>
                    <a:pt x="3209" y="5109"/>
                    <a:pt x="3069" y="4529"/>
                  </a:cubicBezTo>
                  <a:cubicBezTo>
                    <a:pt x="3050" y="4451"/>
                    <a:pt x="3030" y="4370"/>
                    <a:pt x="3013" y="4289"/>
                  </a:cubicBezTo>
                  <a:cubicBezTo>
                    <a:pt x="2946" y="4007"/>
                    <a:pt x="2885" y="3728"/>
                    <a:pt x="2826" y="3446"/>
                  </a:cubicBezTo>
                  <a:cubicBezTo>
                    <a:pt x="2584" y="2308"/>
                    <a:pt x="2422" y="1159"/>
                    <a:pt x="232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64"/>
            <p:cNvSpPr/>
            <p:nvPr/>
          </p:nvSpPr>
          <p:spPr>
            <a:xfrm>
              <a:off x="5604341" y="2095751"/>
              <a:ext cx="1211139" cy="1153230"/>
            </a:xfrm>
            <a:custGeom>
              <a:avLst/>
              <a:gdLst/>
              <a:ahLst/>
              <a:cxnLst/>
              <a:rect l="l" t="t" r="r" b="b"/>
              <a:pathLst>
                <a:path w="13950" h="13283" extrusionOk="0">
                  <a:moveTo>
                    <a:pt x="9330" y="1"/>
                  </a:moveTo>
                  <a:lnTo>
                    <a:pt x="1" y="2076"/>
                  </a:lnTo>
                  <a:lnTo>
                    <a:pt x="1647" y="11754"/>
                  </a:lnTo>
                  <a:lnTo>
                    <a:pt x="3675" y="12920"/>
                  </a:lnTo>
                  <a:cubicBezTo>
                    <a:pt x="3859" y="13145"/>
                    <a:pt x="4135" y="13283"/>
                    <a:pt x="4433" y="13283"/>
                  </a:cubicBezTo>
                  <a:cubicBezTo>
                    <a:pt x="4498" y="13283"/>
                    <a:pt x="4563" y="13277"/>
                    <a:pt x="4629" y="13263"/>
                  </a:cubicBezTo>
                  <a:lnTo>
                    <a:pt x="13071" y="11592"/>
                  </a:lnTo>
                  <a:cubicBezTo>
                    <a:pt x="13601" y="11489"/>
                    <a:pt x="13950" y="10970"/>
                    <a:pt x="13844" y="10437"/>
                  </a:cubicBezTo>
                  <a:lnTo>
                    <a:pt x="12176" y="1995"/>
                  </a:lnTo>
                  <a:cubicBezTo>
                    <a:pt x="12092" y="1591"/>
                    <a:pt x="11763" y="1292"/>
                    <a:pt x="11375" y="1225"/>
                  </a:cubicBezTo>
                  <a:lnTo>
                    <a:pt x="9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64"/>
            <p:cNvSpPr/>
            <p:nvPr/>
          </p:nvSpPr>
          <p:spPr>
            <a:xfrm>
              <a:off x="6362272" y="2158694"/>
              <a:ext cx="302134" cy="127539"/>
            </a:xfrm>
            <a:custGeom>
              <a:avLst/>
              <a:gdLst/>
              <a:ahLst/>
              <a:cxnLst/>
              <a:rect l="l" t="t" r="r" b="b"/>
              <a:pathLst>
                <a:path w="3480" h="1469" extrusionOk="0">
                  <a:moveTo>
                    <a:pt x="17" y="1"/>
                  </a:moveTo>
                  <a:lnTo>
                    <a:pt x="0" y="87"/>
                  </a:lnTo>
                  <a:cubicBezTo>
                    <a:pt x="198" y="126"/>
                    <a:pt x="394" y="193"/>
                    <a:pt x="586" y="255"/>
                  </a:cubicBezTo>
                  <a:cubicBezTo>
                    <a:pt x="1387" y="525"/>
                    <a:pt x="2218" y="804"/>
                    <a:pt x="2985" y="1195"/>
                  </a:cubicBezTo>
                  <a:cubicBezTo>
                    <a:pt x="3158" y="1281"/>
                    <a:pt x="3323" y="1376"/>
                    <a:pt x="3479" y="1468"/>
                  </a:cubicBezTo>
                  <a:lnTo>
                    <a:pt x="3454" y="1351"/>
                  </a:lnTo>
                  <a:cubicBezTo>
                    <a:pt x="3320" y="1267"/>
                    <a:pt x="3175" y="1189"/>
                    <a:pt x="3027" y="1114"/>
                  </a:cubicBezTo>
                  <a:cubicBezTo>
                    <a:pt x="2252" y="718"/>
                    <a:pt x="1417" y="439"/>
                    <a:pt x="614" y="171"/>
                  </a:cubicBezTo>
                  <a:cubicBezTo>
                    <a:pt x="421" y="110"/>
                    <a:pt x="218" y="40"/>
                    <a:pt x="1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64"/>
            <p:cNvSpPr/>
            <p:nvPr/>
          </p:nvSpPr>
          <p:spPr>
            <a:xfrm>
              <a:off x="6372429" y="2190210"/>
              <a:ext cx="308906" cy="181975"/>
            </a:xfrm>
            <a:custGeom>
              <a:avLst/>
              <a:gdLst/>
              <a:ahLst/>
              <a:cxnLst/>
              <a:rect l="l" t="t" r="r" b="b"/>
              <a:pathLst>
                <a:path w="3558" h="2096" extrusionOk="0">
                  <a:moveTo>
                    <a:pt x="37" y="1"/>
                  </a:moveTo>
                  <a:lnTo>
                    <a:pt x="0" y="84"/>
                  </a:lnTo>
                  <a:cubicBezTo>
                    <a:pt x="1273" y="609"/>
                    <a:pt x="2467" y="1281"/>
                    <a:pt x="3557" y="2096"/>
                  </a:cubicBezTo>
                  <a:lnTo>
                    <a:pt x="3529" y="1965"/>
                  </a:lnTo>
                  <a:cubicBezTo>
                    <a:pt x="2455" y="1169"/>
                    <a:pt x="1284" y="514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64"/>
            <p:cNvSpPr/>
            <p:nvPr/>
          </p:nvSpPr>
          <p:spPr>
            <a:xfrm>
              <a:off x="6351853" y="2264092"/>
              <a:ext cx="344936" cy="185100"/>
            </a:xfrm>
            <a:custGeom>
              <a:avLst/>
              <a:gdLst/>
              <a:ahLst/>
              <a:cxnLst/>
              <a:rect l="l" t="t" r="r" b="b"/>
              <a:pathLst>
                <a:path w="3973" h="2132" extrusionOk="0">
                  <a:moveTo>
                    <a:pt x="37" y="0"/>
                  </a:moveTo>
                  <a:lnTo>
                    <a:pt x="0" y="84"/>
                  </a:lnTo>
                  <a:cubicBezTo>
                    <a:pt x="988" y="491"/>
                    <a:pt x="2009" y="915"/>
                    <a:pt x="2952" y="1459"/>
                  </a:cubicBezTo>
                  <a:cubicBezTo>
                    <a:pt x="3320" y="1671"/>
                    <a:pt x="3658" y="1895"/>
                    <a:pt x="3973" y="2132"/>
                  </a:cubicBezTo>
                  <a:lnTo>
                    <a:pt x="3945" y="2003"/>
                  </a:lnTo>
                  <a:cubicBezTo>
                    <a:pt x="3652" y="1786"/>
                    <a:pt x="3334" y="1579"/>
                    <a:pt x="2996" y="1381"/>
                  </a:cubicBezTo>
                  <a:cubicBezTo>
                    <a:pt x="2051" y="832"/>
                    <a:pt x="1024" y="40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64"/>
            <p:cNvSpPr/>
            <p:nvPr/>
          </p:nvSpPr>
          <p:spPr>
            <a:xfrm>
              <a:off x="6369478" y="2346223"/>
              <a:ext cx="348148" cy="208802"/>
            </a:xfrm>
            <a:custGeom>
              <a:avLst/>
              <a:gdLst/>
              <a:ahLst/>
              <a:cxnLst/>
              <a:rect l="l" t="t" r="r" b="b"/>
              <a:pathLst>
                <a:path w="4010" h="2405" extrusionOk="0">
                  <a:moveTo>
                    <a:pt x="43" y="0"/>
                  </a:moveTo>
                  <a:lnTo>
                    <a:pt x="1" y="81"/>
                  </a:lnTo>
                  <a:cubicBezTo>
                    <a:pt x="1346" y="792"/>
                    <a:pt x="2735" y="1526"/>
                    <a:pt x="4010" y="2405"/>
                  </a:cubicBezTo>
                  <a:lnTo>
                    <a:pt x="3982" y="2279"/>
                  </a:lnTo>
                  <a:cubicBezTo>
                    <a:pt x="2724" y="1423"/>
                    <a:pt x="1362" y="700"/>
                    <a:pt x="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64"/>
            <p:cNvSpPr/>
            <p:nvPr/>
          </p:nvSpPr>
          <p:spPr>
            <a:xfrm>
              <a:off x="6402903" y="2426096"/>
              <a:ext cx="328353" cy="197776"/>
            </a:xfrm>
            <a:custGeom>
              <a:avLst/>
              <a:gdLst/>
              <a:ahLst/>
              <a:cxnLst/>
              <a:rect l="l" t="t" r="r" b="b"/>
              <a:pathLst>
                <a:path w="3782" h="2278" extrusionOk="0">
                  <a:moveTo>
                    <a:pt x="37" y="1"/>
                  </a:moveTo>
                  <a:lnTo>
                    <a:pt x="1" y="84"/>
                  </a:lnTo>
                  <a:cubicBezTo>
                    <a:pt x="1373" y="620"/>
                    <a:pt x="2643" y="1357"/>
                    <a:pt x="3781" y="2277"/>
                  </a:cubicBezTo>
                  <a:lnTo>
                    <a:pt x="3753" y="2141"/>
                  </a:lnTo>
                  <a:cubicBezTo>
                    <a:pt x="2629" y="1248"/>
                    <a:pt x="1379" y="53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64"/>
            <p:cNvSpPr/>
            <p:nvPr/>
          </p:nvSpPr>
          <p:spPr>
            <a:xfrm>
              <a:off x="6410196" y="2467335"/>
              <a:ext cx="337209" cy="237626"/>
            </a:xfrm>
            <a:custGeom>
              <a:avLst/>
              <a:gdLst/>
              <a:ahLst/>
              <a:cxnLst/>
              <a:rect l="l" t="t" r="r" b="b"/>
              <a:pathLst>
                <a:path w="3884" h="2737" extrusionOk="0">
                  <a:moveTo>
                    <a:pt x="48" y="0"/>
                  </a:moveTo>
                  <a:lnTo>
                    <a:pt x="1" y="81"/>
                  </a:lnTo>
                  <a:cubicBezTo>
                    <a:pt x="1373" y="843"/>
                    <a:pt x="2673" y="1735"/>
                    <a:pt x="3884" y="2737"/>
                  </a:cubicBezTo>
                  <a:lnTo>
                    <a:pt x="3856" y="2597"/>
                  </a:lnTo>
                  <a:cubicBezTo>
                    <a:pt x="2665" y="1621"/>
                    <a:pt x="1390" y="750"/>
                    <a:pt x="4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64"/>
            <p:cNvSpPr/>
            <p:nvPr/>
          </p:nvSpPr>
          <p:spPr>
            <a:xfrm>
              <a:off x="6432769" y="2539916"/>
              <a:ext cx="326790" cy="225906"/>
            </a:xfrm>
            <a:custGeom>
              <a:avLst/>
              <a:gdLst/>
              <a:ahLst/>
              <a:cxnLst/>
              <a:rect l="l" t="t" r="r" b="b"/>
              <a:pathLst>
                <a:path w="3764" h="2602" extrusionOk="0">
                  <a:moveTo>
                    <a:pt x="47" y="1"/>
                  </a:moveTo>
                  <a:lnTo>
                    <a:pt x="0" y="76"/>
                  </a:lnTo>
                  <a:cubicBezTo>
                    <a:pt x="1122" y="785"/>
                    <a:pt x="2243" y="1527"/>
                    <a:pt x="3325" y="2291"/>
                  </a:cubicBezTo>
                  <a:cubicBezTo>
                    <a:pt x="3473" y="2392"/>
                    <a:pt x="3618" y="2498"/>
                    <a:pt x="3763" y="2601"/>
                  </a:cubicBezTo>
                  <a:lnTo>
                    <a:pt x="3736" y="2470"/>
                  </a:lnTo>
                  <a:cubicBezTo>
                    <a:pt x="3618" y="2386"/>
                    <a:pt x="3498" y="2300"/>
                    <a:pt x="3378" y="2216"/>
                  </a:cubicBezTo>
                  <a:cubicBezTo>
                    <a:pt x="2293" y="1452"/>
                    <a:pt x="1172" y="704"/>
                    <a:pt x="4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64"/>
            <p:cNvSpPr/>
            <p:nvPr/>
          </p:nvSpPr>
          <p:spPr>
            <a:xfrm>
              <a:off x="6419138" y="2649221"/>
              <a:ext cx="363429" cy="233546"/>
            </a:xfrm>
            <a:custGeom>
              <a:avLst/>
              <a:gdLst/>
              <a:ahLst/>
              <a:cxnLst/>
              <a:rect l="l" t="t" r="r" b="b"/>
              <a:pathLst>
                <a:path w="4186" h="2690" extrusionOk="0">
                  <a:moveTo>
                    <a:pt x="37" y="0"/>
                  </a:moveTo>
                  <a:lnTo>
                    <a:pt x="1" y="81"/>
                  </a:lnTo>
                  <a:cubicBezTo>
                    <a:pt x="1231" y="639"/>
                    <a:pt x="2406" y="1328"/>
                    <a:pt x="3491" y="2137"/>
                  </a:cubicBezTo>
                  <a:cubicBezTo>
                    <a:pt x="3706" y="2299"/>
                    <a:pt x="3943" y="2483"/>
                    <a:pt x="4186" y="2690"/>
                  </a:cubicBezTo>
                  <a:lnTo>
                    <a:pt x="4160" y="2544"/>
                  </a:lnTo>
                  <a:cubicBezTo>
                    <a:pt x="3948" y="2369"/>
                    <a:pt x="3739" y="2207"/>
                    <a:pt x="3547" y="2065"/>
                  </a:cubicBezTo>
                  <a:cubicBezTo>
                    <a:pt x="2459" y="1256"/>
                    <a:pt x="1276" y="55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64"/>
            <p:cNvSpPr/>
            <p:nvPr/>
          </p:nvSpPr>
          <p:spPr>
            <a:xfrm>
              <a:off x="6414537" y="2701052"/>
              <a:ext cx="386175" cy="273743"/>
            </a:xfrm>
            <a:custGeom>
              <a:avLst/>
              <a:gdLst/>
              <a:ahLst/>
              <a:cxnLst/>
              <a:rect l="l" t="t" r="r" b="b"/>
              <a:pathLst>
                <a:path w="4448" h="3153" extrusionOk="0">
                  <a:moveTo>
                    <a:pt x="45" y="0"/>
                  </a:moveTo>
                  <a:lnTo>
                    <a:pt x="1" y="75"/>
                  </a:lnTo>
                  <a:cubicBezTo>
                    <a:pt x="1429" y="898"/>
                    <a:pt x="3028" y="1889"/>
                    <a:pt x="4448" y="3153"/>
                  </a:cubicBezTo>
                  <a:lnTo>
                    <a:pt x="4420" y="3010"/>
                  </a:lnTo>
                  <a:cubicBezTo>
                    <a:pt x="3017" y="1774"/>
                    <a:pt x="1449" y="809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64"/>
            <p:cNvSpPr/>
            <p:nvPr/>
          </p:nvSpPr>
          <p:spPr>
            <a:xfrm>
              <a:off x="6423305" y="2781185"/>
              <a:ext cx="382529" cy="263586"/>
            </a:xfrm>
            <a:custGeom>
              <a:avLst/>
              <a:gdLst/>
              <a:ahLst/>
              <a:cxnLst/>
              <a:rect l="l" t="t" r="r" b="b"/>
              <a:pathLst>
                <a:path w="4406" h="3036" extrusionOk="0">
                  <a:moveTo>
                    <a:pt x="53" y="1"/>
                  </a:moveTo>
                  <a:lnTo>
                    <a:pt x="0" y="73"/>
                  </a:lnTo>
                  <a:lnTo>
                    <a:pt x="4380" y="3036"/>
                  </a:lnTo>
                  <a:cubicBezTo>
                    <a:pt x="4391" y="3002"/>
                    <a:pt x="4397" y="2972"/>
                    <a:pt x="4405" y="2941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64"/>
            <p:cNvSpPr/>
            <p:nvPr/>
          </p:nvSpPr>
          <p:spPr>
            <a:xfrm>
              <a:off x="6436155" y="2897696"/>
              <a:ext cx="301092" cy="207673"/>
            </a:xfrm>
            <a:custGeom>
              <a:avLst/>
              <a:gdLst/>
              <a:ahLst/>
              <a:cxnLst/>
              <a:rect l="l" t="t" r="r" b="b"/>
              <a:pathLst>
                <a:path w="3468" h="2392" extrusionOk="0">
                  <a:moveTo>
                    <a:pt x="61" y="0"/>
                  </a:moveTo>
                  <a:lnTo>
                    <a:pt x="0" y="65"/>
                  </a:lnTo>
                  <a:cubicBezTo>
                    <a:pt x="951" y="1005"/>
                    <a:pt x="2053" y="1708"/>
                    <a:pt x="3328" y="2391"/>
                  </a:cubicBezTo>
                  <a:lnTo>
                    <a:pt x="3468" y="2361"/>
                  </a:lnTo>
                  <a:cubicBezTo>
                    <a:pt x="2157" y="1663"/>
                    <a:pt x="1032" y="957"/>
                    <a:pt x="6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64"/>
            <p:cNvSpPr/>
            <p:nvPr/>
          </p:nvSpPr>
          <p:spPr>
            <a:xfrm>
              <a:off x="6362706" y="2896220"/>
              <a:ext cx="304304" cy="222693"/>
            </a:xfrm>
            <a:custGeom>
              <a:avLst/>
              <a:gdLst/>
              <a:ahLst/>
              <a:cxnLst/>
              <a:rect l="l" t="t" r="r" b="b"/>
              <a:pathLst>
                <a:path w="3505" h="2565" extrusionOk="0">
                  <a:moveTo>
                    <a:pt x="59" y="1"/>
                  </a:moveTo>
                  <a:lnTo>
                    <a:pt x="1" y="68"/>
                  </a:lnTo>
                  <a:cubicBezTo>
                    <a:pt x="1050" y="994"/>
                    <a:pt x="2180" y="1831"/>
                    <a:pt x="3376" y="2565"/>
                  </a:cubicBezTo>
                  <a:lnTo>
                    <a:pt x="3505" y="2539"/>
                  </a:lnTo>
                  <a:cubicBezTo>
                    <a:pt x="2286" y="1797"/>
                    <a:pt x="1128" y="946"/>
                    <a:pt x="59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64"/>
            <p:cNvSpPr/>
            <p:nvPr/>
          </p:nvSpPr>
          <p:spPr>
            <a:xfrm>
              <a:off x="6280662" y="2873734"/>
              <a:ext cx="297966" cy="262631"/>
            </a:xfrm>
            <a:custGeom>
              <a:avLst/>
              <a:gdLst/>
              <a:ahLst/>
              <a:cxnLst/>
              <a:rect l="l" t="t" r="r" b="b"/>
              <a:pathLst>
                <a:path w="3432" h="3025" extrusionOk="0">
                  <a:moveTo>
                    <a:pt x="64" y="0"/>
                  </a:moveTo>
                  <a:lnTo>
                    <a:pt x="0" y="64"/>
                  </a:lnTo>
                  <a:cubicBezTo>
                    <a:pt x="1046" y="1111"/>
                    <a:pt x="2157" y="2101"/>
                    <a:pt x="3317" y="3024"/>
                  </a:cubicBezTo>
                  <a:lnTo>
                    <a:pt x="3432" y="3002"/>
                  </a:lnTo>
                  <a:cubicBezTo>
                    <a:pt x="2254" y="2068"/>
                    <a:pt x="1124" y="1058"/>
                    <a:pt x="64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64"/>
            <p:cNvSpPr/>
            <p:nvPr/>
          </p:nvSpPr>
          <p:spPr>
            <a:xfrm>
              <a:off x="6230741" y="2881982"/>
              <a:ext cx="300658" cy="263846"/>
            </a:xfrm>
            <a:custGeom>
              <a:avLst/>
              <a:gdLst/>
              <a:ahLst/>
              <a:cxnLst/>
              <a:rect l="l" t="t" r="r" b="b"/>
              <a:pathLst>
                <a:path w="3463" h="3039" extrusionOk="0">
                  <a:moveTo>
                    <a:pt x="67" y="0"/>
                  </a:moveTo>
                  <a:lnTo>
                    <a:pt x="0" y="59"/>
                  </a:lnTo>
                  <a:cubicBezTo>
                    <a:pt x="1019" y="1155"/>
                    <a:pt x="2137" y="2151"/>
                    <a:pt x="3345" y="3038"/>
                  </a:cubicBezTo>
                  <a:lnTo>
                    <a:pt x="3462" y="3013"/>
                  </a:lnTo>
                  <a:cubicBezTo>
                    <a:pt x="2235" y="2118"/>
                    <a:pt x="1100" y="1110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64"/>
            <p:cNvSpPr/>
            <p:nvPr/>
          </p:nvSpPr>
          <p:spPr>
            <a:xfrm>
              <a:off x="6149304" y="2914626"/>
              <a:ext cx="277216" cy="251518"/>
            </a:xfrm>
            <a:custGeom>
              <a:avLst/>
              <a:gdLst/>
              <a:ahLst/>
              <a:cxnLst/>
              <a:rect l="l" t="t" r="r" b="b"/>
              <a:pathLst>
                <a:path w="3193" h="2897" extrusionOk="0">
                  <a:moveTo>
                    <a:pt x="62" y="1"/>
                  </a:moveTo>
                  <a:lnTo>
                    <a:pt x="1" y="65"/>
                  </a:lnTo>
                  <a:cubicBezTo>
                    <a:pt x="980" y="1047"/>
                    <a:pt x="2012" y="1995"/>
                    <a:pt x="3081" y="2897"/>
                  </a:cubicBezTo>
                  <a:lnTo>
                    <a:pt x="3193" y="2874"/>
                  </a:lnTo>
                  <a:cubicBezTo>
                    <a:pt x="2107" y="1965"/>
                    <a:pt x="1058" y="1002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64"/>
            <p:cNvSpPr/>
            <p:nvPr/>
          </p:nvSpPr>
          <p:spPr>
            <a:xfrm>
              <a:off x="6081065" y="2933552"/>
              <a:ext cx="261936" cy="249347"/>
            </a:xfrm>
            <a:custGeom>
              <a:avLst/>
              <a:gdLst/>
              <a:ahLst/>
              <a:cxnLst/>
              <a:rect l="l" t="t" r="r" b="b"/>
              <a:pathLst>
                <a:path w="3017" h="2872" extrusionOk="0">
                  <a:moveTo>
                    <a:pt x="67" y="0"/>
                  </a:moveTo>
                  <a:lnTo>
                    <a:pt x="0" y="59"/>
                  </a:lnTo>
                  <a:cubicBezTo>
                    <a:pt x="885" y="1080"/>
                    <a:pt x="1853" y="2017"/>
                    <a:pt x="2899" y="2871"/>
                  </a:cubicBezTo>
                  <a:lnTo>
                    <a:pt x="3016" y="2849"/>
                  </a:lnTo>
                  <a:cubicBezTo>
                    <a:pt x="1950" y="1992"/>
                    <a:pt x="966" y="1035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64"/>
            <p:cNvSpPr/>
            <p:nvPr/>
          </p:nvSpPr>
          <p:spPr>
            <a:xfrm>
              <a:off x="6031665" y="2977135"/>
              <a:ext cx="243009" cy="219307"/>
            </a:xfrm>
            <a:custGeom>
              <a:avLst/>
              <a:gdLst/>
              <a:ahLst/>
              <a:cxnLst/>
              <a:rect l="l" t="t" r="r" b="b"/>
              <a:pathLst>
                <a:path w="2799" h="2526" extrusionOk="0">
                  <a:moveTo>
                    <a:pt x="62" y="1"/>
                  </a:moveTo>
                  <a:lnTo>
                    <a:pt x="0" y="62"/>
                  </a:lnTo>
                  <a:cubicBezTo>
                    <a:pt x="854" y="924"/>
                    <a:pt x="1752" y="1747"/>
                    <a:pt x="2687" y="2525"/>
                  </a:cubicBezTo>
                  <a:lnTo>
                    <a:pt x="2798" y="2503"/>
                  </a:lnTo>
                  <a:cubicBezTo>
                    <a:pt x="1844" y="1713"/>
                    <a:pt x="926" y="87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64"/>
            <p:cNvSpPr/>
            <p:nvPr/>
          </p:nvSpPr>
          <p:spPr>
            <a:xfrm>
              <a:off x="5977837" y="2987293"/>
              <a:ext cx="246656" cy="219047"/>
            </a:xfrm>
            <a:custGeom>
              <a:avLst/>
              <a:gdLst/>
              <a:ahLst/>
              <a:cxnLst/>
              <a:rect l="l" t="t" r="r" b="b"/>
              <a:pathLst>
                <a:path w="2841" h="2523" extrusionOk="0">
                  <a:moveTo>
                    <a:pt x="65" y="1"/>
                  </a:moveTo>
                  <a:lnTo>
                    <a:pt x="1" y="65"/>
                  </a:lnTo>
                  <a:cubicBezTo>
                    <a:pt x="860" y="932"/>
                    <a:pt x="1772" y="1753"/>
                    <a:pt x="2726" y="2523"/>
                  </a:cubicBezTo>
                  <a:lnTo>
                    <a:pt x="2841" y="2498"/>
                  </a:lnTo>
                  <a:cubicBezTo>
                    <a:pt x="1867" y="1716"/>
                    <a:pt x="941" y="885"/>
                    <a:pt x="65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64"/>
            <p:cNvSpPr/>
            <p:nvPr/>
          </p:nvSpPr>
          <p:spPr>
            <a:xfrm>
              <a:off x="5837884" y="3000837"/>
              <a:ext cx="267753" cy="229031"/>
            </a:xfrm>
            <a:custGeom>
              <a:avLst/>
              <a:gdLst/>
              <a:ahLst/>
              <a:cxnLst/>
              <a:rect l="l" t="t" r="r" b="b"/>
              <a:pathLst>
                <a:path w="3084" h="2638" extrusionOk="0">
                  <a:moveTo>
                    <a:pt x="62" y="1"/>
                  </a:moveTo>
                  <a:lnTo>
                    <a:pt x="0" y="65"/>
                  </a:lnTo>
                  <a:cubicBezTo>
                    <a:pt x="921" y="997"/>
                    <a:pt x="1911" y="1856"/>
                    <a:pt x="2963" y="2637"/>
                  </a:cubicBezTo>
                  <a:lnTo>
                    <a:pt x="3083" y="2615"/>
                  </a:lnTo>
                  <a:cubicBezTo>
                    <a:pt x="2009" y="1823"/>
                    <a:pt x="996" y="94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64"/>
            <p:cNvSpPr/>
            <p:nvPr/>
          </p:nvSpPr>
          <p:spPr>
            <a:xfrm>
              <a:off x="5754278" y="2979566"/>
              <a:ext cx="268968" cy="266537"/>
            </a:xfrm>
            <a:custGeom>
              <a:avLst/>
              <a:gdLst/>
              <a:ahLst/>
              <a:cxnLst/>
              <a:rect l="l" t="t" r="r" b="b"/>
              <a:pathLst>
                <a:path w="3098" h="3070" extrusionOk="0">
                  <a:moveTo>
                    <a:pt x="71" y="0"/>
                  </a:moveTo>
                  <a:lnTo>
                    <a:pt x="1" y="59"/>
                  </a:lnTo>
                  <a:cubicBezTo>
                    <a:pt x="799" y="1019"/>
                    <a:pt x="1678" y="1923"/>
                    <a:pt x="2612" y="2748"/>
                  </a:cubicBezTo>
                  <a:cubicBezTo>
                    <a:pt x="2729" y="2852"/>
                    <a:pt x="2852" y="2960"/>
                    <a:pt x="2980" y="3069"/>
                  </a:cubicBezTo>
                  <a:lnTo>
                    <a:pt x="3098" y="3047"/>
                  </a:lnTo>
                  <a:cubicBezTo>
                    <a:pt x="2950" y="2927"/>
                    <a:pt x="2807" y="2801"/>
                    <a:pt x="2671" y="2679"/>
                  </a:cubicBezTo>
                  <a:cubicBezTo>
                    <a:pt x="1739" y="1856"/>
                    <a:pt x="866" y="955"/>
                    <a:pt x="7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64"/>
            <p:cNvSpPr/>
            <p:nvPr/>
          </p:nvSpPr>
          <p:spPr>
            <a:xfrm>
              <a:off x="5693504" y="3024625"/>
              <a:ext cx="172511" cy="159922"/>
            </a:xfrm>
            <a:custGeom>
              <a:avLst/>
              <a:gdLst/>
              <a:ahLst/>
              <a:cxnLst/>
              <a:rect l="l" t="t" r="r" b="b"/>
              <a:pathLst>
                <a:path w="1987" h="1842" extrusionOk="0">
                  <a:moveTo>
                    <a:pt x="68" y="0"/>
                  </a:moveTo>
                  <a:lnTo>
                    <a:pt x="1" y="59"/>
                  </a:lnTo>
                  <a:cubicBezTo>
                    <a:pt x="168" y="249"/>
                    <a:pt x="341" y="433"/>
                    <a:pt x="514" y="614"/>
                  </a:cubicBezTo>
                  <a:cubicBezTo>
                    <a:pt x="846" y="952"/>
                    <a:pt x="1192" y="1281"/>
                    <a:pt x="1546" y="1590"/>
                  </a:cubicBezTo>
                  <a:lnTo>
                    <a:pt x="1987" y="1842"/>
                  </a:lnTo>
                  <a:cubicBezTo>
                    <a:pt x="1457" y="1409"/>
                    <a:pt x="955" y="938"/>
                    <a:pt x="475" y="444"/>
                  </a:cubicBezTo>
                  <a:cubicBezTo>
                    <a:pt x="335" y="296"/>
                    <a:pt x="201" y="151"/>
                    <a:pt x="68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64"/>
            <p:cNvSpPr/>
            <p:nvPr/>
          </p:nvSpPr>
          <p:spPr>
            <a:xfrm>
              <a:off x="5895011" y="2194116"/>
              <a:ext cx="920466" cy="1054689"/>
            </a:xfrm>
            <a:custGeom>
              <a:avLst/>
              <a:gdLst/>
              <a:ahLst/>
              <a:cxnLst/>
              <a:rect l="l" t="t" r="r" b="b"/>
              <a:pathLst>
                <a:path w="10602" h="12148" extrusionOk="0">
                  <a:moveTo>
                    <a:pt x="7879" y="0"/>
                  </a:moveTo>
                  <a:lnTo>
                    <a:pt x="7879" y="0"/>
                  </a:lnTo>
                  <a:cubicBezTo>
                    <a:pt x="7899" y="53"/>
                    <a:pt x="7913" y="106"/>
                    <a:pt x="7924" y="162"/>
                  </a:cubicBezTo>
                  <a:lnTo>
                    <a:pt x="9533" y="8646"/>
                  </a:lnTo>
                  <a:cubicBezTo>
                    <a:pt x="9634" y="9179"/>
                    <a:pt x="9280" y="9706"/>
                    <a:pt x="8738" y="9815"/>
                  </a:cubicBezTo>
                  <a:lnTo>
                    <a:pt x="171" y="11578"/>
                  </a:lnTo>
                  <a:cubicBezTo>
                    <a:pt x="112" y="11589"/>
                    <a:pt x="57" y="11597"/>
                    <a:pt x="1" y="11597"/>
                  </a:cubicBezTo>
                  <a:lnTo>
                    <a:pt x="327" y="11784"/>
                  </a:lnTo>
                  <a:cubicBezTo>
                    <a:pt x="511" y="12009"/>
                    <a:pt x="787" y="12147"/>
                    <a:pt x="1085" y="12147"/>
                  </a:cubicBezTo>
                  <a:cubicBezTo>
                    <a:pt x="1150" y="12147"/>
                    <a:pt x="1215" y="12141"/>
                    <a:pt x="1281" y="12127"/>
                  </a:cubicBezTo>
                  <a:lnTo>
                    <a:pt x="9723" y="10456"/>
                  </a:lnTo>
                  <a:cubicBezTo>
                    <a:pt x="10253" y="10350"/>
                    <a:pt x="10602" y="9834"/>
                    <a:pt x="10496" y="9301"/>
                  </a:cubicBezTo>
                  <a:lnTo>
                    <a:pt x="8828" y="859"/>
                  </a:lnTo>
                  <a:cubicBezTo>
                    <a:pt x="8744" y="458"/>
                    <a:pt x="8415" y="159"/>
                    <a:pt x="8027" y="92"/>
                  </a:cubicBezTo>
                  <a:lnTo>
                    <a:pt x="787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64"/>
            <p:cNvSpPr/>
            <p:nvPr/>
          </p:nvSpPr>
          <p:spPr>
            <a:xfrm>
              <a:off x="5592013" y="2433389"/>
              <a:ext cx="1207058" cy="815587"/>
            </a:xfrm>
            <a:custGeom>
              <a:avLst/>
              <a:gdLst/>
              <a:ahLst/>
              <a:cxnLst/>
              <a:rect l="l" t="t" r="r" b="b"/>
              <a:pathLst>
                <a:path w="13903" h="9394" extrusionOk="0">
                  <a:moveTo>
                    <a:pt x="1" y="0"/>
                  </a:moveTo>
                  <a:lnTo>
                    <a:pt x="1789" y="7865"/>
                  </a:lnTo>
                  <a:lnTo>
                    <a:pt x="3817" y="9031"/>
                  </a:lnTo>
                  <a:cubicBezTo>
                    <a:pt x="4001" y="9256"/>
                    <a:pt x="4277" y="9394"/>
                    <a:pt x="4575" y="9394"/>
                  </a:cubicBezTo>
                  <a:cubicBezTo>
                    <a:pt x="4640" y="9394"/>
                    <a:pt x="4705" y="9388"/>
                    <a:pt x="4771" y="9374"/>
                  </a:cubicBezTo>
                  <a:lnTo>
                    <a:pt x="13213" y="7703"/>
                  </a:lnTo>
                  <a:cubicBezTo>
                    <a:pt x="13526" y="7639"/>
                    <a:pt x="13774" y="7438"/>
                    <a:pt x="13902" y="71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64"/>
            <p:cNvSpPr/>
            <p:nvPr/>
          </p:nvSpPr>
          <p:spPr>
            <a:xfrm>
              <a:off x="5542873" y="2076216"/>
              <a:ext cx="1066497" cy="1053995"/>
            </a:xfrm>
            <a:custGeom>
              <a:avLst/>
              <a:gdLst/>
              <a:ahLst/>
              <a:cxnLst/>
              <a:rect l="l" t="t" r="r" b="b"/>
              <a:pathLst>
                <a:path w="12284" h="12140" extrusionOk="0">
                  <a:moveTo>
                    <a:pt x="9671" y="1"/>
                  </a:moveTo>
                  <a:cubicBezTo>
                    <a:pt x="9619" y="1"/>
                    <a:pt x="9567" y="6"/>
                    <a:pt x="9514" y="16"/>
                  </a:cubicBezTo>
                  <a:lnTo>
                    <a:pt x="720" y="1757"/>
                  </a:lnTo>
                  <a:cubicBezTo>
                    <a:pt x="282" y="1844"/>
                    <a:pt x="0" y="2265"/>
                    <a:pt x="87" y="2697"/>
                  </a:cubicBezTo>
                  <a:lnTo>
                    <a:pt x="1828" y="11493"/>
                  </a:lnTo>
                  <a:cubicBezTo>
                    <a:pt x="1901" y="11876"/>
                    <a:pt x="2235" y="12140"/>
                    <a:pt x="2612" y="12140"/>
                  </a:cubicBezTo>
                  <a:cubicBezTo>
                    <a:pt x="2664" y="12140"/>
                    <a:pt x="2717" y="12134"/>
                    <a:pt x="2771" y="12124"/>
                  </a:cubicBezTo>
                  <a:lnTo>
                    <a:pt x="11564" y="10383"/>
                  </a:lnTo>
                  <a:cubicBezTo>
                    <a:pt x="11999" y="10299"/>
                    <a:pt x="12284" y="9878"/>
                    <a:pt x="12195" y="9443"/>
                  </a:cubicBezTo>
                  <a:lnTo>
                    <a:pt x="10456" y="647"/>
                  </a:lnTo>
                  <a:cubicBezTo>
                    <a:pt x="10383" y="265"/>
                    <a:pt x="10047" y="1"/>
                    <a:pt x="96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64"/>
            <p:cNvSpPr/>
            <p:nvPr/>
          </p:nvSpPr>
          <p:spPr>
            <a:xfrm>
              <a:off x="5721894" y="2086287"/>
              <a:ext cx="876882" cy="889731"/>
            </a:xfrm>
            <a:custGeom>
              <a:avLst/>
              <a:gdLst/>
              <a:ahLst/>
              <a:cxnLst/>
              <a:rect l="l" t="t" r="r" b="b"/>
              <a:pathLst>
                <a:path w="10100" h="10248" extrusionOk="0">
                  <a:moveTo>
                    <a:pt x="4701" y="3945"/>
                  </a:moveTo>
                  <a:lnTo>
                    <a:pt x="5013" y="4091"/>
                  </a:lnTo>
                  <a:lnTo>
                    <a:pt x="4628" y="4102"/>
                  </a:lnTo>
                  <a:lnTo>
                    <a:pt x="4628" y="4102"/>
                  </a:lnTo>
                  <a:lnTo>
                    <a:pt x="4701" y="3945"/>
                  </a:lnTo>
                  <a:close/>
                  <a:moveTo>
                    <a:pt x="5543" y="4183"/>
                  </a:moveTo>
                  <a:cubicBezTo>
                    <a:pt x="5529" y="4197"/>
                    <a:pt x="5513" y="4208"/>
                    <a:pt x="5499" y="4222"/>
                  </a:cubicBezTo>
                  <a:cubicBezTo>
                    <a:pt x="5471" y="4208"/>
                    <a:pt x="5443" y="4194"/>
                    <a:pt x="5415" y="4183"/>
                  </a:cubicBezTo>
                  <a:close/>
                  <a:moveTo>
                    <a:pt x="5161" y="4180"/>
                  </a:moveTo>
                  <a:cubicBezTo>
                    <a:pt x="5097" y="4286"/>
                    <a:pt x="5036" y="4400"/>
                    <a:pt x="4971" y="4509"/>
                  </a:cubicBezTo>
                  <a:cubicBezTo>
                    <a:pt x="4838" y="4420"/>
                    <a:pt x="4701" y="4333"/>
                    <a:pt x="4564" y="4241"/>
                  </a:cubicBezTo>
                  <a:cubicBezTo>
                    <a:pt x="4572" y="4224"/>
                    <a:pt x="4578" y="4210"/>
                    <a:pt x="4586" y="4194"/>
                  </a:cubicBezTo>
                  <a:cubicBezTo>
                    <a:pt x="4776" y="4183"/>
                    <a:pt x="4969" y="4180"/>
                    <a:pt x="5161" y="4180"/>
                  </a:cubicBezTo>
                  <a:close/>
                  <a:moveTo>
                    <a:pt x="5250" y="4208"/>
                  </a:moveTo>
                  <a:cubicBezTo>
                    <a:pt x="5306" y="4236"/>
                    <a:pt x="5368" y="4261"/>
                    <a:pt x="5421" y="4289"/>
                  </a:cubicBezTo>
                  <a:cubicBezTo>
                    <a:pt x="5306" y="4381"/>
                    <a:pt x="5192" y="4478"/>
                    <a:pt x="5077" y="4582"/>
                  </a:cubicBezTo>
                  <a:cubicBezTo>
                    <a:pt x="5066" y="4573"/>
                    <a:pt x="5061" y="4568"/>
                    <a:pt x="5050" y="4562"/>
                  </a:cubicBezTo>
                  <a:cubicBezTo>
                    <a:pt x="5114" y="4445"/>
                    <a:pt x="5183" y="4322"/>
                    <a:pt x="5250" y="4208"/>
                  </a:cubicBezTo>
                  <a:close/>
                  <a:moveTo>
                    <a:pt x="5005" y="4640"/>
                  </a:moveTo>
                  <a:cubicBezTo>
                    <a:pt x="5005" y="4643"/>
                    <a:pt x="5005" y="4643"/>
                    <a:pt x="4999" y="4643"/>
                  </a:cubicBezTo>
                  <a:cubicBezTo>
                    <a:pt x="5005" y="4643"/>
                    <a:pt x="5005" y="4640"/>
                    <a:pt x="5005" y="4640"/>
                  </a:cubicBezTo>
                  <a:close/>
                  <a:moveTo>
                    <a:pt x="3604" y="4272"/>
                  </a:moveTo>
                  <a:cubicBezTo>
                    <a:pt x="3655" y="4403"/>
                    <a:pt x="3708" y="4531"/>
                    <a:pt x="3758" y="4660"/>
                  </a:cubicBezTo>
                  <a:cubicBezTo>
                    <a:pt x="3694" y="4590"/>
                    <a:pt x="3624" y="4523"/>
                    <a:pt x="3557" y="4453"/>
                  </a:cubicBezTo>
                  <a:cubicBezTo>
                    <a:pt x="3532" y="4400"/>
                    <a:pt x="3507" y="4344"/>
                    <a:pt x="3479" y="4286"/>
                  </a:cubicBezTo>
                  <a:cubicBezTo>
                    <a:pt x="3521" y="4283"/>
                    <a:pt x="3563" y="4277"/>
                    <a:pt x="3604" y="4272"/>
                  </a:cubicBezTo>
                  <a:close/>
                  <a:moveTo>
                    <a:pt x="4341" y="4205"/>
                  </a:moveTo>
                  <a:cubicBezTo>
                    <a:pt x="4374" y="4224"/>
                    <a:pt x="4411" y="4250"/>
                    <a:pt x="4444" y="4269"/>
                  </a:cubicBezTo>
                  <a:cubicBezTo>
                    <a:pt x="4335" y="4529"/>
                    <a:pt x="4224" y="4777"/>
                    <a:pt x="4115" y="5020"/>
                  </a:cubicBezTo>
                  <a:cubicBezTo>
                    <a:pt x="4020" y="4925"/>
                    <a:pt x="3931" y="4833"/>
                    <a:pt x="3836" y="4738"/>
                  </a:cubicBezTo>
                  <a:lnTo>
                    <a:pt x="3881" y="4715"/>
                  </a:lnTo>
                  <a:cubicBezTo>
                    <a:pt x="3819" y="4568"/>
                    <a:pt x="3755" y="4414"/>
                    <a:pt x="3696" y="4261"/>
                  </a:cubicBezTo>
                  <a:cubicBezTo>
                    <a:pt x="3819" y="4247"/>
                    <a:pt x="3936" y="4236"/>
                    <a:pt x="4059" y="4224"/>
                  </a:cubicBezTo>
                  <a:lnTo>
                    <a:pt x="4059" y="4224"/>
                  </a:lnTo>
                  <a:cubicBezTo>
                    <a:pt x="4020" y="4358"/>
                    <a:pt x="3987" y="4492"/>
                    <a:pt x="3948" y="4629"/>
                  </a:cubicBezTo>
                  <a:lnTo>
                    <a:pt x="4034" y="4654"/>
                  </a:lnTo>
                  <a:cubicBezTo>
                    <a:pt x="4073" y="4506"/>
                    <a:pt x="4115" y="4361"/>
                    <a:pt x="4154" y="4219"/>
                  </a:cubicBezTo>
                  <a:cubicBezTo>
                    <a:pt x="4215" y="4213"/>
                    <a:pt x="4280" y="4208"/>
                    <a:pt x="4341" y="4205"/>
                  </a:cubicBezTo>
                  <a:close/>
                  <a:moveTo>
                    <a:pt x="6972" y="1"/>
                  </a:moveTo>
                  <a:lnTo>
                    <a:pt x="6838" y="26"/>
                  </a:lnTo>
                  <a:cubicBezTo>
                    <a:pt x="6779" y="107"/>
                    <a:pt x="6723" y="188"/>
                    <a:pt x="6670" y="260"/>
                  </a:cubicBezTo>
                  <a:cubicBezTo>
                    <a:pt x="5873" y="1390"/>
                    <a:pt x="5222" y="2643"/>
                    <a:pt x="4665" y="3831"/>
                  </a:cubicBezTo>
                  <a:cubicBezTo>
                    <a:pt x="4575" y="3789"/>
                    <a:pt x="4480" y="3747"/>
                    <a:pt x="4391" y="3706"/>
                  </a:cubicBezTo>
                  <a:lnTo>
                    <a:pt x="4352" y="3786"/>
                  </a:lnTo>
                  <a:cubicBezTo>
                    <a:pt x="4441" y="3828"/>
                    <a:pt x="4536" y="3870"/>
                    <a:pt x="4628" y="3912"/>
                  </a:cubicBezTo>
                  <a:lnTo>
                    <a:pt x="4533" y="4110"/>
                  </a:lnTo>
                  <a:cubicBezTo>
                    <a:pt x="4480" y="4113"/>
                    <a:pt x="4427" y="4113"/>
                    <a:pt x="4377" y="4116"/>
                  </a:cubicBezTo>
                  <a:cubicBezTo>
                    <a:pt x="4355" y="4102"/>
                    <a:pt x="4335" y="4088"/>
                    <a:pt x="4316" y="4079"/>
                  </a:cubicBezTo>
                  <a:lnTo>
                    <a:pt x="4288" y="4124"/>
                  </a:lnTo>
                  <a:cubicBezTo>
                    <a:pt x="4257" y="4127"/>
                    <a:pt x="4227" y="4127"/>
                    <a:pt x="4196" y="4130"/>
                  </a:cubicBezTo>
                  <a:lnTo>
                    <a:pt x="4196" y="4127"/>
                  </a:lnTo>
                  <a:cubicBezTo>
                    <a:pt x="4645" y="2565"/>
                    <a:pt x="5192" y="1284"/>
                    <a:pt x="5864" y="218"/>
                  </a:cubicBezTo>
                  <a:lnTo>
                    <a:pt x="5864" y="218"/>
                  </a:lnTo>
                  <a:lnTo>
                    <a:pt x="5744" y="243"/>
                  </a:lnTo>
                  <a:cubicBezTo>
                    <a:pt x="5111" y="1262"/>
                    <a:pt x="4592" y="2475"/>
                    <a:pt x="4157" y="3932"/>
                  </a:cubicBezTo>
                  <a:cubicBezTo>
                    <a:pt x="4073" y="3480"/>
                    <a:pt x="4020" y="3011"/>
                    <a:pt x="3967" y="2559"/>
                  </a:cubicBezTo>
                  <a:cubicBezTo>
                    <a:pt x="3895" y="1923"/>
                    <a:pt x="3819" y="1278"/>
                    <a:pt x="3666" y="651"/>
                  </a:cubicBezTo>
                  <a:lnTo>
                    <a:pt x="3577" y="667"/>
                  </a:lnTo>
                  <a:cubicBezTo>
                    <a:pt x="3730" y="1292"/>
                    <a:pt x="3805" y="1937"/>
                    <a:pt x="3881" y="2567"/>
                  </a:cubicBezTo>
                  <a:cubicBezTo>
                    <a:pt x="3939" y="3081"/>
                    <a:pt x="4003" y="3611"/>
                    <a:pt x="4104" y="4124"/>
                  </a:cubicBezTo>
                  <a:cubicBezTo>
                    <a:pt x="4104" y="4127"/>
                    <a:pt x="4101" y="4135"/>
                    <a:pt x="4101" y="4138"/>
                  </a:cubicBezTo>
                  <a:cubicBezTo>
                    <a:pt x="3962" y="4149"/>
                    <a:pt x="3816" y="4163"/>
                    <a:pt x="3677" y="4177"/>
                  </a:cubicBezTo>
                  <a:cubicBezTo>
                    <a:pt x="3510" y="3719"/>
                    <a:pt x="3364" y="3248"/>
                    <a:pt x="3222" y="2790"/>
                  </a:cubicBezTo>
                  <a:cubicBezTo>
                    <a:pt x="3021" y="2154"/>
                    <a:pt x="2820" y="1499"/>
                    <a:pt x="2553" y="874"/>
                  </a:cubicBezTo>
                  <a:lnTo>
                    <a:pt x="2461" y="891"/>
                  </a:lnTo>
                  <a:cubicBezTo>
                    <a:pt x="2728" y="1518"/>
                    <a:pt x="2935" y="2177"/>
                    <a:pt x="3133" y="2818"/>
                  </a:cubicBezTo>
                  <a:cubicBezTo>
                    <a:pt x="3272" y="3273"/>
                    <a:pt x="3418" y="3733"/>
                    <a:pt x="3585" y="4185"/>
                  </a:cubicBezTo>
                  <a:cubicBezTo>
                    <a:pt x="3537" y="4191"/>
                    <a:pt x="3493" y="4197"/>
                    <a:pt x="3451" y="4205"/>
                  </a:cubicBezTo>
                  <a:cubicBezTo>
                    <a:pt x="2946" y="3109"/>
                    <a:pt x="2363" y="2051"/>
                    <a:pt x="1707" y="1041"/>
                  </a:cubicBezTo>
                  <a:lnTo>
                    <a:pt x="1613" y="1058"/>
                  </a:lnTo>
                  <a:cubicBezTo>
                    <a:pt x="2279" y="2087"/>
                    <a:pt x="2873" y="3162"/>
                    <a:pt x="3384" y="4275"/>
                  </a:cubicBezTo>
                  <a:cubicBezTo>
                    <a:pt x="2357" y="3248"/>
                    <a:pt x="1289" y="2238"/>
                    <a:pt x="117" y="1354"/>
                  </a:cubicBezTo>
                  <a:lnTo>
                    <a:pt x="0" y="1379"/>
                  </a:lnTo>
                  <a:cubicBezTo>
                    <a:pt x="1255" y="2316"/>
                    <a:pt x="2394" y="3410"/>
                    <a:pt x="3490" y="4506"/>
                  </a:cubicBezTo>
                  <a:cubicBezTo>
                    <a:pt x="3630" y="4819"/>
                    <a:pt x="3763" y="5134"/>
                    <a:pt x="3892" y="5452"/>
                  </a:cubicBezTo>
                  <a:lnTo>
                    <a:pt x="3975" y="5418"/>
                  </a:lnTo>
                  <a:cubicBezTo>
                    <a:pt x="3878" y="5173"/>
                    <a:pt x="3777" y="4925"/>
                    <a:pt x="3669" y="4685"/>
                  </a:cubicBezTo>
                  <a:lnTo>
                    <a:pt x="3669" y="4685"/>
                  </a:lnTo>
                  <a:cubicBezTo>
                    <a:pt x="3872" y="4891"/>
                    <a:pt x="4079" y="5100"/>
                    <a:pt x="4282" y="5307"/>
                  </a:cubicBezTo>
                  <a:lnTo>
                    <a:pt x="4344" y="5243"/>
                  </a:lnTo>
                  <a:cubicBezTo>
                    <a:pt x="4293" y="5190"/>
                    <a:pt x="4243" y="5139"/>
                    <a:pt x="4190" y="5086"/>
                  </a:cubicBezTo>
                  <a:cubicBezTo>
                    <a:pt x="4302" y="4838"/>
                    <a:pt x="4413" y="4582"/>
                    <a:pt x="4533" y="4322"/>
                  </a:cubicBezTo>
                  <a:cubicBezTo>
                    <a:pt x="4670" y="4409"/>
                    <a:pt x="4801" y="4498"/>
                    <a:pt x="4938" y="4587"/>
                  </a:cubicBezTo>
                  <a:cubicBezTo>
                    <a:pt x="4896" y="4660"/>
                    <a:pt x="4857" y="4735"/>
                    <a:pt x="4818" y="4807"/>
                  </a:cubicBezTo>
                  <a:cubicBezTo>
                    <a:pt x="4773" y="4847"/>
                    <a:pt x="4729" y="4888"/>
                    <a:pt x="4687" y="4925"/>
                  </a:cubicBezTo>
                  <a:lnTo>
                    <a:pt x="4567" y="4833"/>
                  </a:lnTo>
                  <a:lnTo>
                    <a:pt x="4511" y="4902"/>
                  </a:lnTo>
                  <a:lnTo>
                    <a:pt x="4617" y="4986"/>
                  </a:lnTo>
                  <a:cubicBezTo>
                    <a:pt x="4564" y="5033"/>
                    <a:pt x="4511" y="5078"/>
                    <a:pt x="4461" y="5128"/>
                  </a:cubicBezTo>
                  <a:lnTo>
                    <a:pt x="4519" y="5195"/>
                  </a:lnTo>
                  <a:cubicBezTo>
                    <a:pt x="4575" y="5142"/>
                    <a:pt x="4631" y="5092"/>
                    <a:pt x="4687" y="5042"/>
                  </a:cubicBezTo>
                  <a:lnTo>
                    <a:pt x="4692" y="5045"/>
                  </a:lnTo>
                  <a:cubicBezTo>
                    <a:pt x="4648" y="5131"/>
                    <a:pt x="4603" y="5223"/>
                    <a:pt x="4561" y="5310"/>
                  </a:cubicBezTo>
                  <a:cubicBezTo>
                    <a:pt x="4494" y="5243"/>
                    <a:pt x="4427" y="5173"/>
                    <a:pt x="4366" y="5106"/>
                  </a:cubicBezTo>
                  <a:lnTo>
                    <a:pt x="4302" y="5170"/>
                  </a:lnTo>
                  <a:cubicBezTo>
                    <a:pt x="4377" y="5243"/>
                    <a:pt x="4450" y="5321"/>
                    <a:pt x="4522" y="5393"/>
                  </a:cubicBezTo>
                  <a:cubicBezTo>
                    <a:pt x="4497" y="5441"/>
                    <a:pt x="4475" y="5491"/>
                    <a:pt x="4453" y="5538"/>
                  </a:cubicBezTo>
                  <a:lnTo>
                    <a:pt x="4533" y="5577"/>
                  </a:lnTo>
                  <a:cubicBezTo>
                    <a:pt x="4550" y="5538"/>
                    <a:pt x="4572" y="5502"/>
                    <a:pt x="4589" y="5460"/>
                  </a:cubicBezTo>
                  <a:cubicBezTo>
                    <a:pt x="4966" y="5851"/>
                    <a:pt x="5334" y="6250"/>
                    <a:pt x="5697" y="6640"/>
                  </a:cubicBezTo>
                  <a:cubicBezTo>
                    <a:pt x="6232" y="7221"/>
                    <a:pt x="6782" y="7818"/>
                    <a:pt x="7351" y="8378"/>
                  </a:cubicBezTo>
                  <a:cubicBezTo>
                    <a:pt x="8121" y="9143"/>
                    <a:pt x="8841" y="9757"/>
                    <a:pt x="9547" y="10248"/>
                  </a:cubicBezTo>
                  <a:cubicBezTo>
                    <a:pt x="9586" y="10239"/>
                    <a:pt x="9622" y="10225"/>
                    <a:pt x="9658" y="10217"/>
                  </a:cubicBezTo>
                  <a:cubicBezTo>
                    <a:pt x="8938" y="9720"/>
                    <a:pt x="8205" y="9095"/>
                    <a:pt x="7418" y="8314"/>
                  </a:cubicBezTo>
                  <a:cubicBezTo>
                    <a:pt x="6835" y="7767"/>
                    <a:pt x="6283" y="7170"/>
                    <a:pt x="5750" y="6593"/>
                  </a:cubicBezTo>
                  <a:cubicBezTo>
                    <a:pt x="5382" y="6194"/>
                    <a:pt x="5005" y="5784"/>
                    <a:pt x="4617" y="5385"/>
                  </a:cubicBezTo>
                  <a:cubicBezTo>
                    <a:pt x="4662" y="5293"/>
                    <a:pt x="4706" y="5201"/>
                    <a:pt x="4754" y="5112"/>
                  </a:cubicBezTo>
                  <a:lnTo>
                    <a:pt x="7357" y="7196"/>
                  </a:lnTo>
                  <a:cubicBezTo>
                    <a:pt x="7984" y="7698"/>
                    <a:pt x="8637" y="8217"/>
                    <a:pt x="9310" y="8685"/>
                  </a:cubicBezTo>
                  <a:cubicBezTo>
                    <a:pt x="9558" y="8855"/>
                    <a:pt x="9820" y="9023"/>
                    <a:pt x="10099" y="9171"/>
                  </a:cubicBezTo>
                  <a:lnTo>
                    <a:pt x="10077" y="9059"/>
                  </a:lnTo>
                  <a:cubicBezTo>
                    <a:pt x="9826" y="8925"/>
                    <a:pt x="9586" y="8769"/>
                    <a:pt x="9363" y="8616"/>
                  </a:cubicBezTo>
                  <a:cubicBezTo>
                    <a:pt x="8690" y="8152"/>
                    <a:pt x="8040" y="7636"/>
                    <a:pt x="7412" y="7134"/>
                  </a:cubicBezTo>
                  <a:lnTo>
                    <a:pt x="4793" y="5036"/>
                  </a:lnTo>
                  <a:cubicBezTo>
                    <a:pt x="4824" y="4986"/>
                    <a:pt x="4851" y="4933"/>
                    <a:pt x="4877" y="4877"/>
                  </a:cubicBezTo>
                  <a:cubicBezTo>
                    <a:pt x="4944" y="4819"/>
                    <a:pt x="5013" y="4757"/>
                    <a:pt x="5080" y="4699"/>
                  </a:cubicBezTo>
                  <a:cubicBezTo>
                    <a:pt x="6684" y="5756"/>
                    <a:pt x="8286" y="6844"/>
                    <a:pt x="9856" y="7949"/>
                  </a:cubicBezTo>
                  <a:lnTo>
                    <a:pt x="9834" y="7820"/>
                  </a:lnTo>
                  <a:cubicBezTo>
                    <a:pt x="8291" y="6738"/>
                    <a:pt x="6723" y="5672"/>
                    <a:pt x="5153" y="4637"/>
                  </a:cubicBezTo>
                  <a:cubicBezTo>
                    <a:pt x="5273" y="4534"/>
                    <a:pt x="5390" y="4434"/>
                    <a:pt x="5513" y="4333"/>
                  </a:cubicBezTo>
                  <a:cubicBezTo>
                    <a:pt x="6868" y="4975"/>
                    <a:pt x="8216" y="5647"/>
                    <a:pt x="9544" y="6345"/>
                  </a:cubicBezTo>
                  <a:lnTo>
                    <a:pt x="9524" y="6233"/>
                  </a:lnTo>
                  <a:cubicBezTo>
                    <a:pt x="8230" y="5552"/>
                    <a:pt x="6916" y="4894"/>
                    <a:pt x="5594" y="4269"/>
                  </a:cubicBezTo>
                  <a:cubicBezTo>
                    <a:pt x="5624" y="4247"/>
                    <a:pt x="5655" y="4219"/>
                    <a:pt x="5683" y="4194"/>
                  </a:cubicBezTo>
                  <a:cubicBezTo>
                    <a:pt x="6880" y="4227"/>
                    <a:pt x="8074" y="4409"/>
                    <a:pt x="9226" y="4729"/>
                  </a:cubicBezTo>
                  <a:lnTo>
                    <a:pt x="9206" y="4632"/>
                  </a:lnTo>
                  <a:cubicBezTo>
                    <a:pt x="8093" y="4325"/>
                    <a:pt x="6944" y="4149"/>
                    <a:pt x="5789" y="4107"/>
                  </a:cubicBezTo>
                  <a:cubicBezTo>
                    <a:pt x="6712" y="3354"/>
                    <a:pt x="7683" y="2659"/>
                    <a:pt x="8690" y="2021"/>
                  </a:cubicBezTo>
                  <a:lnTo>
                    <a:pt x="8673" y="1926"/>
                  </a:lnTo>
                  <a:cubicBezTo>
                    <a:pt x="7622" y="2590"/>
                    <a:pt x="6615" y="3315"/>
                    <a:pt x="5655" y="4102"/>
                  </a:cubicBezTo>
                  <a:cubicBezTo>
                    <a:pt x="5543" y="4099"/>
                    <a:pt x="5432" y="4099"/>
                    <a:pt x="5326" y="4096"/>
                  </a:cubicBezTo>
                  <a:cubicBezTo>
                    <a:pt x="6149" y="2718"/>
                    <a:pt x="7170" y="1451"/>
                    <a:pt x="8344" y="361"/>
                  </a:cubicBezTo>
                  <a:lnTo>
                    <a:pt x="8302" y="277"/>
                  </a:lnTo>
                  <a:cubicBezTo>
                    <a:pt x="7100" y="1393"/>
                    <a:pt x="6059" y="2684"/>
                    <a:pt x="5222" y="4093"/>
                  </a:cubicBezTo>
                  <a:cubicBezTo>
                    <a:pt x="5063" y="4018"/>
                    <a:pt x="4907" y="3943"/>
                    <a:pt x="4745" y="3870"/>
                  </a:cubicBezTo>
                  <a:cubicBezTo>
                    <a:pt x="5303" y="2684"/>
                    <a:pt x="5953" y="1437"/>
                    <a:pt x="6743" y="313"/>
                  </a:cubicBezTo>
                  <a:cubicBezTo>
                    <a:pt x="6813" y="216"/>
                    <a:pt x="6891" y="110"/>
                    <a:pt x="697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64"/>
            <p:cNvSpPr/>
            <p:nvPr/>
          </p:nvSpPr>
          <p:spPr>
            <a:xfrm>
              <a:off x="6160504" y="2631770"/>
              <a:ext cx="248566" cy="374976"/>
            </a:xfrm>
            <a:custGeom>
              <a:avLst/>
              <a:gdLst/>
              <a:ahLst/>
              <a:cxnLst/>
              <a:rect l="l" t="t" r="r" b="b"/>
              <a:pathLst>
                <a:path w="2863" h="4319" extrusionOk="0">
                  <a:moveTo>
                    <a:pt x="81" y="0"/>
                  </a:moveTo>
                  <a:lnTo>
                    <a:pt x="0" y="37"/>
                  </a:lnTo>
                  <a:cubicBezTo>
                    <a:pt x="742" y="1574"/>
                    <a:pt x="1730" y="2977"/>
                    <a:pt x="2765" y="4319"/>
                  </a:cubicBezTo>
                  <a:lnTo>
                    <a:pt x="2863" y="4299"/>
                  </a:lnTo>
                  <a:cubicBezTo>
                    <a:pt x="1816" y="2949"/>
                    <a:pt x="823" y="1540"/>
                    <a:pt x="8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64"/>
            <p:cNvSpPr/>
            <p:nvPr/>
          </p:nvSpPr>
          <p:spPr>
            <a:xfrm>
              <a:off x="6102335" y="2650176"/>
              <a:ext cx="163135" cy="384960"/>
            </a:xfrm>
            <a:custGeom>
              <a:avLst/>
              <a:gdLst/>
              <a:ahLst/>
              <a:cxnLst/>
              <a:rect l="l" t="t" r="r" b="b"/>
              <a:pathLst>
                <a:path w="1879" h="4434" extrusionOk="0">
                  <a:moveTo>
                    <a:pt x="84" y="0"/>
                  </a:moveTo>
                  <a:lnTo>
                    <a:pt x="1" y="31"/>
                  </a:lnTo>
                  <a:lnTo>
                    <a:pt x="1786" y="4433"/>
                  </a:lnTo>
                  <a:lnTo>
                    <a:pt x="1878" y="441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64"/>
            <p:cNvSpPr/>
            <p:nvPr/>
          </p:nvSpPr>
          <p:spPr>
            <a:xfrm>
              <a:off x="6059707" y="2640192"/>
              <a:ext cx="75707" cy="420556"/>
            </a:xfrm>
            <a:custGeom>
              <a:avLst/>
              <a:gdLst/>
              <a:ahLst/>
              <a:cxnLst/>
              <a:rect l="l" t="t" r="r" b="b"/>
              <a:pathLst>
                <a:path w="872" h="4844" extrusionOk="0">
                  <a:moveTo>
                    <a:pt x="87" y="1"/>
                  </a:moveTo>
                  <a:lnTo>
                    <a:pt x="1" y="15"/>
                  </a:lnTo>
                  <a:lnTo>
                    <a:pt x="785" y="4844"/>
                  </a:lnTo>
                  <a:lnTo>
                    <a:pt x="871" y="482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64"/>
            <p:cNvSpPr/>
            <p:nvPr/>
          </p:nvSpPr>
          <p:spPr>
            <a:xfrm>
              <a:off x="5832328" y="2587406"/>
              <a:ext cx="220696" cy="531772"/>
            </a:xfrm>
            <a:custGeom>
              <a:avLst/>
              <a:gdLst/>
              <a:ahLst/>
              <a:cxnLst/>
              <a:rect l="l" t="t" r="r" b="b"/>
              <a:pathLst>
                <a:path w="2542" h="6125" extrusionOk="0">
                  <a:moveTo>
                    <a:pt x="2466" y="1"/>
                  </a:moveTo>
                  <a:cubicBezTo>
                    <a:pt x="2416" y="93"/>
                    <a:pt x="2366" y="182"/>
                    <a:pt x="2316" y="274"/>
                  </a:cubicBezTo>
                  <a:cubicBezTo>
                    <a:pt x="2316" y="252"/>
                    <a:pt x="2318" y="235"/>
                    <a:pt x="2318" y="213"/>
                  </a:cubicBezTo>
                  <a:lnTo>
                    <a:pt x="2229" y="207"/>
                  </a:lnTo>
                  <a:cubicBezTo>
                    <a:pt x="2221" y="296"/>
                    <a:pt x="2212" y="389"/>
                    <a:pt x="2204" y="478"/>
                  </a:cubicBezTo>
                  <a:cubicBezTo>
                    <a:pt x="1283" y="2244"/>
                    <a:pt x="625" y="4110"/>
                    <a:pt x="0" y="6124"/>
                  </a:cubicBezTo>
                  <a:lnTo>
                    <a:pt x="101" y="6105"/>
                  </a:lnTo>
                  <a:cubicBezTo>
                    <a:pt x="698" y="4183"/>
                    <a:pt x="1328" y="2400"/>
                    <a:pt x="2187" y="712"/>
                  </a:cubicBezTo>
                  <a:lnTo>
                    <a:pt x="2187" y="712"/>
                  </a:lnTo>
                  <a:cubicBezTo>
                    <a:pt x="2039" y="2394"/>
                    <a:pt x="1892" y="4088"/>
                    <a:pt x="1738" y="5778"/>
                  </a:cubicBezTo>
                  <a:lnTo>
                    <a:pt x="1827" y="5762"/>
                  </a:lnTo>
                  <a:cubicBezTo>
                    <a:pt x="1984" y="4007"/>
                    <a:pt x="2143" y="2247"/>
                    <a:pt x="2296" y="503"/>
                  </a:cubicBezTo>
                  <a:cubicBezTo>
                    <a:pt x="2374" y="349"/>
                    <a:pt x="2458" y="196"/>
                    <a:pt x="2542" y="43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64"/>
            <p:cNvSpPr/>
            <p:nvPr/>
          </p:nvSpPr>
          <p:spPr>
            <a:xfrm>
              <a:off x="5706614" y="2541652"/>
              <a:ext cx="331652" cy="557124"/>
            </a:xfrm>
            <a:custGeom>
              <a:avLst/>
              <a:gdLst/>
              <a:ahLst/>
              <a:cxnLst/>
              <a:rect l="l" t="t" r="r" b="b"/>
              <a:pathLst>
                <a:path w="3820" h="6417" extrusionOk="0">
                  <a:moveTo>
                    <a:pt x="3761" y="0"/>
                  </a:moveTo>
                  <a:cubicBezTo>
                    <a:pt x="3147" y="528"/>
                    <a:pt x="2698" y="1211"/>
                    <a:pt x="2302" y="1870"/>
                  </a:cubicBezTo>
                  <a:cubicBezTo>
                    <a:pt x="1610" y="3036"/>
                    <a:pt x="1002" y="4274"/>
                    <a:pt x="416" y="5474"/>
                  </a:cubicBezTo>
                  <a:cubicBezTo>
                    <a:pt x="276" y="5756"/>
                    <a:pt x="140" y="6038"/>
                    <a:pt x="0" y="6319"/>
                  </a:cubicBezTo>
                  <a:cubicBezTo>
                    <a:pt x="14" y="6356"/>
                    <a:pt x="34" y="6386"/>
                    <a:pt x="53" y="6417"/>
                  </a:cubicBezTo>
                  <a:cubicBezTo>
                    <a:pt x="204" y="6118"/>
                    <a:pt x="349" y="5814"/>
                    <a:pt x="497" y="5516"/>
                  </a:cubicBezTo>
                  <a:cubicBezTo>
                    <a:pt x="1083" y="4319"/>
                    <a:pt x="1685" y="3080"/>
                    <a:pt x="2380" y="1920"/>
                  </a:cubicBezTo>
                  <a:cubicBezTo>
                    <a:pt x="2771" y="1267"/>
                    <a:pt x="3214" y="592"/>
                    <a:pt x="3819" y="70"/>
                  </a:cubicBezTo>
                  <a:lnTo>
                    <a:pt x="376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64"/>
            <p:cNvSpPr/>
            <p:nvPr/>
          </p:nvSpPr>
          <p:spPr>
            <a:xfrm>
              <a:off x="5677269" y="2572907"/>
              <a:ext cx="279126" cy="388346"/>
            </a:xfrm>
            <a:custGeom>
              <a:avLst/>
              <a:gdLst/>
              <a:ahLst/>
              <a:cxnLst/>
              <a:rect l="l" t="t" r="r" b="b"/>
              <a:pathLst>
                <a:path w="3215" h="4473" extrusionOk="0">
                  <a:moveTo>
                    <a:pt x="3153" y="0"/>
                  </a:moveTo>
                  <a:cubicBezTo>
                    <a:pt x="2790" y="349"/>
                    <a:pt x="2517" y="782"/>
                    <a:pt x="2258" y="1203"/>
                  </a:cubicBezTo>
                  <a:lnTo>
                    <a:pt x="2180" y="1326"/>
                  </a:lnTo>
                  <a:cubicBezTo>
                    <a:pt x="1521" y="2374"/>
                    <a:pt x="790" y="3393"/>
                    <a:pt x="1" y="4355"/>
                  </a:cubicBezTo>
                  <a:lnTo>
                    <a:pt x="23" y="4472"/>
                  </a:lnTo>
                  <a:cubicBezTo>
                    <a:pt x="832" y="3488"/>
                    <a:pt x="1577" y="2450"/>
                    <a:pt x="2255" y="1376"/>
                  </a:cubicBezTo>
                  <a:lnTo>
                    <a:pt x="2330" y="1253"/>
                  </a:lnTo>
                  <a:cubicBezTo>
                    <a:pt x="2587" y="837"/>
                    <a:pt x="2860" y="408"/>
                    <a:pt x="3215" y="67"/>
                  </a:cubicBezTo>
                  <a:lnTo>
                    <a:pt x="315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64"/>
            <p:cNvSpPr/>
            <p:nvPr/>
          </p:nvSpPr>
          <p:spPr>
            <a:xfrm>
              <a:off x="5648011" y="2531494"/>
              <a:ext cx="279821" cy="279821"/>
            </a:xfrm>
            <a:custGeom>
              <a:avLst/>
              <a:gdLst/>
              <a:ahLst/>
              <a:cxnLst/>
              <a:rect l="l" t="t" r="r" b="b"/>
              <a:pathLst>
                <a:path w="3223" h="3223" extrusionOk="0">
                  <a:moveTo>
                    <a:pt x="3169" y="0"/>
                  </a:moveTo>
                  <a:cubicBezTo>
                    <a:pt x="1986" y="885"/>
                    <a:pt x="977" y="1984"/>
                    <a:pt x="61" y="3038"/>
                  </a:cubicBezTo>
                  <a:lnTo>
                    <a:pt x="3" y="3108"/>
                  </a:lnTo>
                  <a:lnTo>
                    <a:pt x="0" y="3111"/>
                  </a:lnTo>
                  <a:lnTo>
                    <a:pt x="20" y="3223"/>
                  </a:lnTo>
                  <a:cubicBezTo>
                    <a:pt x="39" y="3200"/>
                    <a:pt x="56" y="3183"/>
                    <a:pt x="70" y="3164"/>
                  </a:cubicBezTo>
                  <a:lnTo>
                    <a:pt x="128" y="3097"/>
                  </a:lnTo>
                  <a:cubicBezTo>
                    <a:pt x="1044" y="2048"/>
                    <a:pt x="2048" y="952"/>
                    <a:pt x="3222" y="73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64"/>
            <p:cNvSpPr/>
            <p:nvPr/>
          </p:nvSpPr>
          <p:spPr>
            <a:xfrm>
              <a:off x="5616756" y="2523247"/>
              <a:ext cx="261675" cy="130664"/>
            </a:xfrm>
            <a:custGeom>
              <a:avLst/>
              <a:gdLst/>
              <a:ahLst/>
              <a:cxnLst/>
              <a:rect l="l" t="t" r="r" b="b"/>
              <a:pathLst>
                <a:path w="3014" h="1505" extrusionOk="0">
                  <a:moveTo>
                    <a:pt x="2983" y="0"/>
                  </a:moveTo>
                  <a:cubicBezTo>
                    <a:pt x="1950" y="385"/>
                    <a:pt x="952" y="854"/>
                    <a:pt x="0" y="1409"/>
                  </a:cubicBezTo>
                  <a:lnTo>
                    <a:pt x="17" y="1504"/>
                  </a:lnTo>
                  <a:cubicBezTo>
                    <a:pt x="974" y="946"/>
                    <a:pt x="1978" y="472"/>
                    <a:pt x="3013" y="87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64"/>
            <p:cNvSpPr/>
            <p:nvPr/>
          </p:nvSpPr>
          <p:spPr>
            <a:xfrm>
              <a:off x="5588366" y="2485480"/>
              <a:ext cx="308211" cy="24570"/>
            </a:xfrm>
            <a:custGeom>
              <a:avLst/>
              <a:gdLst/>
              <a:ahLst/>
              <a:cxnLst/>
              <a:rect l="l" t="t" r="r" b="b"/>
              <a:pathLst>
                <a:path w="3550" h="283" extrusionOk="0">
                  <a:moveTo>
                    <a:pt x="3547" y="0"/>
                  </a:moveTo>
                  <a:cubicBezTo>
                    <a:pt x="2367" y="28"/>
                    <a:pt x="1178" y="95"/>
                    <a:pt x="1" y="196"/>
                  </a:cubicBezTo>
                  <a:lnTo>
                    <a:pt x="18" y="282"/>
                  </a:lnTo>
                  <a:cubicBezTo>
                    <a:pt x="1192" y="182"/>
                    <a:pt x="2375" y="117"/>
                    <a:pt x="3549" y="90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64"/>
            <p:cNvSpPr/>
            <p:nvPr/>
          </p:nvSpPr>
          <p:spPr>
            <a:xfrm>
              <a:off x="5552076" y="2228497"/>
              <a:ext cx="440177" cy="260720"/>
            </a:xfrm>
            <a:custGeom>
              <a:avLst/>
              <a:gdLst/>
              <a:ahLst/>
              <a:cxnLst/>
              <a:rect l="l" t="t" r="r" b="b"/>
              <a:pathLst>
                <a:path w="5070" h="3003" extrusionOk="0">
                  <a:moveTo>
                    <a:pt x="631" y="0"/>
                  </a:moveTo>
                  <a:lnTo>
                    <a:pt x="600" y="6"/>
                  </a:lnTo>
                  <a:cubicBezTo>
                    <a:pt x="564" y="11"/>
                    <a:pt x="530" y="23"/>
                    <a:pt x="497" y="34"/>
                  </a:cubicBezTo>
                  <a:cubicBezTo>
                    <a:pt x="2017" y="804"/>
                    <a:pt x="3451" y="1736"/>
                    <a:pt x="4776" y="2810"/>
                  </a:cubicBezTo>
                  <a:cubicBezTo>
                    <a:pt x="3250" y="2054"/>
                    <a:pt x="1649" y="1451"/>
                    <a:pt x="0" y="1013"/>
                  </a:cubicBezTo>
                  <a:lnTo>
                    <a:pt x="0" y="1013"/>
                  </a:lnTo>
                  <a:lnTo>
                    <a:pt x="20" y="1111"/>
                  </a:lnTo>
                  <a:cubicBezTo>
                    <a:pt x="1445" y="1487"/>
                    <a:pt x="2840" y="1995"/>
                    <a:pt x="4177" y="2617"/>
                  </a:cubicBezTo>
                  <a:cubicBezTo>
                    <a:pt x="3115" y="2422"/>
                    <a:pt x="2034" y="2325"/>
                    <a:pt x="956" y="2325"/>
                  </a:cubicBezTo>
                  <a:cubicBezTo>
                    <a:pt x="726" y="2325"/>
                    <a:pt x="495" y="2329"/>
                    <a:pt x="265" y="2338"/>
                  </a:cubicBezTo>
                  <a:lnTo>
                    <a:pt x="282" y="2427"/>
                  </a:lnTo>
                  <a:cubicBezTo>
                    <a:pt x="507" y="2419"/>
                    <a:pt x="732" y="2415"/>
                    <a:pt x="957" y="2415"/>
                  </a:cubicBezTo>
                  <a:cubicBezTo>
                    <a:pt x="2057" y="2415"/>
                    <a:pt x="3154" y="2517"/>
                    <a:pt x="4235" y="2720"/>
                  </a:cubicBezTo>
                  <a:lnTo>
                    <a:pt x="4244" y="2653"/>
                  </a:lnTo>
                  <a:cubicBezTo>
                    <a:pt x="4411" y="2729"/>
                    <a:pt x="4576" y="2810"/>
                    <a:pt x="4743" y="2893"/>
                  </a:cubicBezTo>
                  <a:lnTo>
                    <a:pt x="4779" y="2812"/>
                  </a:lnTo>
                  <a:lnTo>
                    <a:pt x="5011" y="3002"/>
                  </a:lnTo>
                  <a:lnTo>
                    <a:pt x="5069" y="2932"/>
                  </a:lnTo>
                  <a:cubicBezTo>
                    <a:pt x="3702" y="1791"/>
                    <a:pt x="2213" y="809"/>
                    <a:pt x="6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64"/>
            <p:cNvSpPr/>
            <p:nvPr/>
          </p:nvSpPr>
          <p:spPr>
            <a:xfrm>
              <a:off x="5650442" y="2195505"/>
              <a:ext cx="814372" cy="814458"/>
            </a:xfrm>
            <a:custGeom>
              <a:avLst/>
              <a:gdLst/>
              <a:ahLst/>
              <a:cxnLst/>
              <a:rect l="l" t="t" r="r" b="b"/>
              <a:pathLst>
                <a:path w="9380" h="9381" extrusionOk="0">
                  <a:moveTo>
                    <a:pt x="3761" y="1"/>
                  </a:moveTo>
                  <a:lnTo>
                    <a:pt x="0" y="5620"/>
                  </a:lnTo>
                  <a:lnTo>
                    <a:pt x="5619" y="9380"/>
                  </a:lnTo>
                  <a:lnTo>
                    <a:pt x="9379" y="3762"/>
                  </a:lnTo>
                  <a:lnTo>
                    <a:pt x="37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64"/>
            <p:cNvSpPr/>
            <p:nvPr/>
          </p:nvSpPr>
          <p:spPr>
            <a:xfrm>
              <a:off x="5699582" y="2244732"/>
              <a:ext cx="716005" cy="716005"/>
            </a:xfrm>
            <a:custGeom>
              <a:avLst/>
              <a:gdLst/>
              <a:ahLst/>
              <a:cxnLst/>
              <a:rect l="l" t="t" r="r" b="b"/>
              <a:pathLst>
                <a:path w="8247" h="8247" extrusionOk="0">
                  <a:moveTo>
                    <a:pt x="3306" y="0"/>
                  </a:moveTo>
                  <a:lnTo>
                    <a:pt x="0" y="4941"/>
                  </a:lnTo>
                  <a:lnTo>
                    <a:pt x="4941" y="8247"/>
                  </a:lnTo>
                  <a:lnTo>
                    <a:pt x="8247" y="3306"/>
                  </a:lnTo>
                  <a:lnTo>
                    <a:pt x="3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64"/>
            <p:cNvSpPr/>
            <p:nvPr/>
          </p:nvSpPr>
          <p:spPr>
            <a:xfrm>
              <a:off x="5779021" y="2326081"/>
              <a:ext cx="554519" cy="554780"/>
            </a:xfrm>
            <a:custGeom>
              <a:avLst/>
              <a:gdLst/>
              <a:ahLst/>
              <a:cxnLst/>
              <a:rect l="l" t="t" r="r" b="b"/>
              <a:pathLst>
                <a:path w="6387" h="6390" extrusionOk="0">
                  <a:moveTo>
                    <a:pt x="3122" y="1"/>
                  </a:moveTo>
                  <a:cubicBezTo>
                    <a:pt x="3025" y="179"/>
                    <a:pt x="2849" y="316"/>
                    <a:pt x="2634" y="358"/>
                  </a:cubicBezTo>
                  <a:cubicBezTo>
                    <a:pt x="2586" y="367"/>
                    <a:pt x="2539" y="372"/>
                    <a:pt x="2493" y="372"/>
                  </a:cubicBezTo>
                  <a:cubicBezTo>
                    <a:pt x="2339" y="372"/>
                    <a:pt x="2194" y="320"/>
                    <a:pt x="2073" y="232"/>
                  </a:cubicBezTo>
                  <a:lnTo>
                    <a:pt x="0" y="3329"/>
                  </a:lnTo>
                  <a:cubicBezTo>
                    <a:pt x="165" y="3432"/>
                    <a:pt x="291" y="3599"/>
                    <a:pt x="332" y="3803"/>
                  </a:cubicBezTo>
                  <a:cubicBezTo>
                    <a:pt x="371" y="3987"/>
                    <a:pt x="330" y="4169"/>
                    <a:pt x="238" y="4319"/>
                  </a:cubicBezTo>
                  <a:lnTo>
                    <a:pt x="3331" y="6389"/>
                  </a:lnTo>
                  <a:cubicBezTo>
                    <a:pt x="3432" y="6247"/>
                    <a:pt x="3585" y="6144"/>
                    <a:pt x="3769" y="6105"/>
                  </a:cubicBezTo>
                  <a:cubicBezTo>
                    <a:pt x="3818" y="6095"/>
                    <a:pt x="3866" y="6091"/>
                    <a:pt x="3912" y="6091"/>
                  </a:cubicBezTo>
                  <a:cubicBezTo>
                    <a:pt x="4060" y="6091"/>
                    <a:pt x="4197" y="6136"/>
                    <a:pt x="4313" y="6216"/>
                  </a:cubicBezTo>
                  <a:lnTo>
                    <a:pt x="6386" y="3122"/>
                  </a:lnTo>
                  <a:cubicBezTo>
                    <a:pt x="6230" y="3022"/>
                    <a:pt x="6113" y="2860"/>
                    <a:pt x="6077" y="2662"/>
                  </a:cubicBezTo>
                  <a:cubicBezTo>
                    <a:pt x="6035" y="2447"/>
                    <a:pt x="6093" y="2232"/>
                    <a:pt x="6219" y="2076"/>
                  </a:cubicBezTo>
                  <a:lnTo>
                    <a:pt x="31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64"/>
            <p:cNvSpPr/>
            <p:nvPr/>
          </p:nvSpPr>
          <p:spPr>
            <a:xfrm>
              <a:off x="5945627" y="2558321"/>
              <a:ext cx="90206" cy="114429"/>
            </a:xfrm>
            <a:custGeom>
              <a:avLst/>
              <a:gdLst/>
              <a:ahLst/>
              <a:cxnLst/>
              <a:rect l="l" t="t" r="r" b="b"/>
              <a:pathLst>
                <a:path w="1039" h="1318" extrusionOk="0">
                  <a:moveTo>
                    <a:pt x="980" y="1"/>
                  </a:moveTo>
                  <a:lnTo>
                    <a:pt x="1" y="196"/>
                  </a:lnTo>
                  <a:lnTo>
                    <a:pt x="59" y="500"/>
                  </a:lnTo>
                  <a:lnTo>
                    <a:pt x="112" y="489"/>
                  </a:lnTo>
                  <a:cubicBezTo>
                    <a:pt x="129" y="467"/>
                    <a:pt x="143" y="445"/>
                    <a:pt x="154" y="417"/>
                  </a:cubicBezTo>
                  <a:cubicBezTo>
                    <a:pt x="177" y="347"/>
                    <a:pt x="185" y="280"/>
                    <a:pt x="171" y="210"/>
                  </a:cubicBezTo>
                  <a:lnTo>
                    <a:pt x="363" y="171"/>
                  </a:lnTo>
                  <a:lnTo>
                    <a:pt x="575" y="1254"/>
                  </a:lnTo>
                  <a:lnTo>
                    <a:pt x="478" y="1298"/>
                  </a:lnTo>
                  <a:lnTo>
                    <a:pt x="481" y="1318"/>
                  </a:lnTo>
                  <a:lnTo>
                    <a:pt x="958" y="1226"/>
                  </a:lnTo>
                  <a:lnTo>
                    <a:pt x="952" y="1201"/>
                  </a:lnTo>
                  <a:lnTo>
                    <a:pt x="846" y="1198"/>
                  </a:lnTo>
                  <a:lnTo>
                    <a:pt x="634" y="115"/>
                  </a:lnTo>
                  <a:lnTo>
                    <a:pt x="827" y="79"/>
                  </a:lnTo>
                  <a:cubicBezTo>
                    <a:pt x="843" y="149"/>
                    <a:pt x="871" y="210"/>
                    <a:pt x="921" y="263"/>
                  </a:cubicBezTo>
                  <a:cubicBezTo>
                    <a:pt x="941" y="283"/>
                    <a:pt x="963" y="305"/>
                    <a:pt x="986" y="316"/>
                  </a:cubicBezTo>
                  <a:lnTo>
                    <a:pt x="1039" y="30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64"/>
            <p:cNvSpPr/>
            <p:nvPr/>
          </p:nvSpPr>
          <p:spPr>
            <a:xfrm>
              <a:off x="6044253" y="2549119"/>
              <a:ext cx="72929" cy="106615"/>
            </a:xfrm>
            <a:custGeom>
              <a:avLst/>
              <a:gdLst/>
              <a:ahLst/>
              <a:cxnLst/>
              <a:rect l="l" t="t" r="r" b="b"/>
              <a:pathLst>
                <a:path w="840" h="1228" extrusionOk="0">
                  <a:moveTo>
                    <a:pt x="268" y="1"/>
                  </a:moveTo>
                  <a:lnTo>
                    <a:pt x="81" y="327"/>
                  </a:lnTo>
                  <a:lnTo>
                    <a:pt x="137" y="316"/>
                  </a:lnTo>
                  <a:lnTo>
                    <a:pt x="296" y="163"/>
                  </a:lnTo>
                  <a:lnTo>
                    <a:pt x="505" y="244"/>
                  </a:lnTo>
                  <a:lnTo>
                    <a:pt x="567" y="233"/>
                  </a:lnTo>
                  <a:lnTo>
                    <a:pt x="268" y="1"/>
                  </a:lnTo>
                  <a:close/>
                  <a:moveTo>
                    <a:pt x="364" y="371"/>
                  </a:moveTo>
                  <a:cubicBezTo>
                    <a:pt x="395" y="371"/>
                    <a:pt x="423" y="386"/>
                    <a:pt x="449" y="417"/>
                  </a:cubicBezTo>
                  <a:cubicBezTo>
                    <a:pt x="483" y="456"/>
                    <a:pt x="511" y="520"/>
                    <a:pt x="527" y="612"/>
                  </a:cubicBezTo>
                  <a:cubicBezTo>
                    <a:pt x="533" y="645"/>
                    <a:pt x="539" y="676"/>
                    <a:pt x="539" y="704"/>
                  </a:cubicBezTo>
                  <a:lnTo>
                    <a:pt x="539" y="743"/>
                  </a:lnTo>
                  <a:cubicBezTo>
                    <a:pt x="516" y="751"/>
                    <a:pt x="497" y="760"/>
                    <a:pt x="477" y="763"/>
                  </a:cubicBezTo>
                  <a:cubicBezTo>
                    <a:pt x="433" y="777"/>
                    <a:pt x="377" y="790"/>
                    <a:pt x="304" y="807"/>
                  </a:cubicBezTo>
                  <a:cubicBezTo>
                    <a:pt x="251" y="534"/>
                    <a:pt x="265" y="389"/>
                    <a:pt x="349" y="372"/>
                  </a:cubicBezTo>
                  <a:cubicBezTo>
                    <a:pt x="354" y="371"/>
                    <a:pt x="359" y="371"/>
                    <a:pt x="364" y="371"/>
                  </a:cubicBezTo>
                  <a:close/>
                  <a:moveTo>
                    <a:pt x="448" y="319"/>
                  </a:moveTo>
                  <a:cubicBezTo>
                    <a:pt x="414" y="319"/>
                    <a:pt x="379" y="322"/>
                    <a:pt x="343" y="330"/>
                  </a:cubicBezTo>
                  <a:cubicBezTo>
                    <a:pt x="262" y="347"/>
                    <a:pt x="196" y="378"/>
                    <a:pt x="140" y="428"/>
                  </a:cubicBezTo>
                  <a:cubicBezTo>
                    <a:pt x="84" y="478"/>
                    <a:pt x="45" y="539"/>
                    <a:pt x="25" y="612"/>
                  </a:cubicBezTo>
                  <a:cubicBezTo>
                    <a:pt x="0" y="687"/>
                    <a:pt x="0" y="771"/>
                    <a:pt x="17" y="860"/>
                  </a:cubicBezTo>
                  <a:cubicBezTo>
                    <a:pt x="45" y="1000"/>
                    <a:pt x="109" y="1100"/>
                    <a:pt x="204" y="1164"/>
                  </a:cubicBezTo>
                  <a:cubicBezTo>
                    <a:pt x="270" y="1206"/>
                    <a:pt x="344" y="1228"/>
                    <a:pt x="429" y="1228"/>
                  </a:cubicBezTo>
                  <a:cubicBezTo>
                    <a:pt x="471" y="1228"/>
                    <a:pt x="514" y="1223"/>
                    <a:pt x="561" y="1212"/>
                  </a:cubicBezTo>
                  <a:cubicBezTo>
                    <a:pt x="625" y="1198"/>
                    <a:pt x="681" y="1178"/>
                    <a:pt x="723" y="1142"/>
                  </a:cubicBezTo>
                  <a:cubicBezTo>
                    <a:pt x="767" y="1109"/>
                    <a:pt x="798" y="1069"/>
                    <a:pt x="818" y="1025"/>
                  </a:cubicBezTo>
                  <a:cubicBezTo>
                    <a:pt x="834" y="977"/>
                    <a:pt x="840" y="933"/>
                    <a:pt x="832" y="888"/>
                  </a:cubicBezTo>
                  <a:lnTo>
                    <a:pt x="832" y="888"/>
                  </a:lnTo>
                  <a:lnTo>
                    <a:pt x="790" y="894"/>
                  </a:lnTo>
                  <a:cubicBezTo>
                    <a:pt x="793" y="930"/>
                    <a:pt x="790" y="969"/>
                    <a:pt x="776" y="1005"/>
                  </a:cubicBezTo>
                  <a:cubicBezTo>
                    <a:pt x="756" y="1044"/>
                    <a:pt x="737" y="1081"/>
                    <a:pt x="700" y="1109"/>
                  </a:cubicBezTo>
                  <a:cubicBezTo>
                    <a:pt x="667" y="1136"/>
                    <a:pt x="628" y="1156"/>
                    <a:pt x="586" y="1164"/>
                  </a:cubicBezTo>
                  <a:cubicBezTo>
                    <a:pt x="572" y="1167"/>
                    <a:pt x="559" y="1169"/>
                    <a:pt x="547" y="1169"/>
                  </a:cubicBezTo>
                  <a:cubicBezTo>
                    <a:pt x="500" y="1169"/>
                    <a:pt x="459" y="1149"/>
                    <a:pt x="421" y="1111"/>
                  </a:cubicBezTo>
                  <a:cubicBezTo>
                    <a:pt x="377" y="1061"/>
                    <a:pt x="338" y="972"/>
                    <a:pt x="313" y="843"/>
                  </a:cubicBezTo>
                  <a:cubicBezTo>
                    <a:pt x="433" y="821"/>
                    <a:pt x="547" y="788"/>
                    <a:pt x="661" y="749"/>
                  </a:cubicBezTo>
                  <a:cubicBezTo>
                    <a:pt x="714" y="732"/>
                    <a:pt x="767" y="712"/>
                    <a:pt x="812" y="693"/>
                  </a:cubicBezTo>
                  <a:lnTo>
                    <a:pt x="818" y="662"/>
                  </a:lnTo>
                  <a:cubicBezTo>
                    <a:pt x="818" y="640"/>
                    <a:pt x="818" y="615"/>
                    <a:pt x="809" y="587"/>
                  </a:cubicBezTo>
                  <a:cubicBezTo>
                    <a:pt x="795" y="525"/>
                    <a:pt x="767" y="472"/>
                    <a:pt x="726" y="428"/>
                  </a:cubicBezTo>
                  <a:cubicBezTo>
                    <a:pt x="684" y="383"/>
                    <a:pt x="628" y="350"/>
                    <a:pt x="561" y="333"/>
                  </a:cubicBezTo>
                  <a:cubicBezTo>
                    <a:pt x="526" y="324"/>
                    <a:pt x="488" y="319"/>
                    <a:pt x="448" y="3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64"/>
            <p:cNvSpPr/>
            <p:nvPr/>
          </p:nvSpPr>
          <p:spPr>
            <a:xfrm>
              <a:off x="6116921" y="2544778"/>
              <a:ext cx="72929" cy="95155"/>
            </a:xfrm>
            <a:custGeom>
              <a:avLst/>
              <a:gdLst/>
              <a:ahLst/>
              <a:cxnLst/>
              <a:rect l="l" t="t" r="r" b="b"/>
              <a:pathLst>
                <a:path w="840" h="1096" extrusionOk="0">
                  <a:moveTo>
                    <a:pt x="343" y="1"/>
                  </a:moveTo>
                  <a:lnTo>
                    <a:pt x="223" y="26"/>
                  </a:lnTo>
                  <a:cubicBezTo>
                    <a:pt x="123" y="45"/>
                    <a:pt x="81" y="104"/>
                    <a:pt x="101" y="207"/>
                  </a:cubicBezTo>
                  <a:lnTo>
                    <a:pt x="120" y="291"/>
                  </a:lnTo>
                  <a:lnTo>
                    <a:pt x="0" y="313"/>
                  </a:lnTo>
                  <a:lnTo>
                    <a:pt x="9" y="355"/>
                  </a:lnTo>
                  <a:lnTo>
                    <a:pt x="126" y="333"/>
                  </a:lnTo>
                  <a:lnTo>
                    <a:pt x="226" y="843"/>
                  </a:lnTo>
                  <a:cubicBezTo>
                    <a:pt x="237" y="905"/>
                    <a:pt x="262" y="952"/>
                    <a:pt x="301" y="994"/>
                  </a:cubicBezTo>
                  <a:cubicBezTo>
                    <a:pt x="338" y="1036"/>
                    <a:pt x="388" y="1064"/>
                    <a:pt x="447" y="1080"/>
                  </a:cubicBezTo>
                  <a:cubicBezTo>
                    <a:pt x="478" y="1091"/>
                    <a:pt x="512" y="1096"/>
                    <a:pt x="550" y="1096"/>
                  </a:cubicBezTo>
                  <a:cubicBezTo>
                    <a:pt x="581" y="1096"/>
                    <a:pt x="614" y="1092"/>
                    <a:pt x="650" y="1086"/>
                  </a:cubicBezTo>
                  <a:cubicBezTo>
                    <a:pt x="714" y="1072"/>
                    <a:pt x="767" y="1036"/>
                    <a:pt x="798" y="983"/>
                  </a:cubicBezTo>
                  <a:cubicBezTo>
                    <a:pt x="832" y="927"/>
                    <a:pt x="840" y="863"/>
                    <a:pt x="823" y="776"/>
                  </a:cubicBezTo>
                  <a:lnTo>
                    <a:pt x="823" y="776"/>
                  </a:lnTo>
                  <a:lnTo>
                    <a:pt x="781" y="785"/>
                  </a:lnTo>
                  <a:cubicBezTo>
                    <a:pt x="795" y="852"/>
                    <a:pt x="792" y="907"/>
                    <a:pt x="767" y="952"/>
                  </a:cubicBezTo>
                  <a:cubicBezTo>
                    <a:pt x="742" y="997"/>
                    <a:pt x="714" y="1025"/>
                    <a:pt x="672" y="1033"/>
                  </a:cubicBezTo>
                  <a:cubicBezTo>
                    <a:pt x="665" y="1034"/>
                    <a:pt x="657" y="1035"/>
                    <a:pt x="650" y="1035"/>
                  </a:cubicBezTo>
                  <a:cubicBezTo>
                    <a:pt x="619" y="1035"/>
                    <a:pt x="592" y="1024"/>
                    <a:pt x="569" y="994"/>
                  </a:cubicBezTo>
                  <a:cubicBezTo>
                    <a:pt x="541" y="960"/>
                    <a:pt x="516" y="893"/>
                    <a:pt x="497" y="787"/>
                  </a:cubicBezTo>
                  <a:lnTo>
                    <a:pt x="394" y="277"/>
                  </a:lnTo>
                  <a:lnTo>
                    <a:pt x="628" y="230"/>
                  </a:lnTo>
                  <a:lnTo>
                    <a:pt x="622" y="188"/>
                  </a:lnTo>
                  <a:lnTo>
                    <a:pt x="388" y="235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64"/>
            <p:cNvSpPr/>
            <p:nvPr/>
          </p:nvSpPr>
          <p:spPr>
            <a:xfrm>
              <a:off x="5983393" y="2293611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9" y="1"/>
                  </a:moveTo>
                  <a:lnTo>
                    <a:pt x="1" y="185"/>
                  </a:lnTo>
                  <a:lnTo>
                    <a:pt x="188" y="333"/>
                  </a:lnTo>
                  <a:lnTo>
                    <a:pt x="333" y="146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64"/>
            <p:cNvSpPr/>
            <p:nvPr/>
          </p:nvSpPr>
          <p:spPr>
            <a:xfrm>
              <a:off x="6099210" y="2885542"/>
              <a:ext cx="29172" cy="28911"/>
            </a:xfrm>
            <a:custGeom>
              <a:avLst/>
              <a:gdLst/>
              <a:ahLst/>
              <a:cxnLst/>
              <a:rect l="l" t="t" r="r" b="b"/>
              <a:pathLst>
                <a:path w="336" h="333" extrusionOk="0">
                  <a:moveTo>
                    <a:pt x="148" y="1"/>
                  </a:moveTo>
                  <a:lnTo>
                    <a:pt x="1" y="188"/>
                  </a:lnTo>
                  <a:lnTo>
                    <a:pt x="187" y="333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64"/>
            <p:cNvSpPr/>
            <p:nvPr/>
          </p:nvSpPr>
          <p:spPr>
            <a:xfrm>
              <a:off x="6339438" y="2531928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6" y="1"/>
                  </a:moveTo>
                  <a:lnTo>
                    <a:pt x="1" y="185"/>
                  </a:lnTo>
                  <a:lnTo>
                    <a:pt x="185" y="333"/>
                  </a:lnTo>
                  <a:lnTo>
                    <a:pt x="333" y="14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64"/>
            <p:cNvSpPr/>
            <p:nvPr/>
          </p:nvSpPr>
          <p:spPr>
            <a:xfrm>
              <a:off x="5745335" y="2649394"/>
              <a:ext cx="29172" cy="29172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48" y="1"/>
                  </a:moveTo>
                  <a:lnTo>
                    <a:pt x="1" y="188"/>
                  </a:lnTo>
                  <a:lnTo>
                    <a:pt x="188" y="336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64"/>
            <p:cNvSpPr/>
            <p:nvPr/>
          </p:nvSpPr>
          <p:spPr>
            <a:xfrm>
              <a:off x="6103117" y="2110597"/>
              <a:ext cx="416910" cy="1054950"/>
            </a:xfrm>
            <a:custGeom>
              <a:avLst/>
              <a:gdLst/>
              <a:ahLst/>
              <a:cxnLst/>
              <a:rect l="l" t="t" r="r" b="b"/>
              <a:pathLst>
                <a:path w="4802" h="12151" extrusionOk="0">
                  <a:moveTo>
                    <a:pt x="206" y="1"/>
                  </a:moveTo>
                  <a:cubicBezTo>
                    <a:pt x="194" y="1"/>
                    <a:pt x="181" y="2"/>
                    <a:pt x="168" y="5"/>
                  </a:cubicBezTo>
                  <a:cubicBezTo>
                    <a:pt x="64" y="25"/>
                    <a:pt x="0" y="122"/>
                    <a:pt x="20" y="223"/>
                  </a:cubicBezTo>
                  <a:lnTo>
                    <a:pt x="2073" y="10592"/>
                  </a:lnTo>
                  <a:cubicBezTo>
                    <a:pt x="2084" y="10640"/>
                    <a:pt x="2115" y="10685"/>
                    <a:pt x="2162" y="10712"/>
                  </a:cubicBezTo>
                  <a:lnTo>
                    <a:pt x="4494" y="12127"/>
                  </a:lnTo>
                  <a:cubicBezTo>
                    <a:pt x="4524" y="12143"/>
                    <a:pt x="4557" y="12151"/>
                    <a:pt x="4588" y="12151"/>
                  </a:cubicBezTo>
                  <a:cubicBezTo>
                    <a:pt x="4628" y="12151"/>
                    <a:pt x="4667" y="12139"/>
                    <a:pt x="4701" y="12116"/>
                  </a:cubicBezTo>
                  <a:cubicBezTo>
                    <a:pt x="4718" y="12102"/>
                    <a:pt x="4734" y="12085"/>
                    <a:pt x="4748" y="12063"/>
                  </a:cubicBezTo>
                  <a:cubicBezTo>
                    <a:pt x="4801" y="11971"/>
                    <a:pt x="4773" y="11856"/>
                    <a:pt x="4687" y="11803"/>
                  </a:cubicBezTo>
                  <a:lnTo>
                    <a:pt x="2422" y="10436"/>
                  </a:lnTo>
                  <a:lnTo>
                    <a:pt x="385" y="150"/>
                  </a:lnTo>
                  <a:cubicBezTo>
                    <a:pt x="368" y="63"/>
                    <a:pt x="292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64"/>
            <p:cNvSpPr/>
            <p:nvPr/>
          </p:nvSpPr>
          <p:spPr>
            <a:xfrm>
              <a:off x="5817048" y="2167116"/>
              <a:ext cx="378882" cy="1062590"/>
            </a:xfrm>
            <a:custGeom>
              <a:avLst/>
              <a:gdLst/>
              <a:ahLst/>
              <a:cxnLst/>
              <a:rect l="l" t="t" r="r" b="b"/>
              <a:pathLst>
                <a:path w="4364" h="12239" extrusionOk="0">
                  <a:moveTo>
                    <a:pt x="206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67" y="27"/>
                    <a:pt x="0" y="124"/>
                    <a:pt x="23" y="225"/>
                  </a:cubicBezTo>
                  <a:lnTo>
                    <a:pt x="2062" y="10527"/>
                  </a:lnTo>
                  <a:cubicBezTo>
                    <a:pt x="2073" y="10566"/>
                    <a:pt x="2093" y="10605"/>
                    <a:pt x="2129" y="10633"/>
                  </a:cubicBezTo>
                  <a:lnTo>
                    <a:pt x="4040" y="12196"/>
                  </a:lnTo>
                  <a:cubicBezTo>
                    <a:pt x="4076" y="12225"/>
                    <a:pt x="4119" y="12239"/>
                    <a:pt x="4162" y="12239"/>
                  </a:cubicBezTo>
                  <a:cubicBezTo>
                    <a:pt x="4201" y="12239"/>
                    <a:pt x="4239" y="12227"/>
                    <a:pt x="4272" y="12204"/>
                  </a:cubicBezTo>
                  <a:cubicBezTo>
                    <a:pt x="4280" y="12193"/>
                    <a:pt x="4294" y="12182"/>
                    <a:pt x="4299" y="12168"/>
                  </a:cubicBezTo>
                  <a:cubicBezTo>
                    <a:pt x="4364" y="12092"/>
                    <a:pt x="4355" y="11972"/>
                    <a:pt x="4274" y="11905"/>
                  </a:cubicBezTo>
                  <a:lnTo>
                    <a:pt x="2416" y="10385"/>
                  </a:lnTo>
                  <a:lnTo>
                    <a:pt x="388" y="152"/>
                  </a:lnTo>
                  <a:cubicBezTo>
                    <a:pt x="371" y="63"/>
                    <a:pt x="293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64"/>
            <p:cNvSpPr/>
            <p:nvPr/>
          </p:nvSpPr>
          <p:spPr>
            <a:xfrm>
              <a:off x="5627609" y="2642275"/>
              <a:ext cx="1155227" cy="210799"/>
            </a:xfrm>
            <a:custGeom>
              <a:avLst/>
              <a:gdLst/>
              <a:ahLst/>
              <a:cxnLst/>
              <a:rect l="l" t="t" r="r" b="b"/>
              <a:pathLst>
                <a:path w="13306" h="2428" extrusionOk="0">
                  <a:moveTo>
                    <a:pt x="10573" y="0"/>
                  </a:moveTo>
                  <a:cubicBezTo>
                    <a:pt x="10560" y="0"/>
                    <a:pt x="10548" y="2"/>
                    <a:pt x="10535" y="5"/>
                  </a:cubicBezTo>
                  <a:lnTo>
                    <a:pt x="168" y="2058"/>
                  </a:lnTo>
                  <a:cubicBezTo>
                    <a:pt x="68" y="2078"/>
                    <a:pt x="1" y="2175"/>
                    <a:pt x="23" y="2279"/>
                  </a:cubicBezTo>
                  <a:cubicBezTo>
                    <a:pt x="40" y="2366"/>
                    <a:pt x="116" y="2428"/>
                    <a:pt x="202" y="2428"/>
                  </a:cubicBezTo>
                  <a:cubicBezTo>
                    <a:pt x="215" y="2428"/>
                    <a:pt x="228" y="2426"/>
                    <a:pt x="241" y="2424"/>
                  </a:cubicBezTo>
                  <a:lnTo>
                    <a:pt x="10541" y="384"/>
                  </a:lnTo>
                  <a:lnTo>
                    <a:pt x="12996" y="1852"/>
                  </a:lnTo>
                  <a:cubicBezTo>
                    <a:pt x="13024" y="1869"/>
                    <a:pt x="13055" y="1877"/>
                    <a:pt x="13087" y="1877"/>
                  </a:cubicBezTo>
                  <a:cubicBezTo>
                    <a:pt x="13127" y="1877"/>
                    <a:pt x="13166" y="1864"/>
                    <a:pt x="13199" y="1841"/>
                  </a:cubicBezTo>
                  <a:cubicBezTo>
                    <a:pt x="13219" y="1827"/>
                    <a:pt x="13236" y="1810"/>
                    <a:pt x="13252" y="1785"/>
                  </a:cubicBezTo>
                  <a:cubicBezTo>
                    <a:pt x="13305" y="1698"/>
                    <a:pt x="13275" y="1584"/>
                    <a:pt x="13185" y="1531"/>
                  </a:cubicBezTo>
                  <a:lnTo>
                    <a:pt x="10669" y="27"/>
                  </a:lnTo>
                  <a:cubicBezTo>
                    <a:pt x="10638" y="11"/>
                    <a:pt x="10606" y="0"/>
                    <a:pt x="10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64"/>
            <p:cNvSpPr/>
            <p:nvPr/>
          </p:nvSpPr>
          <p:spPr>
            <a:xfrm>
              <a:off x="5576733" y="2356989"/>
              <a:ext cx="1149670" cy="209757"/>
            </a:xfrm>
            <a:custGeom>
              <a:avLst/>
              <a:gdLst/>
              <a:ahLst/>
              <a:cxnLst/>
              <a:rect l="l" t="t" r="r" b="b"/>
              <a:pathLst>
                <a:path w="13242" h="2416" extrusionOk="0">
                  <a:moveTo>
                    <a:pt x="10507" y="0"/>
                  </a:moveTo>
                  <a:cubicBezTo>
                    <a:pt x="10495" y="0"/>
                    <a:pt x="10483" y="2"/>
                    <a:pt x="10471" y="4"/>
                  </a:cubicBezTo>
                  <a:lnTo>
                    <a:pt x="168" y="2044"/>
                  </a:lnTo>
                  <a:cubicBezTo>
                    <a:pt x="68" y="2066"/>
                    <a:pt x="1" y="2164"/>
                    <a:pt x="23" y="2264"/>
                  </a:cubicBezTo>
                  <a:cubicBezTo>
                    <a:pt x="40" y="2353"/>
                    <a:pt x="119" y="2415"/>
                    <a:pt x="206" y="2415"/>
                  </a:cubicBezTo>
                  <a:cubicBezTo>
                    <a:pt x="217" y="2415"/>
                    <a:pt x="229" y="2414"/>
                    <a:pt x="241" y="2412"/>
                  </a:cubicBezTo>
                  <a:lnTo>
                    <a:pt x="10474" y="384"/>
                  </a:lnTo>
                  <a:lnTo>
                    <a:pt x="12932" y="1868"/>
                  </a:lnTo>
                  <a:cubicBezTo>
                    <a:pt x="12962" y="1884"/>
                    <a:pt x="12994" y="1892"/>
                    <a:pt x="13026" y="1892"/>
                  </a:cubicBezTo>
                  <a:cubicBezTo>
                    <a:pt x="13066" y="1892"/>
                    <a:pt x="13106" y="1880"/>
                    <a:pt x="13138" y="1857"/>
                  </a:cubicBezTo>
                  <a:cubicBezTo>
                    <a:pt x="13155" y="1843"/>
                    <a:pt x="13172" y="1823"/>
                    <a:pt x="13185" y="1807"/>
                  </a:cubicBezTo>
                  <a:cubicBezTo>
                    <a:pt x="13241" y="1717"/>
                    <a:pt x="13211" y="1600"/>
                    <a:pt x="13124" y="1550"/>
                  </a:cubicBezTo>
                  <a:lnTo>
                    <a:pt x="10602" y="30"/>
                  </a:lnTo>
                  <a:cubicBezTo>
                    <a:pt x="10573" y="11"/>
                    <a:pt x="10540" y="0"/>
                    <a:pt x="105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64"/>
            <p:cNvSpPr/>
            <p:nvPr/>
          </p:nvSpPr>
          <p:spPr>
            <a:xfrm>
              <a:off x="6117876" y="2110683"/>
              <a:ext cx="402150" cy="1048004"/>
            </a:xfrm>
            <a:custGeom>
              <a:avLst/>
              <a:gdLst/>
              <a:ahLst/>
              <a:cxnLst/>
              <a:rect l="l" t="t" r="r" b="b"/>
              <a:pathLst>
                <a:path w="4632" h="12071" extrusionOk="0">
                  <a:moveTo>
                    <a:pt x="36" y="1"/>
                  </a:moveTo>
                  <a:cubicBezTo>
                    <a:pt x="24" y="1"/>
                    <a:pt x="12" y="2"/>
                    <a:pt x="0" y="4"/>
                  </a:cubicBezTo>
                  <a:lnTo>
                    <a:pt x="2084" y="10555"/>
                  </a:lnTo>
                  <a:lnTo>
                    <a:pt x="4576" y="12070"/>
                  </a:lnTo>
                  <a:cubicBezTo>
                    <a:pt x="4576" y="12064"/>
                    <a:pt x="4578" y="12064"/>
                    <a:pt x="4578" y="12064"/>
                  </a:cubicBezTo>
                  <a:cubicBezTo>
                    <a:pt x="4631" y="11978"/>
                    <a:pt x="4603" y="11864"/>
                    <a:pt x="4517" y="11808"/>
                  </a:cubicBezTo>
                  <a:lnTo>
                    <a:pt x="2252" y="10441"/>
                  </a:lnTo>
                  <a:lnTo>
                    <a:pt x="215" y="152"/>
                  </a:lnTo>
                  <a:cubicBezTo>
                    <a:pt x="198" y="61"/>
                    <a:pt x="123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64"/>
            <p:cNvSpPr/>
            <p:nvPr/>
          </p:nvSpPr>
          <p:spPr>
            <a:xfrm>
              <a:off x="5832328" y="2167029"/>
              <a:ext cx="363342" cy="1052693"/>
            </a:xfrm>
            <a:custGeom>
              <a:avLst/>
              <a:gdLst/>
              <a:ahLst/>
              <a:cxnLst/>
              <a:rect l="l" t="t" r="r" b="b"/>
              <a:pathLst>
                <a:path w="4185" h="12125" extrusionOk="0">
                  <a:moveTo>
                    <a:pt x="28" y="1"/>
                  </a:moveTo>
                  <a:cubicBezTo>
                    <a:pt x="19" y="1"/>
                    <a:pt x="9" y="1"/>
                    <a:pt x="0" y="2"/>
                  </a:cubicBezTo>
                  <a:lnTo>
                    <a:pt x="2073" y="10489"/>
                  </a:lnTo>
                  <a:lnTo>
                    <a:pt x="4154" y="12124"/>
                  </a:lnTo>
                  <a:cubicBezTo>
                    <a:pt x="4185" y="12049"/>
                    <a:pt x="4168" y="11960"/>
                    <a:pt x="4101" y="11904"/>
                  </a:cubicBezTo>
                  <a:lnTo>
                    <a:pt x="2243" y="10383"/>
                  </a:lnTo>
                  <a:lnTo>
                    <a:pt x="215" y="148"/>
                  </a:lnTo>
                  <a:cubicBezTo>
                    <a:pt x="197" y="61"/>
                    <a:pt x="117" y="1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64"/>
            <p:cNvSpPr/>
            <p:nvPr/>
          </p:nvSpPr>
          <p:spPr>
            <a:xfrm>
              <a:off x="5629084" y="2658597"/>
              <a:ext cx="1148368" cy="194477"/>
            </a:xfrm>
            <a:custGeom>
              <a:avLst/>
              <a:gdLst/>
              <a:ahLst/>
              <a:cxnLst/>
              <a:rect l="l" t="t" r="r" b="b"/>
              <a:pathLst>
                <a:path w="13227" h="2240" extrusionOk="0">
                  <a:moveTo>
                    <a:pt x="10554" y="1"/>
                  </a:moveTo>
                  <a:lnTo>
                    <a:pt x="1" y="2077"/>
                  </a:lnTo>
                  <a:lnTo>
                    <a:pt x="1" y="2091"/>
                  </a:lnTo>
                  <a:cubicBezTo>
                    <a:pt x="20" y="2178"/>
                    <a:pt x="96" y="2240"/>
                    <a:pt x="182" y="2240"/>
                  </a:cubicBezTo>
                  <a:cubicBezTo>
                    <a:pt x="195" y="2240"/>
                    <a:pt x="208" y="2238"/>
                    <a:pt x="221" y="2236"/>
                  </a:cubicBezTo>
                  <a:lnTo>
                    <a:pt x="10518" y="196"/>
                  </a:lnTo>
                  <a:lnTo>
                    <a:pt x="12973" y="1664"/>
                  </a:lnTo>
                  <a:cubicBezTo>
                    <a:pt x="13003" y="1681"/>
                    <a:pt x="13036" y="1690"/>
                    <a:pt x="13069" y="1690"/>
                  </a:cubicBezTo>
                  <a:cubicBezTo>
                    <a:pt x="13108" y="1690"/>
                    <a:pt x="13147" y="1677"/>
                    <a:pt x="13179" y="1653"/>
                  </a:cubicBezTo>
                  <a:cubicBezTo>
                    <a:pt x="13196" y="1639"/>
                    <a:pt x="13216" y="1622"/>
                    <a:pt x="13227" y="1600"/>
                  </a:cubicBezTo>
                  <a:lnTo>
                    <a:pt x="1055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64"/>
            <p:cNvSpPr/>
            <p:nvPr/>
          </p:nvSpPr>
          <p:spPr>
            <a:xfrm>
              <a:off x="5578208" y="2373050"/>
              <a:ext cx="1143072" cy="193695"/>
            </a:xfrm>
            <a:custGeom>
              <a:avLst/>
              <a:gdLst/>
              <a:ahLst/>
              <a:cxnLst/>
              <a:rect l="l" t="t" r="r" b="b"/>
              <a:pathLst>
                <a:path w="13166" h="2231" extrusionOk="0">
                  <a:moveTo>
                    <a:pt x="10487" y="1"/>
                  </a:moveTo>
                  <a:lnTo>
                    <a:pt x="1" y="2065"/>
                  </a:lnTo>
                  <a:lnTo>
                    <a:pt x="1" y="2079"/>
                  </a:lnTo>
                  <a:cubicBezTo>
                    <a:pt x="20" y="2168"/>
                    <a:pt x="99" y="2230"/>
                    <a:pt x="186" y="2230"/>
                  </a:cubicBezTo>
                  <a:cubicBezTo>
                    <a:pt x="198" y="2230"/>
                    <a:pt x="209" y="2229"/>
                    <a:pt x="221" y="2227"/>
                  </a:cubicBezTo>
                  <a:lnTo>
                    <a:pt x="10454" y="199"/>
                  </a:lnTo>
                  <a:lnTo>
                    <a:pt x="12912" y="1683"/>
                  </a:lnTo>
                  <a:cubicBezTo>
                    <a:pt x="12940" y="1702"/>
                    <a:pt x="12973" y="1710"/>
                    <a:pt x="13006" y="1710"/>
                  </a:cubicBezTo>
                  <a:cubicBezTo>
                    <a:pt x="13046" y="1710"/>
                    <a:pt x="13086" y="1697"/>
                    <a:pt x="13115" y="1672"/>
                  </a:cubicBezTo>
                  <a:cubicBezTo>
                    <a:pt x="13135" y="1658"/>
                    <a:pt x="13152" y="1638"/>
                    <a:pt x="13166" y="1619"/>
                  </a:cubicBezTo>
                  <a:lnTo>
                    <a:pt x="1048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64"/>
            <p:cNvSpPr/>
            <p:nvPr/>
          </p:nvSpPr>
          <p:spPr>
            <a:xfrm>
              <a:off x="5650876" y="2558321"/>
              <a:ext cx="1015881" cy="805082"/>
            </a:xfrm>
            <a:custGeom>
              <a:avLst/>
              <a:gdLst/>
              <a:ahLst/>
              <a:cxnLst/>
              <a:rect l="l" t="t" r="r" b="b"/>
              <a:pathLst>
                <a:path w="11701" h="9273" extrusionOk="0">
                  <a:moveTo>
                    <a:pt x="1806" y="1"/>
                  </a:moveTo>
                  <a:lnTo>
                    <a:pt x="1806" y="1"/>
                  </a:lnTo>
                  <a:cubicBezTo>
                    <a:pt x="1" y="2729"/>
                    <a:pt x="723" y="6406"/>
                    <a:pt x="3440" y="8245"/>
                  </a:cubicBezTo>
                  <a:cubicBezTo>
                    <a:pt x="4468" y="8940"/>
                    <a:pt x="5633" y="9273"/>
                    <a:pt x="6786" y="9273"/>
                  </a:cubicBezTo>
                  <a:cubicBezTo>
                    <a:pt x="8682" y="9273"/>
                    <a:pt x="10544" y="8372"/>
                    <a:pt x="11701" y="6699"/>
                  </a:cubicBezTo>
                  <a:lnTo>
                    <a:pt x="11196" y="6359"/>
                  </a:lnTo>
                  <a:cubicBezTo>
                    <a:pt x="10155" y="7856"/>
                    <a:pt x="8485" y="8662"/>
                    <a:pt x="6786" y="8662"/>
                  </a:cubicBezTo>
                  <a:cubicBezTo>
                    <a:pt x="5752" y="8662"/>
                    <a:pt x="4707" y="8364"/>
                    <a:pt x="3786" y="7740"/>
                  </a:cubicBezTo>
                  <a:cubicBezTo>
                    <a:pt x="1348" y="6088"/>
                    <a:pt x="698" y="2794"/>
                    <a:pt x="2313" y="347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8E9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64"/>
            <p:cNvSpPr/>
            <p:nvPr/>
          </p:nvSpPr>
          <p:spPr>
            <a:xfrm>
              <a:off x="5650876" y="2558148"/>
              <a:ext cx="1015881" cy="805256"/>
            </a:xfrm>
            <a:custGeom>
              <a:avLst/>
              <a:gdLst/>
              <a:ahLst/>
              <a:cxnLst/>
              <a:rect l="l" t="t" r="r" b="b"/>
              <a:pathLst>
                <a:path w="11701" h="9275" extrusionOk="0">
                  <a:moveTo>
                    <a:pt x="1806" y="0"/>
                  </a:moveTo>
                  <a:lnTo>
                    <a:pt x="1806" y="0"/>
                  </a:lnTo>
                  <a:cubicBezTo>
                    <a:pt x="1" y="2731"/>
                    <a:pt x="723" y="6408"/>
                    <a:pt x="3440" y="8247"/>
                  </a:cubicBezTo>
                  <a:cubicBezTo>
                    <a:pt x="4468" y="8942"/>
                    <a:pt x="5633" y="9275"/>
                    <a:pt x="6786" y="9275"/>
                  </a:cubicBezTo>
                  <a:cubicBezTo>
                    <a:pt x="8682" y="9275"/>
                    <a:pt x="10544" y="8374"/>
                    <a:pt x="11701" y="6701"/>
                  </a:cubicBezTo>
                  <a:lnTo>
                    <a:pt x="11475" y="6548"/>
                  </a:lnTo>
                  <a:cubicBezTo>
                    <a:pt x="10350" y="8040"/>
                    <a:pt x="8624" y="8844"/>
                    <a:pt x="6868" y="8844"/>
                  </a:cubicBezTo>
                  <a:cubicBezTo>
                    <a:pt x="5760" y="8844"/>
                    <a:pt x="4640" y="8523"/>
                    <a:pt x="3652" y="7853"/>
                  </a:cubicBezTo>
                  <a:cubicBezTo>
                    <a:pt x="1100" y="6127"/>
                    <a:pt x="377" y="2712"/>
                    <a:pt x="1956" y="103"/>
                  </a:cubicBezTo>
                  <a:lnTo>
                    <a:pt x="180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64"/>
            <p:cNvSpPr/>
            <p:nvPr/>
          </p:nvSpPr>
          <p:spPr>
            <a:xfrm>
              <a:off x="5711215" y="2588361"/>
              <a:ext cx="911002" cy="721995"/>
            </a:xfrm>
            <a:custGeom>
              <a:avLst/>
              <a:gdLst/>
              <a:ahLst/>
              <a:cxnLst/>
              <a:rect l="l" t="t" r="r" b="b"/>
              <a:pathLst>
                <a:path w="10493" h="8316" extrusionOk="0">
                  <a:moveTo>
                    <a:pt x="1613" y="1"/>
                  </a:moveTo>
                  <a:lnTo>
                    <a:pt x="1613" y="1"/>
                  </a:lnTo>
                  <a:cubicBezTo>
                    <a:pt x="0" y="2448"/>
                    <a:pt x="650" y="5748"/>
                    <a:pt x="3083" y="7394"/>
                  </a:cubicBezTo>
                  <a:cubicBezTo>
                    <a:pt x="4005" y="8017"/>
                    <a:pt x="5050" y="8316"/>
                    <a:pt x="6085" y="8316"/>
                  </a:cubicBezTo>
                  <a:cubicBezTo>
                    <a:pt x="7785" y="8316"/>
                    <a:pt x="9455" y="7508"/>
                    <a:pt x="10493" y="6013"/>
                  </a:cubicBezTo>
                  <a:lnTo>
                    <a:pt x="10138" y="5770"/>
                  </a:lnTo>
                  <a:cubicBezTo>
                    <a:pt x="9180" y="7145"/>
                    <a:pt x="7646" y="7886"/>
                    <a:pt x="6084" y="7886"/>
                  </a:cubicBezTo>
                  <a:cubicBezTo>
                    <a:pt x="5133" y="7886"/>
                    <a:pt x="4171" y="7611"/>
                    <a:pt x="3323" y="7037"/>
                  </a:cubicBezTo>
                  <a:cubicBezTo>
                    <a:pt x="1088" y="5522"/>
                    <a:pt x="488" y="2489"/>
                    <a:pt x="1967" y="241"/>
                  </a:cubicBezTo>
                  <a:lnTo>
                    <a:pt x="16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64"/>
            <p:cNvSpPr/>
            <p:nvPr/>
          </p:nvSpPr>
          <p:spPr>
            <a:xfrm>
              <a:off x="5753844" y="2609024"/>
              <a:ext cx="838073" cy="663999"/>
            </a:xfrm>
            <a:custGeom>
              <a:avLst/>
              <a:gdLst/>
              <a:ahLst/>
              <a:cxnLst/>
              <a:rect l="l" t="t" r="r" b="b"/>
              <a:pathLst>
                <a:path w="9653" h="7648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0" y="2251"/>
                    <a:pt x="597" y="5284"/>
                    <a:pt x="2837" y="6799"/>
                  </a:cubicBezTo>
                  <a:cubicBezTo>
                    <a:pt x="3685" y="7372"/>
                    <a:pt x="4647" y="7647"/>
                    <a:pt x="5599" y="7647"/>
                  </a:cubicBezTo>
                  <a:cubicBezTo>
                    <a:pt x="7161" y="7647"/>
                    <a:pt x="8696" y="6908"/>
                    <a:pt x="9653" y="5535"/>
                  </a:cubicBezTo>
                  <a:lnTo>
                    <a:pt x="14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64"/>
            <p:cNvSpPr/>
            <p:nvPr/>
          </p:nvSpPr>
          <p:spPr>
            <a:xfrm>
              <a:off x="5753583" y="2609197"/>
              <a:ext cx="583604" cy="663826"/>
            </a:xfrm>
            <a:custGeom>
              <a:avLst/>
              <a:gdLst/>
              <a:ahLst/>
              <a:cxnLst/>
              <a:rect l="l" t="t" r="r" b="b"/>
              <a:pathLst>
                <a:path w="6722" h="7646" extrusionOk="0">
                  <a:moveTo>
                    <a:pt x="1482" y="1"/>
                  </a:moveTo>
                  <a:lnTo>
                    <a:pt x="1482" y="1"/>
                  </a:lnTo>
                  <a:cubicBezTo>
                    <a:pt x="0" y="2249"/>
                    <a:pt x="600" y="5282"/>
                    <a:pt x="2840" y="6797"/>
                  </a:cubicBezTo>
                  <a:cubicBezTo>
                    <a:pt x="3686" y="7372"/>
                    <a:pt x="4649" y="7646"/>
                    <a:pt x="5602" y="7646"/>
                  </a:cubicBezTo>
                  <a:cubicBezTo>
                    <a:pt x="5979" y="7646"/>
                    <a:pt x="6355" y="7603"/>
                    <a:pt x="6721" y="7519"/>
                  </a:cubicBezTo>
                  <a:lnTo>
                    <a:pt x="6721" y="7519"/>
                  </a:lnTo>
                  <a:cubicBezTo>
                    <a:pt x="6644" y="7523"/>
                    <a:pt x="6567" y="7525"/>
                    <a:pt x="6490" y="7525"/>
                  </a:cubicBezTo>
                  <a:cubicBezTo>
                    <a:pt x="5535" y="7525"/>
                    <a:pt x="4571" y="7252"/>
                    <a:pt x="3722" y="6677"/>
                  </a:cubicBezTo>
                  <a:cubicBezTo>
                    <a:pt x="1649" y="5274"/>
                    <a:pt x="985" y="2576"/>
                    <a:pt x="2068" y="39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64"/>
            <p:cNvSpPr/>
            <p:nvPr/>
          </p:nvSpPr>
          <p:spPr>
            <a:xfrm>
              <a:off x="6500574" y="3199218"/>
              <a:ext cx="71713" cy="74926"/>
            </a:xfrm>
            <a:custGeom>
              <a:avLst/>
              <a:gdLst/>
              <a:ahLst/>
              <a:cxnLst/>
              <a:rect l="l" t="t" r="r" b="b"/>
              <a:pathLst>
                <a:path w="826" h="863" extrusionOk="0">
                  <a:moveTo>
                    <a:pt x="474" y="1"/>
                  </a:moveTo>
                  <a:cubicBezTo>
                    <a:pt x="321" y="129"/>
                    <a:pt x="165" y="249"/>
                    <a:pt x="0" y="361"/>
                  </a:cubicBezTo>
                  <a:cubicBezTo>
                    <a:pt x="117" y="528"/>
                    <a:pt x="232" y="695"/>
                    <a:pt x="352" y="863"/>
                  </a:cubicBezTo>
                  <a:cubicBezTo>
                    <a:pt x="516" y="751"/>
                    <a:pt x="673" y="631"/>
                    <a:pt x="826" y="503"/>
                  </a:cubicBezTo>
                  <a:cubicBezTo>
                    <a:pt x="712" y="336"/>
                    <a:pt x="592" y="168"/>
                    <a:pt x="474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64"/>
            <p:cNvSpPr/>
            <p:nvPr/>
          </p:nvSpPr>
          <p:spPr>
            <a:xfrm>
              <a:off x="6380156" y="3269975"/>
              <a:ext cx="61121" cy="70324"/>
            </a:xfrm>
            <a:custGeom>
              <a:avLst/>
              <a:gdLst/>
              <a:ahLst/>
              <a:cxnLst/>
              <a:rect l="l" t="t" r="r" b="b"/>
              <a:pathLst>
                <a:path w="704" h="810" extrusionOk="0">
                  <a:moveTo>
                    <a:pt x="564" y="0"/>
                  </a:moveTo>
                  <a:cubicBezTo>
                    <a:pt x="380" y="78"/>
                    <a:pt x="193" y="148"/>
                    <a:pt x="1" y="212"/>
                  </a:cubicBezTo>
                  <a:cubicBezTo>
                    <a:pt x="48" y="410"/>
                    <a:pt x="93" y="609"/>
                    <a:pt x="140" y="809"/>
                  </a:cubicBezTo>
                  <a:cubicBezTo>
                    <a:pt x="330" y="754"/>
                    <a:pt x="520" y="684"/>
                    <a:pt x="704" y="606"/>
                  </a:cubicBezTo>
                  <a:cubicBezTo>
                    <a:pt x="653" y="405"/>
                    <a:pt x="609" y="201"/>
                    <a:pt x="564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64"/>
            <p:cNvSpPr/>
            <p:nvPr/>
          </p:nvSpPr>
          <p:spPr>
            <a:xfrm>
              <a:off x="6233866" y="3307047"/>
              <a:ext cx="58690" cy="56173"/>
            </a:xfrm>
            <a:custGeom>
              <a:avLst/>
              <a:gdLst/>
              <a:ahLst/>
              <a:cxnLst/>
              <a:rect l="l" t="t" r="r" b="b"/>
              <a:pathLst>
                <a:path w="676" h="647" extrusionOk="0">
                  <a:moveTo>
                    <a:pt x="676" y="0"/>
                  </a:moveTo>
                  <a:lnTo>
                    <a:pt x="676" y="0"/>
                  </a:lnTo>
                  <a:cubicBezTo>
                    <a:pt x="478" y="23"/>
                    <a:pt x="274" y="36"/>
                    <a:pt x="73" y="36"/>
                  </a:cubicBezTo>
                  <a:lnTo>
                    <a:pt x="1" y="645"/>
                  </a:lnTo>
                  <a:cubicBezTo>
                    <a:pt x="36" y="646"/>
                    <a:pt x="72" y="646"/>
                    <a:pt x="107" y="646"/>
                  </a:cubicBezTo>
                  <a:cubicBezTo>
                    <a:pt x="272" y="646"/>
                    <a:pt x="436" y="636"/>
                    <a:pt x="603" y="622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64"/>
            <p:cNvSpPr/>
            <p:nvPr/>
          </p:nvSpPr>
          <p:spPr>
            <a:xfrm>
              <a:off x="6063093" y="3282825"/>
              <a:ext cx="70324" cy="64507"/>
            </a:xfrm>
            <a:custGeom>
              <a:avLst/>
              <a:gdLst/>
              <a:ahLst/>
              <a:cxnLst/>
              <a:rect l="l" t="t" r="r" b="b"/>
              <a:pathLst>
                <a:path w="810" h="743" extrusionOk="0">
                  <a:moveTo>
                    <a:pt x="232" y="0"/>
                  </a:moveTo>
                  <a:cubicBezTo>
                    <a:pt x="157" y="190"/>
                    <a:pt x="79" y="377"/>
                    <a:pt x="1" y="567"/>
                  </a:cubicBezTo>
                  <a:cubicBezTo>
                    <a:pt x="188" y="636"/>
                    <a:pt x="380" y="695"/>
                    <a:pt x="573" y="742"/>
                  </a:cubicBezTo>
                  <a:cubicBezTo>
                    <a:pt x="651" y="555"/>
                    <a:pt x="732" y="363"/>
                    <a:pt x="810" y="170"/>
                  </a:cubicBezTo>
                  <a:cubicBezTo>
                    <a:pt x="615" y="123"/>
                    <a:pt x="422" y="67"/>
                    <a:pt x="23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64"/>
            <p:cNvSpPr/>
            <p:nvPr/>
          </p:nvSpPr>
          <p:spPr>
            <a:xfrm>
              <a:off x="5937900" y="3220315"/>
              <a:ext cx="71279" cy="73450"/>
            </a:xfrm>
            <a:custGeom>
              <a:avLst/>
              <a:gdLst/>
              <a:ahLst/>
              <a:cxnLst/>
              <a:rect l="l" t="t" r="r" b="b"/>
              <a:pathLst>
                <a:path w="821" h="846" extrusionOk="0">
                  <a:moveTo>
                    <a:pt x="319" y="0"/>
                  </a:moveTo>
                  <a:cubicBezTo>
                    <a:pt x="215" y="176"/>
                    <a:pt x="109" y="352"/>
                    <a:pt x="1" y="525"/>
                  </a:cubicBezTo>
                  <a:cubicBezTo>
                    <a:pt x="42" y="558"/>
                    <a:pt x="90" y="589"/>
                    <a:pt x="134" y="617"/>
                  </a:cubicBezTo>
                  <a:cubicBezTo>
                    <a:pt x="257" y="698"/>
                    <a:pt x="377" y="776"/>
                    <a:pt x="503" y="846"/>
                  </a:cubicBezTo>
                  <a:cubicBezTo>
                    <a:pt x="611" y="673"/>
                    <a:pt x="717" y="497"/>
                    <a:pt x="821" y="324"/>
                  </a:cubicBezTo>
                  <a:cubicBezTo>
                    <a:pt x="706" y="257"/>
                    <a:pt x="592" y="187"/>
                    <a:pt x="480" y="109"/>
                  </a:cubicBezTo>
                  <a:cubicBezTo>
                    <a:pt x="425" y="76"/>
                    <a:pt x="372" y="37"/>
                    <a:pt x="31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64"/>
            <p:cNvSpPr/>
            <p:nvPr/>
          </p:nvSpPr>
          <p:spPr>
            <a:xfrm>
              <a:off x="5823820" y="3120560"/>
              <a:ext cx="74926" cy="72929"/>
            </a:xfrm>
            <a:custGeom>
              <a:avLst/>
              <a:gdLst/>
              <a:ahLst/>
              <a:cxnLst/>
              <a:rect l="l" t="t" r="r" b="b"/>
              <a:pathLst>
                <a:path w="863" h="840" extrusionOk="0">
                  <a:moveTo>
                    <a:pt x="478" y="0"/>
                  </a:moveTo>
                  <a:cubicBezTo>
                    <a:pt x="321" y="128"/>
                    <a:pt x="162" y="257"/>
                    <a:pt x="1" y="382"/>
                  </a:cubicBezTo>
                  <a:cubicBezTo>
                    <a:pt x="120" y="541"/>
                    <a:pt x="246" y="692"/>
                    <a:pt x="380" y="840"/>
                  </a:cubicBezTo>
                  <a:cubicBezTo>
                    <a:pt x="542" y="717"/>
                    <a:pt x="701" y="592"/>
                    <a:pt x="863" y="460"/>
                  </a:cubicBezTo>
                  <a:cubicBezTo>
                    <a:pt x="723" y="315"/>
                    <a:pt x="598" y="162"/>
                    <a:pt x="478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64"/>
            <p:cNvSpPr/>
            <p:nvPr/>
          </p:nvSpPr>
          <p:spPr>
            <a:xfrm>
              <a:off x="5750197" y="2991634"/>
              <a:ext cx="67372" cy="71366"/>
            </a:xfrm>
            <a:custGeom>
              <a:avLst/>
              <a:gdLst/>
              <a:ahLst/>
              <a:cxnLst/>
              <a:rect l="l" t="t" r="r" b="b"/>
              <a:pathLst>
                <a:path w="776" h="822" extrusionOk="0">
                  <a:moveTo>
                    <a:pt x="556" y="1"/>
                  </a:moveTo>
                  <a:cubicBezTo>
                    <a:pt x="374" y="93"/>
                    <a:pt x="190" y="185"/>
                    <a:pt x="0" y="269"/>
                  </a:cubicBezTo>
                  <a:cubicBezTo>
                    <a:pt x="67" y="458"/>
                    <a:pt x="140" y="643"/>
                    <a:pt x="224" y="821"/>
                  </a:cubicBezTo>
                  <a:cubicBezTo>
                    <a:pt x="411" y="737"/>
                    <a:pt x="595" y="648"/>
                    <a:pt x="776" y="556"/>
                  </a:cubicBezTo>
                  <a:cubicBezTo>
                    <a:pt x="692" y="378"/>
                    <a:pt x="620" y="193"/>
                    <a:pt x="55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64"/>
            <p:cNvSpPr/>
            <p:nvPr/>
          </p:nvSpPr>
          <p:spPr>
            <a:xfrm>
              <a:off x="5721634" y="2853332"/>
              <a:ext cx="57214" cy="52700"/>
            </a:xfrm>
            <a:custGeom>
              <a:avLst/>
              <a:gdLst/>
              <a:ahLst/>
              <a:cxnLst/>
              <a:rect l="l" t="t" r="r" b="b"/>
              <a:pathLst>
                <a:path w="659" h="607" extrusionOk="0">
                  <a:moveTo>
                    <a:pt x="0" y="1"/>
                  </a:moveTo>
                  <a:cubicBezTo>
                    <a:pt x="3" y="199"/>
                    <a:pt x="17" y="397"/>
                    <a:pt x="42" y="595"/>
                  </a:cubicBezTo>
                  <a:cubicBezTo>
                    <a:pt x="246" y="604"/>
                    <a:pt x="452" y="606"/>
                    <a:pt x="659" y="606"/>
                  </a:cubicBezTo>
                  <a:cubicBezTo>
                    <a:pt x="631" y="408"/>
                    <a:pt x="617" y="210"/>
                    <a:pt x="611" y="9"/>
                  </a:cubicBezTo>
                  <a:cubicBezTo>
                    <a:pt x="408" y="9"/>
                    <a:pt x="204" y="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64"/>
            <p:cNvSpPr/>
            <p:nvPr/>
          </p:nvSpPr>
          <p:spPr>
            <a:xfrm>
              <a:off x="5725975" y="2726229"/>
              <a:ext cx="61382" cy="61121"/>
            </a:xfrm>
            <a:custGeom>
              <a:avLst/>
              <a:gdLst/>
              <a:ahLst/>
              <a:cxnLst/>
              <a:rect l="l" t="t" r="r" b="b"/>
              <a:pathLst>
                <a:path w="707" h="704" extrusionOk="0">
                  <a:moveTo>
                    <a:pt x="106" y="0"/>
                  </a:moveTo>
                  <a:cubicBezTo>
                    <a:pt x="62" y="196"/>
                    <a:pt x="26" y="385"/>
                    <a:pt x="0" y="586"/>
                  </a:cubicBezTo>
                  <a:cubicBezTo>
                    <a:pt x="201" y="628"/>
                    <a:pt x="402" y="670"/>
                    <a:pt x="600" y="703"/>
                  </a:cubicBezTo>
                  <a:cubicBezTo>
                    <a:pt x="625" y="508"/>
                    <a:pt x="662" y="313"/>
                    <a:pt x="706" y="117"/>
                  </a:cubicBezTo>
                  <a:cubicBezTo>
                    <a:pt x="503" y="78"/>
                    <a:pt x="305" y="42"/>
                    <a:pt x="1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64"/>
            <p:cNvSpPr/>
            <p:nvPr/>
          </p:nvSpPr>
          <p:spPr>
            <a:xfrm>
              <a:off x="5755754" y="2611628"/>
              <a:ext cx="67633" cy="73016"/>
            </a:xfrm>
            <a:custGeom>
              <a:avLst/>
              <a:gdLst/>
              <a:ahLst/>
              <a:cxnLst/>
              <a:rect l="l" t="t" r="r" b="b"/>
              <a:pathLst>
                <a:path w="779" h="841" extrusionOk="0">
                  <a:moveTo>
                    <a:pt x="240" y="1"/>
                  </a:moveTo>
                  <a:cubicBezTo>
                    <a:pt x="148" y="179"/>
                    <a:pt x="70" y="363"/>
                    <a:pt x="1" y="548"/>
                  </a:cubicBezTo>
                  <a:cubicBezTo>
                    <a:pt x="182" y="645"/>
                    <a:pt x="363" y="743"/>
                    <a:pt x="542" y="840"/>
                  </a:cubicBezTo>
                  <a:cubicBezTo>
                    <a:pt x="612" y="656"/>
                    <a:pt x="687" y="472"/>
                    <a:pt x="779" y="294"/>
                  </a:cubicBezTo>
                  <a:cubicBezTo>
                    <a:pt x="600" y="196"/>
                    <a:pt x="419" y="98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64"/>
            <p:cNvSpPr/>
            <p:nvPr/>
          </p:nvSpPr>
          <p:spPr>
            <a:xfrm>
              <a:off x="6407765" y="3040052"/>
              <a:ext cx="31602" cy="39416"/>
            </a:xfrm>
            <a:custGeom>
              <a:avLst/>
              <a:gdLst/>
              <a:ahLst/>
              <a:cxnLst/>
              <a:rect l="l" t="t" r="r" b="b"/>
              <a:pathLst>
                <a:path w="364" h="454" extrusionOk="0">
                  <a:moveTo>
                    <a:pt x="344" y="1"/>
                  </a:moveTo>
                  <a:cubicBezTo>
                    <a:pt x="299" y="23"/>
                    <a:pt x="260" y="48"/>
                    <a:pt x="218" y="73"/>
                  </a:cubicBezTo>
                  <a:lnTo>
                    <a:pt x="160" y="112"/>
                  </a:lnTo>
                  <a:lnTo>
                    <a:pt x="104" y="151"/>
                  </a:lnTo>
                  <a:cubicBezTo>
                    <a:pt x="84" y="171"/>
                    <a:pt x="65" y="179"/>
                    <a:pt x="43" y="191"/>
                  </a:cubicBezTo>
                  <a:cubicBezTo>
                    <a:pt x="23" y="204"/>
                    <a:pt x="9" y="218"/>
                    <a:pt x="6" y="244"/>
                  </a:cubicBezTo>
                  <a:cubicBezTo>
                    <a:pt x="1" y="269"/>
                    <a:pt x="1" y="291"/>
                    <a:pt x="12" y="324"/>
                  </a:cubicBezTo>
                  <a:cubicBezTo>
                    <a:pt x="20" y="355"/>
                    <a:pt x="34" y="386"/>
                    <a:pt x="62" y="430"/>
                  </a:cubicBezTo>
                  <a:lnTo>
                    <a:pt x="90" y="450"/>
                  </a:lnTo>
                  <a:cubicBezTo>
                    <a:pt x="111" y="452"/>
                    <a:pt x="130" y="453"/>
                    <a:pt x="147" y="453"/>
                  </a:cubicBezTo>
                  <a:cubicBezTo>
                    <a:pt x="170" y="453"/>
                    <a:pt x="189" y="452"/>
                    <a:pt x="207" y="450"/>
                  </a:cubicBezTo>
                  <a:cubicBezTo>
                    <a:pt x="238" y="442"/>
                    <a:pt x="263" y="430"/>
                    <a:pt x="285" y="422"/>
                  </a:cubicBezTo>
                  <a:cubicBezTo>
                    <a:pt x="302" y="408"/>
                    <a:pt x="313" y="389"/>
                    <a:pt x="316" y="366"/>
                  </a:cubicBezTo>
                  <a:cubicBezTo>
                    <a:pt x="316" y="341"/>
                    <a:pt x="316" y="313"/>
                    <a:pt x="322" y="291"/>
                  </a:cubicBezTo>
                  <a:lnTo>
                    <a:pt x="341" y="227"/>
                  </a:lnTo>
                  <a:lnTo>
                    <a:pt x="349" y="157"/>
                  </a:lnTo>
                  <a:cubicBezTo>
                    <a:pt x="358" y="107"/>
                    <a:pt x="363" y="59"/>
                    <a:pt x="363" y="9"/>
                  </a:cubicBezTo>
                  <a:lnTo>
                    <a:pt x="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64"/>
            <p:cNvSpPr/>
            <p:nvPr/>
          </p:nvSpPr>
          <p:spPr>
            <a:xfrm>
              <a:off x="6063874" y="2853853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1"/>
                  </a:moveTo>
                  <a:cubicBezTo>
                    <a:pt x="299" y="26"/>
                    <a:pt x="260" y="51"/>
                    <a:pt x="218" y="73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68"/>
                    <a:pt x="0" y="293"/>
                    <a:pt x="11" y="324"/>
                  </a:cubicBezTo>
                  <a:cubicBezTo>
                    <a:pt x="20" y="358"/>
                    <a:pt x="34" y="388"/>
                    <a:pt x="62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1" y="226"/>
                  </a:lnTo>
                  <a:lnTo>
                    <a:pt x="349" y="157"/>
                  </a:lnTo>
                  <a:cubicBezTo>
                    <a:pt x="357" y="109"/>
                    <a:pt x="363" y="59"/>
                    <a:pt x="363" y="12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64"/>
            <p:cNvSpPr/>
            <p:nvPr/>
          </p:nvSpPr>
          <p:spPr>
            <a:xfrm>
              <a:off x="5948318" y="3016898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2"/>
                    <a:pt x="257" y="47"/>
                    <a:pt x="215" y="73"/>
                  </a:cubicBezTo>
                  <a:lnTo>
                    <a:pt x="157" y="112"/>
                  </a:lnTo>
                  <a:lnTo>
                    <a:pt x="101" y="151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0"/>
                    <a:pt x="12" y="324"/>
                  </a:cubicBezTo>
                  <a:cubicBezTo>
                    <a:pt x="17" y="354"/>
                    <a:pt x="31" y="385"/>
                    <a:pt x="59" y="430"/>
                  </a:cubicBezTo>
                  <a:lnTo>
                    <a:pt x="87" y="449"/>
                  </a:lnTo>
                  <a:cubicBezTo>
                    <a:pt x="109" y="452"/>
                    <a:pt x="128" y="452"/>
                    <a:pt x="145" y="452"/>
                  </a:cubicBezTo>
                  <a:cubicBezTo>
                    <a:pt x="168" y="452"/>
                    <a:pt x="188" y="451"/>
                    <a:pt x="207" y="449"/>
                  </a:cubicBezTo>
                  <a:cubicBezTo>
                    <a:pt x="238" y="441"/>
                    <a:pt x="263" y="430"/>
                    <a:pt x="282" y="421"/>
                  </a:cubicBezTo>
                  <a:cubicBezTo>
                    <a:pt x="299" y="407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0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59"/>
                    <a:pt x="363" y="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64"/>
            <p:cNvSpPr/>
            <p:nvPr/>
          </p:nvSpPr>
          <p:spPr>
            <a:xfrm>
              <a:off x="6267812" y="3117608"/>
              <a:ext cx="31516" cy="39329"/>
            </a:xfrm>
            <a:custGeom>
              <a:avLst/>
              <a:gdLst/>
              <a:ahLst/>
              <a:cxnLst/>
              <a:rect l="l" t="t" r="r" b="b"/>
              <a:pathLst>
                <a:path w="363" h="453" extrusionOk="0">
                  <a:moveTo>
                    <a:pt x="338" y="1"/>
                  </a:moveTo>
                  <a:cubicBezTo>
                    <a:pt x="293" y="26"/>
                    <a:pt x="254" y="48"/>
                    <a:pt x="212" y="73"/>
                  </a:cubicBezTo>
                  <a:lnTo>
                    <a:pt x="154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0" y="268"/>
                    <a:pt x="0" y="294"/>
                    <a:pt x="9" y="324"/>
                  </a:cubicBezTo>
                  <a:cubicBezTo>
                    <a:pt x="17" y="355"/>
                    <a:pt x="31" y="386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7" y="453"/>
                    <a:pt x="186" y="451"/>
                    <a:pt x="204" y="450"/>
                  </a:cubicBezTo>
                  <a:cubicBezTo>
                    <a:pt x="237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38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62"/>
                    <a:pt x="363" y="12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64"/>
            <p:cNvSpPr/>
            <p:nvPr/>
          </p:nvSpPr>
          <p:spPr>
            <a:xfrm>
              <a:off x="5900394" y="2875905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0"/>
                  </a:moveTo>
                  <a:cubicBezTo>
                    <a:pt x="299" y="26"/>
                    <a:pt x="260" y="51"/>
                    <a:pt x="218" y="76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2" y="207"/>
                    <a:pt x="8" y="221"/>
                    <a:pt x="6" y="246"/>
                  </a:cubicBezTo>
                  <a:cubicBezTo>
                    <a:pt x="0" y="271"/>
                    <a:pt x="0" y="293"/>
                    <a:pt x="11" y="327"/>
                  </a:cubicBezTo>
                  <a:cubicBezTo>
                    <a:pt x="20" y="357"/>
                    <a:pt x="34" y="388"/>
                    <a:pt x="61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0" y="226"/>
                  </a:lnTo>
                  <a:lnTo>
                    <a:pt x="349" y="157"/>
                  </a:lnTo>
                  <a:cubicBezTo>
                    <a:pt x="357" y="109"/>
                    <a:pt x="363" y="62"/>
                    <a:pt x="363" y="12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64"/>
            <p:cNvSpPr/>
            <p:nvPr/>
          </p:nvSpPr>
          <p:spPr>
            <a:xfrm>
              <a:off x="6087576" y="300257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3"/>
                    <a:pt x="12" y="324"/>
                  </a:cubicBezTo>
                  <a:cubicBezTo>
                    <a:pt x="17" y="355"/>
                    <a:pt x="31" y="385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8" y="451"/>
                    <a:pt x="207" y="450"/>
                  </a:cubicBezTo>
                  <a:cubicBezTo>
                    <a:pt x="238" y="441"/>
                    <a:pt x="263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64"/>
            <p:cNvSpPr/>
            <p:nvPr/>
          </p:nvSpPr>
          <p:spPr>
            <a:xfrm>
              <a:off x="6108673" y="3151989"/>
              <a:ext cx="31516" cy="39590"/>
            </a:xfrm>
            <a:custGeom>
              <a:avLst/>
              <a:gdLst/>
              <a:ahLst/>
              <a:cxnLst/>
              <a:rect l="l" t="t" r="r" b="b"/>
              <a:pathLst>
                <a:path w="363" h="456" extrusionOk="0">
                  <a:moveTo>
                    <a:pt x="341" y="1"/>
                  </a:moveTo>
                  <a:cubicBezTo>
                    <a:pt x="293" y="26"/>
                    <a:pt x="257" y="51"/>
                    <a:pt x="215" y="76"/>
                  </a:cubicBezTo>
                  <a:lnTo>
                    <a:pt x="154" y="112"/>
                  </a:lnTo>
                  <a:lnTo>
                    <a:pt x="104" y="154"/>
                  </a:lnTo>
                  <a:cubicBezTo>
                    <a:pt x="84" y="174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71"/>
                    <a:pt x="0" y="294"/>
                    <a:pt x="11" y="327"/>
                  </a:cubicBezTo>
                  <a:cubicBezTo>
                    <a:pt x="20" y="358"/>
                    <a:pt x="34" y="391"/>
                    <a:pt x="62" y="433"/>
                  </a:cubicBezTo>
                  <a:lnTo>
                    <a:pt x="90" y="453"/>
                  </a:lnTo>
                  <a:cubicBezTo>
                    <a:pt x="111" y="455"/>
                    <a:pt x="130" y="456"/>
                    <a:pt x="146" y="456"/>
                  </a:cubicBezTo>
                  <a:cubicBezTo>
                    <a:pt x="169" y="456"/>
                    <a:pt x="189" y="454"/>
                    <a:pt x="207" y="453"/>
                  </a:cubicBezTo>
                  <a:cubicBezTo>
                    <a:pt x="237" y="444"/>
                    <a:pt x="263" y="433"/>
                    <a:pt x="285" y="425"/>
                  </a:cubicBezTo>
                  <a:cubicBezTo>
                    <a:pt x="302" y="408"/>
                    <a:pt x="313" y="391"/>
                    <a:pt x="316" y="369"/>
                  </a:cubicBezTo>
                  <a:cubicBezTo>
                    <a:pt x="316" y="341"/>
                    <a:pt x="316" y="316"/>
                    <a:pt x="321" y="294"/>
                  </a:cubicBezTo>
                  <a:lnTo>
                    <a:pt x="341" y="230"/>
                  </a:lnTo>
                  <a:lnTo>
                    <a:pt x="349" y="160"/>
                  </a:lnTo>
                  <a:cubicBezTo>
                    <a:pt x="357" y="110"/>
                    <a:pt x="363" y="62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64"/>
            <p:cNvSpPr/>
            <p:nvPr/>
          </p:nvSpPr>
          <p:spPr>
            <a:xfrm>
              <a:off x="6237513" y="296602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3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3"/>
                    <a:pt x="9" y="324"/>
                  </a:cubicBezTo>
                  <a:cubicBezTo>
                    <a:pt x="17" y="354"/>
                    <a:pt x="31" y="391"/>
                    <a:pt x="59" y="433"/>
                  </a:cubicBezTo>
                  <a:lnTo>
                    <a:pt x="87" y="449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6" y="451"/>
                    <a:pt x="204" y="449"/>
                  </a:cubicBezTo>
                  <a:cubicBezTo>
                    <a:pt x="238" y="441"/>
                    <a:pt x="260" y="433"/>
                    <a:pt x="282" y="421"/>
                  </a:cubicBezTo>
                  <a:cubicBezTo>
                    <a:pt x="299" y="408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62"/>
                    <a:pt x="363" y="9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64"/>
            <p:cNvSpPr/>
            <p:nvPr/>
          </p:nvSpPr>
          <p:spPr>
            <a:xfrm>
              <a:off x="5902044" y="2737342"/>
              <a:ext cx="31602" cy="39503"/>
            </a:xfrm>
            <a:custGeom>
              <a:avLst/>
              <a:gdLst/>
              <a:ahLst/>
              <a:cxnLst/>
              <a:rect l="l" t="t" r="r" b="b"/>
              <a:pathLst>
                <a:path w="364" h="455" extrusionOk="0">
                  <a:moveTo>
                    <a:pt x="341" y="1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4"/>
                    <a:pt x="9" y="324"/>
                  </a:cubicBezTo>
                  <a:cubicBezTo>
                    <a:pt x="17" y="355"/>
                    <a:pt x="31" y="388"/>
                    <a:pt x="59" y="433"/>
                  </a:cubicBezTo>
                  <a:lnTo>
                    <a:pt x="87" y="450"/>
                  </a:lnTo>
                  <a:cubicBezTo>
                    <a:pt x="108" y="453"/>
                    <a:pt x="126" y="454"/>
                    <a:pt x="141" y="454"/>
                  </a:cubicBezTo>
                  <a:cubicBezTo>
                    <a:pt x="166" y="454"/>
                    <a:pt x="186" y="451"/>
                    <a:pt x="204" y="450"/>
                  </a:cubicBezTo>
                  <a:cubicBezTo>
                    <a:pt x="238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64"/>
            <p:cNvSpPr/>
            <p:nvPr/>
          </p:nvSpPr>
          <p:spPr>
            <a:xfrm>
              <a:off x="5411342" y="1562857"/>
              <a:ext cx="2277549" cy="2277636"/>
            </a:xfrm>
            <a:custGeom>
              <a:avLst/>
              <a:gdLst/>
              <a:ahLst/>
              <a:cxnLst/>
              <a:rect l="l" t="t" r="r" b="b"/>
              <a:pathLst>
                <a:path w="26233" h="26234" extrusionOk="0">
                  <a:moveTo>
                    <a:pt x="13118" y="1346"/>
                  </a:moveTo>
                  <a:cubicBezTo>
                    <a:pt x="19618" y="1346"/>
                    <a:pt x="24888" y="6616"/>
                    <a:pt x="24888" y="13116"/>
                  </a:cubicBezTo>
                  <a:cubicBezTo>
                    <a:pt x="24888" y="19616"/>
                    <a:pt x="19618" y="24886"/>
                    <a:pt x="13118" y="24886"/>
                  </a:cubicBezTo>
                  <a:cubicBezTo>
                    <a:pt x="6618" y="24886"/>
                    <a:pt x="1348" y="19616"/>
                    <a:pt x="1348" y="13116"/>
                  </a:cubicBezTo>
                  <a:cubicBezTo>
                    <a:pt x="1348" y="6616"/>
                    <a:pt x="6618" y="1346"/>
                    <a:pt x="13118" y="1346"/>
                  </a:cubicBezTo>
                  <a:close/>
                  <a:moveTo>
                    <a:pt x="13118" y="1"/>
                  </a:moveTo>
                  <a:cubicBezTo>
                    <a:pt x="5876" y="1"/>
                    <a:pt x="0" y="5873"/>
                    <a:pt x="0" y="13116"/>
                  </a:cubicBezTo>
                  <a:cubicBezTo>
                    <a:pt x="0" y="20358"/>
                    <a:pt x="5873" y="26233"/>
                    <a:pt x="13118" y="26233"/>
                  </a:cubicBezTo>
                  <a:cubicBezTo>
                    <a:pt x="20360" y="26233"/>
                    <a:pt x="26233" y="20358"/>
                    <a:pt x="26233" y="13116"/>
                  </a:cubicBezTo>
                  <a:cubicBezTo>
                    <a:pt x="26233" y="5873"/>
                    <a:pt x="20360" y="1"/>
                    <a:pt x="13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64"/>
            <p:cNvSpPr/>
            <p:nvPr/>
          </p:nvSpPr>
          <p:spPr>
            <a:xfrm>
              <a:off x="5469945" y="1621286"/>
              <a:ext cx="2160603" cy="2160603"/>
            </a:xfrm>
            <a:custGeom>
              <a:avLst/>
              <a:gdLst/>
              <a:ahLst/>
              <a:cxnLst/>
              <a:rect l="l" t="t" r="r" b="b"/>
              <a:pathLst>
                <a:path w="24886" h="24886" extrusionOk="0">
                  <a:moveTo>
                    <a:pt x="12443" y="673"/>
                  </a:moveTo>
                  <a:cubicBezTo>
                    <a:pt x="18943" y="673"/>
                    <a:pt x="24213" y="5943"/>
                    <a:pt x="24213" y="12443"/>
                  </a:cubicBezTo>
                  <a:cubicBezTo>
                    <a:pt x="24213" y="18943"/>
                    <a:pt x="18943" y="24213"/>
                    <a:pt x="12443" y="24213"/>
                  </a:cubicBezTo>
                  <a:cubicBezTo>
                    <a:pt x="5943" y="24213"/>
                    <a:pt x="673" y="18943"/>
                    <a:pt x="673" y="12443"/>
                  </a:cubicBezTo>
                  <a:cubicBezTo>
                    <a:pt x="673" y="5943"/>
                    <a:pt x="5943" y="673"/>
                    <a:pt x="12443" y="673"/>
                  </a:cubicBezTo>
                  <a:close/>
                  <a:moveTo>
                    <a:pt x="12443" y="0"/>
                  </a:moveTo>
                  <a:cubicBezTo>
                    <a:pt x="5569" y="0"/>
                    <a:pt x="1" y="5572"/>
                    <a:pt x="1" y="12443"/>
                  </a:cubicBezTo>
                  <a:cubicBezTo>
                    <a:pt x="1" y="19317"/>
                    <a:pt x="5569" y="24885"/>
                    <a:pt x="12443" y="24885"/>
                  </a:cubicBezTo>
                  <a:cubicBezTo>
                    <a:pt x="19317" y="24885"/>
                    <a:pt x="24886" y="19317"/>
                    <a:pt x="24886" y="12443"/>
                  </a:cubicBezTo>
                  <a:cubicBezTo>
                    <a:pt x="24886" y="5574"/>
                    <a:pt x="19312" y="0"/>
                    <a:pt x="12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64"/>
            <p:cNvSpPr/>
            <p:nvPr/>
          </p:nvSpPr>
          <p:spPr>
            <a:xfrm>
              <a:off x="5442076" y="2964286"/>
              <a:ext cx="129709" cy="34033"/>
            </a:xfrm>
            <a:custGeom>
              <a:avLst/>
              <a:gdLst/>
              <a:ahLst/>
              <a:cxnLst/>
              <a:rect l="l" t="t" r="r" b="b"/>
              <a:pathLst>
                <a:path w="1494" h="392" extrusionOk="0">
                  <a:moveTo>
                    <a:pt x="1" y="1"/>
                  </a:moveTo>
                  <a:lnTo>
                    <a:pt x="62" y="252"/>
                  </a:lnTo>
                  <a:cubicBezTo>
                    <a:pt x="202" y="288"/>
                    <a:pt x="347" y="316"/>
                    <a:pt x="489" y="338"/>
                  </a:cubicBezTo>
                  <a:cubicBezTo>
                    <a:pt x="709" y="374"/>
                    <a:pt x="924" y="391"/>
                    <a:pt x="1131" y="391"/>
                  </a:cubicBezTo>
                  <a:cubicBezTo>
                    <a:pt x="1253" y="391"/>
                    <a:pt x="1373" y="388"/>
                    <a:pt x="1493" y="374"/>
                  </a:cubicBezTo>
                  <a:cubicBezTo>
                    <a:pt x="1468" y="302"/>
                    <a:pt x="1449" y="229"/>
                    <a:pt x="1426" y="151"/>
                  </a:cubicBezTo>
                  <a:cubicBezTo>
                    <a:pt x="1329" y="161"/>
                    <a:pt x="1229" y="166"/>
                    <a:pt x="1126" y="166"/>
                  </a:cubicBezTo>
                  <a:cubicBezTo>
                    <a:pt x="932" y="166"/>
                    <a:pt x="729" y="149"/>
                    <a:pt x="522" y="118"/>
                  </a:cubicBezTo>
                  <a:cubicBezTo>
                    <a:pt x="347" y="84"/>
                    <a:pt x="171" y="4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64"/>
            <p:cNvSpPr/>
            <p:nvPr/>
          </p:nvSpPr>
          <p:spPr>
            <a:xfrm>
              <a:off x="5425146" y="2877815"/>
              <a:ext cx="127712" cy="47317"/>
            </a:xfrm>
            <a:custGeom>
              <a:avLst/>
              <a:gdLst/>
              <a:ahLst/>
              <a:cxnLst/>
              <a:rect l="l" t="t" r="r" b="b"/>
              <a:pathLst>
                <a:path w="1471" h="54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87"/>
                    <a:pt x="28" y="174"/>
                    <a:pt x="42" y="257"/>
                  </a:cubicBezTo>
                  <a:cubicBezTo>
                    <a:pt x="503" y="419"/>
                    <a:pt x="988" y="517"/>
                    <a:pt x="1471" y="545"/>
                  </a:cubicBezTo>
                  <a:cubicBezTo>
                    <a:pt x="1454" y="467"/>
                    <a:pt x="1437" y="391"/>
                    <a:pt x="1423" y="313"/>
                  </a:cubicBezTo>
                  <a:cubicBezTo>
                    <a:pt x="938" y="280"/>
                    <a:pt x="458" y="17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64"/>
            <p:cNvSpPr/>
            <p:nvPr/>
          </p:nvSpPr>
          <p:spPr>
            <a:xfrm>
              <a:off x="5415683" y="2801501"/>
              <a:ext cx="125108" cy="61121"/>
            </a:xfrm>
            <a:custGeom>
              <a:avLst/>
              <a:gdLst/>
              <a:ahLst/>
              <a:cxnLst/>
              <a:rect l="l" t="t" r="r" b="b"/>
              <a:pathLst>
                <a:path w="144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7"/>
                    <a:pt x="15" y="174"/>
                    <a:pt x="26" y="260"/>
                  </a:cubicBezTo>
                  <a:cubicBezTo>
                    <a:pt x="483" y="458"/>
                    <a:pt x="958" y="606"/>
                    <a:pt x="1440" y="704"/>
                  </a:cubicBezTo>
                  <a:cubicBezTo>
                    <a:pt x="1426" y="626"/>
                    <a:pt x="1418" y="545"/>
                    <a:pt x="1407" y="464"/>
                  </a:cubicBezTo>
                  <a:cubicBezTo>
                    <a:pt x="924" y="364"/>
                    <a:pt x="450" y="207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64"/>
            <p:cNvSpPr/>
            <p:nvPr/>
          </p:nvSpPr>
          <p:spPr>
            <a:xfrm>
              <a:off x="5411863" y="2733956"/>
              <a:ext cx="121114" cy="67893"/>
            </a:xfrm>
            <a:custGeom>
              <a:avLst/>
              <a:gdLst/>
              <a:ahLst/>
              <a:cxnLst/>
              <a:rect l="l" t="t" r="r" b="b"/>
              <a:pathLst>
                <a:path w="1395" h="782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87"/>
                    <a:pt x="6" y="179"/>
                    <a:pt x="11" y="266"/>
                  </a:cubicBezTo>
                  <a:cubicBezTo>
                    <a:pt x="449" y="497"/>
                    <a:pt x="918" y="670"/>
                    <a:pt x="1395" y="782"/>
                  </a:cubicBezTo>
                  <a:lnTo>
                    <a:pt x="1373" y="542"/>
                  </a:lnTo>
                  <a:cubicBezTo>
                    <a:pt x="896" y="427"/>
                    <a:pt x="432" y="24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64"/>
            <p:cNvSpPr/>
            <p:nvPr/>
          </p:nvSpPr>
          <p:spPr>
            <a:xfrm>
              <a:off x="5411863" y="2654256"/>
              <a:ext cx="117554" cy="88990"/>
            </a:xfrm>
            <a:custGeom>
              <a:avLst/>
              <a:gdLst/>
              <a:ahLst/>
              <a:cxnLst/>
              <a:rect l="l" t="t" r="r" b="b"/>
              <a:pathLst>
                <a:path w="1354" h="1025" extrusionOk="0">
                  <a:moveTo>
                    <a:pt x="6" y="1"/>
                  </a:moveTo>
                  <a:cubicBezTo>
                    <a:pt x="3" y="90"/>
                    <a:pt x="0" y="179"/>
                    <a:pt x="0" y="271"/>
                  </a:cubicBezTo>
                  <a:cubicBezTo>
                    <a:pt x="432" y="556"/>
                    <a:pt x="882" y="807"/>
                    <a:pt x="1353" y="1025"/>
                  </a:cubicBezTo>
                  <a:cubicBezTo>
                    <a:pt x="1345" y="935"/>
                    <a:pt x="1345" y="852"/>
                    <a:pt x="1342" y="765"/>
                  </a:cubicBezTo>
                  <a:cubicBezTo>
                    <a:pt x="879" y="545"/>
                    <a:pt x="432" y="291"/>
                    <a:pt x="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64"/>
            <p:cNvSpPr/>
            <p:nvPr/>
          </p:nvSpPr>
          <p:spPr>
            <a:xfrm>
              <a:off x="5415423" y="2584801"/>
              <a:ext cx="114429" cy="84129"/>
            </a:xfrm>
            <a:custGeom>
              <a:avLst/>
              <a:gdLst/>
              <a:ahLst/>
              <a:cxnLst/>
              <a:rect l="l" t="t" r="r" b="b"/>
              <a:pathLst>
                <a:path w="1318" h="969" extrusionOk="0">
                  <a:moveTo>
                    <a:pt x="23" y="0"/>
                  </a:moveTo>
                  <a:cubicBezTo>
                    <a:pt x="15" y="87"/>
                    <a:pt x="6" y="170"/>
                    <a:pt x="1" y="257"/>
                  </a:cubicBezTo>
                  <a:cubicBezTo>
                    <a:pt x="425" y="533"/>
                    <a:pt x="877" y="764"/>
                    <a:pt x="1309" y="968"/>
                  </a:cubicBezTo>
                  <a:cubicBezTo>
                    <a:pt x="1312" y="884"/>
                    <a:pt x="1315" y="806"/>
                    <a:pt x="1318" y="723"/>
                  </a:cubicBezTo>
                  <a:cubicBezTo>
                    <a:pt x="882" y="513"/>
                    <a:pt x="436" y="279"/>
                    <a:pt x="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64"/>
            <p:cNvSpPr/>
            <p:nvPr/>
          </p:nvSpPr>
          <p:spPr>
            <a:xfrm>
              <a:off x="5426622" y="2490342"/>
              <a:ext cx="111216" cy="91335"/>
            </a:xfrm>
            <a:custGeom>
              <a:avLst/>
              <a:gdLst/>
              <a:ahLst/>
              <a:cxnLst/>
              <a:rect l="l" t="t" r="r" b="b"/>
              <a:pathLst>
                <a:path w="1281" h="1052" extrusionOk="0">
                  <a:moveTo>
                    <a:pt x="45" y="0"/>
                  </a:moveTo>
                  <a:cubicBezTo>
                    <a:pt x="31" y="87"/>
                    <a:pt x="14" y="179"/>
                    <a:pt x="0" y="265"/>
                  </a:cubicBezTo>
                  <a:cubicBezTo>
                    <a:pt x="377" y="586"/>
                    <a:pt x="795" y="851"/>
                    <a:pt x="1250" y="1052"/>
                  </a:cubicBezTo>
                  <a:cubicBezTo>
                    <a:pt x="1258" y="974"/>
                    <a:pt x="1270" y="896"/>
                    <a:pt x="1281" y="815"/>
                  </a:cubicBezTo>
                  <a:cubicBezTo>
                    <a:pt x="834" y="605"/>
                    <a:pt x="419" y="332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64"/>
            <p:cNvSpPr/>
            <p:nvPr/>
          </p:nvSpPr>
          <p:spPr>
            <a:xfrm>
              <a:off x="5441903" y="2416633"/>
              <a:ext cx="104879" cy="112258"/>
            </a:xfrm>
            <a:custGeom>
              <a:avLst/>
              <a:gdLst/>
              <a:ahLst/>
              <a:cxnLst/>
              <a:rect l="l" t="t" r="r" b="b"/>
              <a:pathLst>
                <a:path w="1208" h="1293" extrusionOk="0">
                  <a:moveTo>
                    <a:pt x="64" y="1"/>
                  </a:moveTo>
                  <a:cubicBezTo>
                    <a:pt x="42" y="87"/>
                    <a:pt x="20" y="177"/>
                    <a:pt x="0" y="266"/>
                  </a:cubicBezTo>
                  <a:cubicBezTo>
                    <a:pt x="357" y="643"/>
                    <a:pt x="748" y="989"/>
                    <a:pt x="1163" y="1293"/>
                  </a:cubicBezTo>
                  <a:cubicBezTo>
                    <a:pt x="1177" y="1209"/>
                    <a:pt x="1191" y="1125"/>
                    <a:pt x="1208" y="1042"/>
                  </a:cubicBezTo>
                  <a:cubicBezTo>
                    <a:pt x="798" y="735"/>
                    <a:pt x="413" y="386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64"/>
            <p:cNvSpPr/>
            <p:nvPr/>
          </p:nvSpPr>
          <p:spPr>
            <a:xfrm>
              <a:off x="5463868" y="2336760"/>
              <a:ext cx="101579" cy="111477"/>
            </a:xfrm>
            <a:custGeom>
              <a:avLst/>
              <a:gdLst/>
              <a:ahLst/>
              <a:cxnLst/>
              <a:rect l="l" t="t" r="r" b="b"/>
              <a:pathLst>
                <a:path w="1170" h="1284" extrusionOk="0">
                  <a:moveTo>
                    <a:pt x="85" y="0"/>
                  </a:moveTo>
                  <a:cubicBezTo>
                    <a:pt x="57" y="84"/>
                    <a:pt x="29" y="171"/>
                    <a:pt x="1" y="260"/>
                  </a:cubicBezTo>
                  <a:cubicBezTo>
                    <a:pt x="324" y="642"/>
                    <a:pt x="698" y="991"/>
                    <a:pt x="1106" y="1284"/>
                  </a:cubicBezTo>
                  <a:cubicBezTo>
                    <a:pt x="1128" y="1203"/>
                    <a:pt x="1147" y="1127"/>
                    <a:pt x="1170" y="1047"/>
                  </a:cubicBezTo>
                  <a:cubicBezTo>
                    <a:pt x="768" y="748"/>
                    <a:pt x="403" y="394"/>
                    <a:pt x="8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64"/>
            <p:cNvSpPr/>
            <p:nvPr/>
          </p:nvSpPr>
          <p:spPr>
            <a:xfrm>
              <a:off x="5501721" y="2235008"/>
              <a:ext cx="92116" cy="127018"/>
            </a:xfrm>
            <a:custGeom>
              <a:avLst/>
              <a:gdLst/>
              <a:ahLst/>
              <a:cxnLst/>
              <a:rect l="l" t="t" r="r" b="b"/>
              <a:pathLst>
                <a:path w="1061" h="1463" extrusionOk="0">
                  <a:moveTo>
                    <a:pt x="112" y="1"/>
                  </a:moveTo>
                  <a:cubicBezTo>
                    <a:pt x="73" y="84"/>
                    <a:pt x="36" y="168"/>
                    <a:pt x="0" y="252"/>
                  </a:cubicBezTo>
                  <a:cubicBezTo>
                    <a:pt x="260" y="645"/>
                    <a:pt x="580" y="1047"/>
                    <a:pt x="974" y="1462"/>
                  </a:cubicBezTo>
                  <a:cubicBezTo>
                    <a:pt x="1002" y="1382"/>
                    <a:pt x="1030" y="1301"/>
                    <a:pt x="1060" y="1223"/>
                  </a:cubicBezTo>
                  <a:cubicBezTo>
                    <a:pt x="670" y="799"/>
                    <a:pt x="357" y="394"/>
                    <a:pt x="1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64"/>
            <p:cNvSpPr/>
            <p:nvPr/>
          </p:nvSpPr>
          <p:spPr>
            <a:xfrm>
              <a:off x="5551555" y="2133517"/>
              <a:ext cx="84129" cy="131619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5" y="1"/>
                  </a:moveTo>
                  <a:cubicBezTo>
                    <a:pt x="90" y="82"/>
                    <a:pt x="43" y="160"/>
                    <a:pt x="1" y="238"/>
                  </a:cubicBezTo>
                  <a:cubicBezTo>
                    <a:pt x="224" y="665"/>
                    <a:pt x="511" y="1089"/>
                    <a:pt x="860" y="1516"/>
                  </a:cubicBezTo>
                  <a:cubicBezTo>
                    <a:pt x="894" y="1443"/>
                    <a:pt x="930" y="1365"/>
                    <a:pt x="969" y="1292"/>
                  </a:cubicBezTo>
                  <a:cubicBezTo>
                    <a:pt x="623" y="863"/>
                    <a:pt x="344" y="430"/>
                    <a:pt x="1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64"/>
            <p:cNvSpPr/>
            <p:nvPr/>
          </p:nvSpPr>
          <p:spPr>
            <a:xfrm>
              <a:off x="5604602" y="2048000"/>
              <a:ext cx="79527" cy="129188"/>
            </a:xfrm>
            <a:custGeom>
              <a:avLst/>
              <a:gdLst/>
              <a:ahLst/>
              <a:cxnLst/>
              <a:rect l="l" t="t" r="r" b="b"/>
              <a:pathLst>
                <a:path w="916" h="1488" extrusionOk="0">
                  <a:moveTo>
                    <a:pt x="149" y="1"/>
                  </a:moveTo>
                  <a:cubicBezTo>
                    <a:pt x="98" y="73"/>
                    <a:pt x="51" y="143"/>
                    <a:pt x="1" y="216"/>
                  </a:cubicBezTo>
                  <a:cubicBezTo>
                    <a:pt x="224" y="662"/>
                    <a:pt x="486" y="1092"/>
                    <a:pt x="785" y="1488"/>
                  </a:cubicBezTo>
                  <a:cubicBezTo>
                    <a:pt x="827" y="1418"/>
                    <a:pt x="874" y="1348"/>
                    <a:pt x="916" y="1279"/>
                  </a:cubicBezTo>
                  <a:cubicBezTo>
                    <a:pt x="623" y="880"/>
                    <a:pt x="366" y="450"/>
                    <a:pt x="1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64"/>
            <p:cNvSpPr/>
            <p:nvPr/>
          </p:nvSpPr>
          <p:spPr>
            <a:xfrm>
              <a:off x="5668587" y="1962310"/>
              <a:ext cx="63292" cy="145424"/>
            </a:xfrm>
            <a:custGeom>
              <a:avLst/>
              <a:gdLst/>
              <a:ahLst/>
              <a:cxnLst/>
              <a:rect l="l" t="t" r="r" b="b"/>
              <a:pathLst>
                <a:path w="729" h="1675" extrusionOk="0">
                  <a:moveTo>
                    <a:pt x="179" y="0"/>
                  </a:moveTo>
                  <a:cubicBezTo>
                    <a:pt x="117" y="70"/>
                    <a:pt x="59" y="143"/>
                    <a:pt x="0" y="212"/>
                  </a:cubicBezTo>
                  <a:cubicBezTo>
                    <a:pt x="112" y="592"/>
                    <a:pt x="257" y="985"/>
                    <a:pt x="444" y="1401"/>
                  </a:cubicBezTo>
                  <a:cubicBezTo>
                    <a:pt x="486" y="1496"/>
                    <a:pt x="530" y="1588"/>
                    <a:pt x="578" y="1674"/>
                  </a:cubicBezTo>
                  <a:cubicBezTo>
                    <a:pt x="628" y="1604"/>
                    <a:pt x="681" y="1535"/>
                    <a:pt x="728" y="1468"/>
                  </a:cubicBezTo>
                  <a:cubicBezTo>
                    <a:pt x="700" y="1415"/>
                    <a:pt x="675" y="1365"/>
                    <a:pt x="653" y="1309"/>
                  </a:cubicBezTo>
                  <a:cubicBezTo>
                    <a:pt x="444" y="848"/>
                    <a:pt x="285" y="410"/>
                    <a:pt x="1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64"/>
            <p:cNvSpPr/>
            <p:nvPr/>
          </p:nvSpPr>
          <p:spPr>
            <a:xfrm>
              <a:off x="5745075" y="1879485"/>
              <a:ext cx="55825" cy="143427"/>
            </a:xfrm>
            <a:custGeom>
              <a:avLst/>
              <a:gdLst/>
              <a:ahLst/>
              <a:cxnLst/>
              <a:rect l="l" t="t" r="r" b="b"/>
              <a:pathLst>
                <a:path w="643" h="1652" extrusionOk="0">
                  <a:moveTo>
                    <a:pt x="193" y="0"/>
                  </a:moveTo>
                  <a:cubicBezTo>
                    <a:pt x="129" y="64"/>
                    <a:pt x="65" y="129"/>
                    <a:pt x="1" y="190"/>
                  </a:cubicBezTo>
                  <a:cubicBezTo>
                    <a:pt x="107" y="659"/>
                    <a:pt x="263" y="1147"/>
                    <a:pt x="472" y="1652"/>
                  </a:cubicBezTo>
                  <a:cubicBezTo>
                    <a:pt x="528" y="1588"/>
                    <a:pt x="587" y="1529"/>
                    <a:pt x="642" y="1468"/>
                  </a:cubicBezTo>
                  <a:cubicBezTo>
                    <a:pt x="436" y="960"/>
                    <a:pt x="291" y="472"/>
                    <a:pt x="1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64"/>
            <p:cNvSpPr/>
            <p:nvPr/>
          </p:nvSpPr>
          <p:spPr>
            <a:xfrm>
              <a:off x="5830157" y="1804126"/>
              <a:ext cx="43150" cy="146639"/>
            </a:xfrm>
            <a:custGeom>
              <a:avLst/>
              <a:gdLst/>
              <a:ahLst/>
              <a:cxnLst/>
              <a:rect l="l" t="t" r="r" b="b"/>
              <a:pathLst>
                <a:path w="497" h="1689" extrusionOk="0">
                  <a:moveTo>
                    <a:pt x="220" y="1"/>
                  </a:moveTo>
                  <a:cubicBezTo>
                    <a:pt x="148" y="56"/>
                    <a:pt x="75" y="118"/>
                    <a:pt x="0" y="176"/>
                  </a:cubicBezTo>
                  <a:cubicBezTo>
                    <a:pt x="39" y="692"/>
                    <a:pt x="145" y="1200"/>
                    <a:pt x="313" y="1688"/>
                  </a:cubicBezTo>
                  <a:cubicBezTo>
                    <a:pt x="371" y="1633"/>
                    <a:pt x="432" y="1577"/>
                    <a:pt x="497" y="1521"/>
                  </a:cubicBezTo>
                  <a:cubicBezTo>
                    <a:pt x="335" y="1033"/>
                    <a:pt x="243" y="522"/>
                    <a:pt x="2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64"/>
            <p:cNvSpPr/>
            <p:nvPr/>
          </p:nvSpPr>
          <p:spPr>
            <a:xfrm>
              <a:off x="5902304" y="1752035"/>
              <a:ext cx="33773" cy="145944"/>
            </a:xfrm>
            <a:custGeom>
              <a:avLst/>
              <a:gdLst/>
              <a:ahLst/>
              <a:cxnLst/>
              <a:rect l="l" t="t" r="r" b="b"/>
              <a:pathLst>
                <a:path w="389" h="1681" extrusionOk="0">
                  <a:moveTo>
                    <a:pt x="224" y="1"/>
                  </a:moveTo>
                  <a:cubicBezTo>
                    <a:pt x="145" y="51"/>
                    <a:pt x="73" y="98"/>
                    <a:pt x="0" y="151"/>
                  </a:cubicBezTo>
                  <a:cubicBezTo>
                    <a:pt x="12" y="411"/>
                    <a:pt x="31" y="679"/>
                    <a:pt x="59" y="958"/>
                  </a:cubicBezTo>
                  <a:cubicBezTo>
                    <a:pt x="84" y="1206"/>
                    <a:pt x="118" y="1451"/>
                    <a:pt x="196" y="1680"/>
                  </a:cubicBezTo>
                  <a:cubicBezTo>
                    <a:pt x="257" y="1630"/>
                    <a:pt x="321" y="1583"/>
                    <a:pt x="388" y="1532"/>
                  </a:cubicBezTo>
                  <a:cubicBezTo>
                    <a:pt x="332" y="1340"/>
                    <a:pt x="304" y="1131"/>
                    <a:pt x="285" y="935"/>
                  </a:cubicBezTo>
                  <a:cubicBezTo>
                    <a:pt x="251" y="609"/>
                    <a:pt x="229" y="299"/>
                    <a:pt x="2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64"/>
            <p:cNvSpPr/>
            <p:nvPr/>
          </p:nvSpPr>
          <p:spPr>
            <a:xfrm>
              <a:off x="5981049" y="1702201"/>
              <a:ext cx="25438" cy="146379"/>
            </a:xfrm>
            <a:custGeom>
              <a:avLst/>
              <a:gdLst/>
              <a:ahLst/>
              <a:cxnLst/>
              <a:rect l="l" t="t" r="r" b="b"/>
              <a:pathLst>
                <a:path w="293" h="1686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84" y="42"/>
                    <a:pt x="109" y="87"/>
                    <a:pt x="28" y="134"/>
                  </a:cubicBezTo>
                  <a:cubicBezTo>
                    <a:pt x="0" y="653"/>
                    <a:pt x="17" y="1169"/>
                    <a:pt x="75" y="1685"/>
                  </a:cubicBezTo>
                  <a:cubicBezTo>
                    <a:pt x="151" y="1635"/>
                    <a:pt x="220" y="1590"/>
                    <a:pt x="293" y="1546"/>
                  </a:cubicBezTo>
                  <a:cubicBezTo>
                    <a:pt x="240" y="1032"/>
                    <a:pt x="234" y="516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64"/>
            <p:cNvSpPr/>
            <p:nvPr/>
          </p:nvSpPr>
          <p:spPr>
            <a:xfrm>
              <a:off x="6058492" y="1660962"/>
              <a:ext cx="28911" cy="143774"/>
            </a:xfrm>
            <a:custGeom>
              <a:avLst/>
              <a:gdLst/>
              <a:ahLst/>
              <a:cxnLst/>
              <a:rect l="l" t="t" r="r" b="b"/>
              <a:pathLst>
                <a:path w="333" h="1656" extrusionOk="0">
                  <a:moveTo>
                    <a:pt x="333" y="1"/>
                  </a:moveTo>
                  <a:lnTo>
                    <a:pt x="333" y="1"/>
                  </a:lnTo>
                  <a:cubicBezTo>
                    <a:pt x="252" y="37"/>
                    <a:pt x="168" y="73"/>
                    <a:pt x="87" y="112"/>
                  </a:cubicBezTo>
                  <a:cubicBezTo>
                    <a:pt x="26" y="623"/>
                    <a:pt x="1" y="1139"/>
                    <a:pt x="20" y="1655"/>
                  </a:cubicBezTo>
                  <a:cubicBezTo>
                    <a:pt x="96" y="1616"/>
                    <a:pt x="168" y="1574"/>
                    <a:pt x="244" y="1535"/>
                  </a:cubicBezTo>
                  <a:cubicBezTo>
                    <a:pt x="230" y="1022"/>
                    <a:pt x="263" y="511"/>
                    <a:pt x="33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64"/>
            <p:cNvSpPr/>
            <p:nvPr/>
          </p:nvSpPr>
          <p:spPr>
            <a:xfrm>
              <a:off x="6162414" y="1614687"/>
              <a:ext cx="47838" cy="141603"/>
            </a:xfrm>
            <a:custGeom>
              <a:avLst/>
              <a:gdLst/>
              <a:ahLst/>
              <a:cxnLst/>
              <a:rect l="l" t="t" r="r" b="b"/>
              <a:pathLst>
                <a:path w="551" h="1631" extrusionOk="0">
                  <a:moveTo>
                    <a:pt x="550" y="1"/>
                  </a:moveTo>
                  <a:cubicBezTo>
                    <a:pt x="467" y="26"/>
                    <a:pt x="383" y="54"/>
                    <a:pt x="296" y="85"/>
                  </a:cubicBezTo>
                  <a:cubicBezTo>
                    <a:pt x="176" y="592"/>
                    <a:pt x="79" y="1109"/>
                    <a:pt x="1" y="1630"/>
                  </a:cubicBezTo>
                  <a:cubicBezTo>
                    <a:pt x="84" y="1594"/>
                    <a:pt x="162" y="1563"/>
                    <a:pt x="246" y="1533"/>
                  </a:cubicBezTo>
                  <a:cubicBezTo>
                    <a:pt x="330" y="1016"/>
                    <a:pt x="433" y="506"/>
                    <a:pt x="55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64"/>
            <p:cNvSpPr/>
            <p:nvPr/>
          </p:nvSpPr>
          <p:spPr>
            <a:xfrm>
              <a:off x="6249841" y="1591680"/>
              <a:ext cx="45407" cy="133356"/>
            </a:xfrm>
            <a:custGeom>
              <a:avLst/>
              <a:gdLst/>
              <a:ahLst/>
              <a:cxnLst/>
              <a:rect l="l" t="t" r="r" b="b"/>
              <a:pathLst>
                <a:path w="523" h="1536" extrusionOk="0">
                  <a:moveTo>
                    <a:pt x="522" y="1"/>
                  </a:moveTo>
                  <a:lnTo>
                    <a:pt x="522" y="1"/>
                  </a:lnTo>
                  <a:cubicBezTo>
                    <a:pt x="439" y="18"/>
                    <a:pt x="361" y="40"/>
                    <a:pt x="280" y="60"/>
                  </a:cubicBezTo>
                  <a:cubicBezTo>
                    <a:pt x="182" y="551"/>
                    <a:pt x="87" y="1044"/>
                    <a:pt x="1" y="1535"/>
                  </a:cubicBezTo>
                  <a:cubicBezTo>
                    <a:pt x="82" y="1510"/>
                    <a:pt x="160" y="1485"/>
                    <a:pt x="243" y="1463"/>
                  </a:cubicBezTo>
                  <a:cubicBezTo>
                    <a:pt x="333" y="975"/>
                    <a:pt x="425" y="486"/>
                    <a:pt x="52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64"/>
            <p:cNvSpPr/>
            <p:nvPr/>
          </p:nvSpPr>
          <p:spPr>
            <a:xfrm>
              <a:off x="6351853" y="1573535"/>
              <a:ext cx="43150" cy="125542"/>
            </a:xfrm>
            <a:custGeom>
              <a:avLst/>
              <a:gdLst/>
              <a:ahLst/>
              <a:cxnLst/>
              <a:rect l="l" t="t" r="r" b="b"/>
              <a:pathLst>
                <a:path w="497" h="1446" extrusionOk="0">
                  <a:moveTo>
                    <a:pt x="497" y="1"/>
                  </a:moveTo>
                  <a:cubicBezTo>
                    <a:pt x="416" y="12"/>
                    <a:pt x="338" y="20"/>
                    <a:pt x="260" y="34"/>
                  </a:cubicBezTo>
                  <a:cubicBezTo>
                    <a:pt x="196" y="450"/>
                    <a:pt x="115" y="860"/>
                    <a:pt x="37" y="1264"/>
                  </a:cubicBezTo>
                  <a:lnTo>
                    <a:pt x="0" y="1446"/>
                  </a:lnTo>
                  <a:cubicBezTo>
                    <a:pt x="81" y="1429"/>
                    <a:pt x="165" y="1415"/>
                    <a:pt x="246" y="1401"/>
                  </a:cubicBezTo>
                  <a:lnTo>
                    <a:pt x="262" y="1312"/>
                  </a:lnTo>
                  <a:cubicBezTo>
                    <a:pt x="346" y="882"/>
                    <a:pt x="433" y="444"/>
                    <a:pt x="49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64"/>
            <p:cNvSpPr/>
            <p:nvPr/>
          </p:nvSpPr>
          <p:spPr>
            <a:xfrm>
              <a:off x="6473140" y="1563638"/>
              <a:ext cx="45407" cy="119030"/>
            </a:xfrm>
            <a:custGeom>
              <a:avLst/>
              <a:gdLst/>
              <a:ahLst/>
              <a:cxnLst/>
              <a:rect l="l" t="t" r="r" b="b"/>
              <a:pathLst>
                <a:path w="523" h="1371" extrusionOk="0">
                  <a:moveTo>
                    <a:pt x="523" y="0"/>
                  </a:moveTo>
                  <a:cubicBezTo>
                    <a:pt x="445" y="0"/>
                    <a:pt x="369" y="3"/>
                    <a:pt x="288" y="6"/>
                  </a:cubicBezTo>
                  <a:cubicBezTo>
                    <a:pt x="246" y="469"/>
                    <a:pt x="152" y="927"/>
                    <a:pt x="1" y="1370"/>
                  </a:cubicBezTo>
                  <a:cubicBezTo>
                    <a:pt x="85" y="1367"/>
                    <a:pt x="166" y="1359"/>
                    <a:pt x="249" y="1356"/>
                  </a:cubicBezTo>
                  <a:cubicBezTo>
                    <a:pt x="392" y="915"/>
                    <a:pt x="484" y="461"/>
                    <a:pt x="5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64"/>
            <p:cNvSpPr/>
            <p:nvPr/>
          </p:nvSpPr>
          <p:spPr>
            <a:xfrm>
              <a:off x="6574197" y="1564333"/>
              <a:ext cx="47577" cy="116860"/>
            </a:xfrm>
            <a:custGeom>
              <a:avLst/>
              <a:gdLst/>
              <a:ahLst/>
              <a:cxnLst/>
              <a:rect l="l" t="t" r="r" b="b"/>
              <a:pathLst>
                <a:path w="548" h="1346" extrusionOk="0">
                  <a:moveTo>
                    <a:pt x="321" y="1"/>
                  </a:moveTo>
                  <a:cubicBezTo>
                    <a:pt x="254" y="455"/>
                    <a:pt x="140" y="902"/>
                    <a:pt x="0" y="1337"/>
                  </a:cubicBezTo>
                  <a:cubicBezTo>
                    <a:pt x="78" y="1337"/>
                    <a:pt x="157" y="1340"/>
                    <a:pt x="237" y="1345"/>
                  </a:cubicBezTo>
                  <a:cubicBezTo>
                    <a:pt x="371" y="907"/>
                    <a:pt x="483" y="467"/>
                    <a:pt x="547" y="12"/>
                  </a:cubicBezTo>
                  <a:cubicBezTo>
                    <a:pt x="469" y="6"/>
                    <a:pt x="394" y="1"/>
                    <a:pt x="3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64"/>
            <p:cNvSpPr/>
            <p:nvPr/>
          </p:nvSpPr>
          <p:spPr>
            <a:xfrm>
              <a:off x="6686107" y="1575706"/>
              <a:ext cx="54089" cy="116339"/>
            </a:xfrm>
            <a:custGeom>
              <a:avLst/>
              <a:gdLst/>
              <a:ahLst/>
              <a:cxnLst/>
              <a:rect l="l" t="t" r="r" b="b"/>
              <a:pathLst>
                <a:path w="623" h="1340" extrusionOk="0">
                  <a:moveTo>
                    <a:pt x="399" y="1"/>
                  </a:moveTo>
                  <a:cubicBezTo>
                    <a:pt x="321" y="450"/>
                    <a:pt x="190" y="888"/>
                    <a:pt x="0" y="1304"/>
                  </a:cubicBezTo>
                  <a:cubicBezTo>
                    <a:pt x="81" y="1315"/>
                    <a:pt x="156" y="1329"/>
                    <a:pt x="237" y="1340"/>
                  </a:cubicBezTo>
                  <a:cubicBezTo>
                    <a:pt x="416" y="924"/>
                    <a:pt x="547" y="483"/>
                    <a:pt x="622" y="37"/>
                  </a:cubicBezTo>
                  <a:cubicBezTo>
                    <a:pt x="544" y="23"/>
                    <a:pt x="469" y="9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64"/>
            <p:cNvSpPr/>
            <p:nvPr/>
          </p:nvSpPr>
          <p:spPr>
            <a:xfrm>
              <a:off x="6786122" y="1599234"/>
              <a:ext cx="69109" cy="112953"/>
            </a:xfrm>
            <a:custGeom>
              <a:avLst/>
              <a:gdLst/>
              <a:ahLst/>
              <a:cxnLst/>
              <a:rect l="l" t="t" r="r" b="b"/>
              <a:pathLst>
                <a:path w="796" h="1301" extrusionOk="0">
                  <a:moveTo>
                    <a:pt x="572" y="0"/>
                  </a:moveTo>
                  <a:cubicBezTo>
                    <a:pt x="422" y="433"/>
                    <a:pt x="229" y="849"/>
                    <a:pt x="0" y="1245"/>
                  </a:cubicBezTo>
                  <a:cubicBezTo>
                    <a:pt x="76" y="1264"/>
                    <a:pt x="154" y="1281"/>
                    <a:pt x="229" y="1300"/>
                  </a:cubicBezTo>
                  <a:cubicBezTo>
                    <a:pt x="455" y="907"/>
                    <a:pt x="645" y="489"/>
                    <a:pt x="795" y="59"/>
                  </a:cubicBezTo>
                  <a:cubicBezTo>
                    <a:pt x="720" y="40"/>
                    <a:pt x="648" y="17"/>
                    <a:pt x="5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64"/>
            <p:cNvSpPr/>
            <p:nvPr/>
          </p:nvSpPr>
          <p:spPr>
            <a:xfrm>
              <a:off x="6867993" y="1633180"/>
              <a:ext cx="94981" cy="104184"/>
            </a:xfrm>
            <a:custGeom>
              <a:avLst/>
              <a:gdLst/>
              <a:ahLst/>
              <a:cxnLst/>
              <a:rect l="l" t="t" r="r" b="b"/>
              <a:pathLst>
                <a:path w="1094" h="1200" extrusionOk="0">
                  <a:moveTo>
                    <a:pt x="876" y="0"/>
                  </a:moveTo>
                  <a:cubicBezTo>
                    <a:pt x="653" y="396"/>
                    <a:pt x="349" y="764"/>
                    <a:pt x="0" y="1119"/>
                  </a:cubicBezTo>
                  <a:cubicBezTo>
                    <a:pt x="81" y="1144"/>
                    <a:pt x="162" y="1172"/>
                    <a:pt x="243" y="1200"/>
                  </a:cubicBezTo>
                  <a:cubicBezTo>
                    <a:pt x="564" y="868"/>
                    <a:pt x="865" y="497"/>
                    <a:pt x="1094" y="81"/>
                  </a:cubicBezTo>
                  <a:cubicBezTo>
                    <a:pt x="1024" y="53"/>
                    <a:pt x="954" y="28"/>
                    <a:pt x="87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64"/>
            <p:cNvSpPr/>
            <p:nvPr/>
          </p:nvSpPr>
          <p:spPr>
            <a:xfrm>
              <a:off x="6956375" y="1669731"/>
              <a:ext cx="94026" cy="102795"/>
            </a:xfrm>
            <a:custGeom>
              <a:avLst/>
              <a:gdLst/>
              <a:ahLst/>
              <a:cxnLst/>
              <a:rect l="l" t="t" r="r" b="b"/>
              <a:pathLst>
                <a:path w="1083" h="1184" extrusionOk="0">
                  <a:moveTo>
                    <a:pt x="877" y="0"/>
                  </a:moveTo>
                  <a:cubicBezTo>
                    <a:pt x="734" y="229"/>
                    <a:pt x="567" y="438"/>
                    <a:pt x="405" y="628"/>
                  </a:cubicBezTo>
                  <a:cubicBezTo>
                    <a:pt x="274" y="787"/>
                    <a:pt x="140" y="935"/>
                    <a:pt x="1" y="1085"/>
                  </a:cubicBezTo>
                  <a:cubicBezTo>
                    <a:pt x="76" y="1116"/>
                    <a:pt x="148" y="1150"/>
                    <a:pt x="221" y="1183"/>
                  </a:cubicBezTo>
                  <a:cubicBezTo>
                    <a:pt x="344" y="1046"/>
                    <a:pt x="461" y="915"/>
                    <a:pt x="578" y="776"/>
                  </a:cubicBezTo>
                  <a:cubicBezTo>
                    <a:pt x="748" y="572"/>
                    <a:pt x="927" y="349"/>
                    <a:pt x="1083" y="103"/>
                  </a:cubicBezTo>
                  <a:cubicBezTo>
                    <a:pt x="1013" y="67"/>
                    <a:pt x="946" y="37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64"/>
            <p:cNvSpPr/>
            <p:nvPr/>
          </p:nvSpPr>
          <p:spPr>
            <a:xfrm>
              <a:off x="7069934" y="1732240"/>
              <a:ext cx="94547" cy="100277"/>
            </a:xfrm>
            <a:custGeom>
              <a:avLst/>
              <a:gdLst/>
              <a:ahLst/>
              <a:cxnLst/>
              <a:rect l="l" t="t" r="r" b="b"/>
              <a:pathLst>
                <a:path w="1089" h="1155" extrusionOk="0">
                  <a:moveTo>
                    <a:pt x="897" y="0"/>
                  </a:moveTo>
                  <a:cubicBezTo>
                    <a:pt x="645" y="382"/>
                    <a:pt x="344" y="728"/>
                    <a:pt x="1" y="1032"/>
                  </a:cubicBezTo>
                  <a:cubicBezTo>
                    <a:pt x="68" y="1069"/>
                    <a:pt x="138" y="1113"/>
                    <a:pt x="205" y="1155"/>
                  </a:cubicBezTo>
                  <a:cubicBezTo>
                    <a:pt x="542" y="848"/>
                    <a:pt x="841" y="502"/>
                    <a:pt x="1089" y="123"/>
                  </a:cubicBezTo>
                  <a:cubicBezTo>
                    <a:pt x="1028" y="81"/>
                    <a:pt x="961" y="42"/>
                    <a:pt x="89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64"/>
            <p:cNvSpPr/>
            <p:nvPr/>
          </p:nvSpPr>
          <p:spPr>
            <a:xfrm>
              <a:off x="7136351" y="1784245"/>
              <a:ext cx="104184" cy="92376"/>
            </a:xfrm>
            <a:custGeom>
              <a:avLst/>
              <a:gdLst/>
              <a:ahLst/>
              <a:cxnLst/>
              <a:rect l="l" t="t" r="r" b="b"/>
              <a:pathLst>
                <a:path w="1200" h="1064" extrusionOk="0">
                  <a:moveTo>
                    <a:pt x="1021" y="1"/>
                  </a:moveTo>
                  <a:cubicBezTo>
                    <a:pt x="857" y="238"/>
                    <a:pt x="659" y="433"/>
                    <a:pt x="491" y="573"/>
                  </a:cubicBezTo>
                  <a:cubicBezTo>
                    <a:pt x="338" y="698"/>
                    <a:pt x="171" y="813"/>
                    <a:pt x="0" y="921"/>
                  </a:cubicBezTo>
                  <a:cubicBezTo>
                    <a:pt x="67" y="966"/>
                    <a:pt x="132" y="1014"/>
                    <a:pt x="198" y="1064"/>
                  </a:cubicBezTo>
                  <a:cubicBezTo>
                    <a:pt x="349" y="966"/>
                    <a:pt x="494" y="863"/>
                    <a:pt x="634" y="746"/>
                  </a:cubicBezTo>
                  <a:cubicBezTo>
                    <a:pt x="862" y="559"/>
                    <a:pt x="1049" y="352"/>
                    <a:pt x="1200" y="138"/>
                  </a:cubicBezTo>
                  <a:cubicBezTo>
                    <a:pt x="1141" y="90"/>
                    <a:pt x="1077" y="45"/>
                    <a:pt x="10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64"/>
            <p:cNvSpPr/>
            <p:nvPr/>
          </p:nvSpPr>
          <p:spPr>
            <a:xfrm>
              <a:off x="7192523" y="1827133"/>
              <a:ext cx="101840" cy="93071"/>
            </a:xfrm>
            <a:custGeom>
              <a:avLst/>
              <a:gdLst/>
              <a:ahLst/>
              <a:cxnLst/>
              <a:rect l="l" t="t" r="r" b="b"/>
              <a:pathLst>
                <a:path w="1173" h="1072" extrusionOk="0">
                  <a:moveTo>
                    <a:pt x="999" y="1"/>
                  </a:moveTo>
                  <a:cubicBezTo>
                    <a:pt x="706" y="347"/>
                    <a:pt x="369" y="656"/>
                    <a:pt x="1" y="921"/>
                  </a:cubicBezTo>
                  <a:cubicBezTo>
                    <a:pt x="62" y="971"/>
                    <a:pt x="123" y="1022"/>
                    <a:pt x="182" y="1072"/>
                  </a:cubicBezTo>
                  <a:cubicBezTo>
                    <a:pt x="545" y="804"/>
                    <a:pt x="879" y="489"/>
                    <a:pt x="1172" y="148"/>
                  </a:cubicBezTo>
                  <a:cubicBezTo>
                    <a:pt x="1114" y="95"/>
                    <a:pt x="1058" y="48"/>
                    <a:pt x="9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64"/>
            <p:cNvSpPr/>
            <p:nvPr/>
          </p:nvSpPr>
          <p:spPr>
            <a:xfrm>
              <a:off x="7247479" y="1877488"/>
              <a:ext cx="102534" cy="91421"/>
            </a:xfrm>
            <a:custGeom>
              <a:avLst/>
              <a:gdLst/>
              <a:ahLst/>
              <a:cxnLst/>
              <a:rect l="l" t="t" r="r" b="b"/>
              <a:pathLst>
                <a:path w="1181" h="1053" extrusionOk="0">
                  <a:moveTo>
                    <a:pt x="1019" y="1"/>
                  </a:moveTo>
                  <a:cubicBezTo>
                    <a:pt x="757" y="355"/>
                    <a:pt x="400" y="643"/>
                    <a:pt x="1" y="888"/>
                  </a:cubicBezTo>
                  <a:cubicBezTo>
                    <a:pt x="59" y="947"/>
                    <a:pt x="115" y="997"/>
                    <a:pt x="171" y="1053"/>
                  </a:cubicBezTo>
                  <a:cubicBezTo>
                    <a:pt x="564" y="807"/>
                    <a:pt x="916" y="520"/>
                    <a:pt x="1181" y="160"/>
                  </a:cubicBezTo>
                  <a:cubicBezTo>
                    <a:pt x="1125" y="104"/>
                    <a:pt x="1069" y="54"/>
                    <a:pt x="101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64"/>
            <p:cNvSpPr/>
            <p:nvPr/>
          </p:nvSpPr>
          <p:spPr>
            <a:xfrm>
              <a:off x="7328134" y="1948766"/>
              <a:ext cx="90466" cy="105920"/>
            </a:xfrm>
            <a:custGeom>
              <a:avLst/>
              <a:gdLst/>
              <a:ahLst/>
              <a:cxnLst/>
              <a:rect l="l" t="t" r="r" b="b"/>
              <a:pathLst>
                <a:path w="1042" h="1220" extrusionOk="0">
                  <a:moveTo>
                    <a:pt x="877" y="0"/>
                  </a:moveTo>
                  <a:cubicBezTo>
                    <a:pt x="684" y="413"/>
                    <a:pt x="375" y="776"/>
                    <a:pt x="1" y="1046"/>
                  </a:cubicBezTo>
                  <a:cubicBezTo>
                    <a:pt x="51" y="1102"/>
                    <a:pt x="99" y="1161"/>
                    <a:pt x="149" y="1219"/>
                  </a:cubicBezTo>
                  <a:cubicBezTo>
                    <a:pt x="523" y="951"/>
                    <a:pt x="832" y="592"/>
                    <a:pt x="1041" y="187"/>
                  </a:cubicBezTo>
                  <a:cubicBezTo>
                    <a:pt x="988" y="126"/>
                    <a:pt x="933" y="64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64"/>
            <p:cNvSpPr/>
            <p:nvPr/>
          </p:nvSpPr>
          <p:spPr>
            <a:xfrm>
              <a:off x="7376405" y="2032286"/>
              <a:ext cx="107310" cy="84823"/>
            </a:xfrm>
            <a:custGeom>
              <a:avLst/>
              <a:gdLst/>
              <a:ahLst/>
              <a:cxnLst/>
              <a:rect l="l" t="t" r="r" b="b"/>
              <a:pathLst>
                <a:path w="1236" h="977" extrusionOk="0">
                  <a:moveTo>
                    <a:pt x="1096" y="1"/>
                  </a:moveTo>
                  <a:cubicBezTo>
                    <a:pt x="893" y="302"/>
                    <a:pt x="561" y="519"/>
                    <a:pt x="287" y="656"/>
                  </a:cubicBezTo>
                  <a:cubicBezTo>
                    <a:pt x="193" y="701"/>
                    <a:pt x="98" y="743"/>
                    <a:pt x="0" y="785"/>
                  </a:cubicBezTo>
                  <a:cubicBezTo>
                    <a:pt x="45" y="846"/>
                    <a:pt x="92" y="913"/>
                    <a:pt x="137" y="977"/>
                  </a:cubicBezTo>
                  <a:cubicBezTo>
                    <a:pt x="220" y="941"/>
                    <a:pt x="304" y="902"/>
                    <a:pt x="388" y="860"/>
                  </a:cubicBezTo>
                  <a:cubicBezTo>
                    <a:pt x="670" y="720"/>
                    <a:pt x="1004" y="506"/>
                    <a:pt x="1236" y="199"/>
                  </a:cubicBezTo>
                  <a:cubicBezTo>
                    <a:pt x="1189" y="132"/>
                    <a:pt x="1141" y="65"/>
                    <a:pt x="10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64"/>
            <p:cNvSpPr/>
            <p:nvPr/>
          </p:nvSpPr>
          <p:spPr>
            <a:xfrm>
              <a:off x="7431362" y="2105214"/>
              <a:ext cx="99843" cy="96717"/>
            </a:xfrm>
            <a:custGeom>
              <a:avLst/>
              <a:gdLst/>
              <a:ahLst/>
              <a:cxnLst/>
              <a:rect l="l" t="t" r="r" b="b"/>
              <a:pathLst>
                <a:path w="1150" h="1114" extrusionOk="0">
                  <a:moveTo>
                    <a:pt x="1024" y="0"/>
                  </a:moveTo>
                  <a:cubicBezTo>
                    <a:pt x="748" y="366"/>
                    <a:pt x="397" y="675"/>
                    <a:pt x="0" y="913"/>
                  </a:cubicBezTo>
                  <a:lnTo>
                    <a:pt x="118" y="1113"/>
                  </a:lnTo>
                  <a:cubicBezTo>
                    <a:pt x="511" y="874"/>
                    <a:pt x="862" y="569"/>
                    <a:pt x="1150" y="210"/>
                  </a:cubicBezTo>
                  <a:lnTo>
                    <a:pt x="102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64"/>
            <p:cNvSpPr/>
            <p:nvPr/>
          </p:nvSpPr>
          <p:spPr>
            <a:xfrm>
              <a:off x="7473035" y="2205924"/>
              <a:ext cx="111216" cy="75447"/>
            </a:xfrm>
            <a:custGeom>
              <a:avLst/>
              <a:gdLst/>
              <a:ahLst/>
              <a:cxnLst/>
              <a:rect l="l" t="t" r="r" b="b"/>
              <a:pathLst>
                <a:path w="1281" h="869" extrusionOk="0">
                  <a:moveTo>
                    <a:pt x="1177" y="1"/>
                  </a:moveTo>
                  <a:cubicBezTo>
                    <a:pt x="834" y="294"/>
                    <a:pt x="430" y="520"/>
                    <a:pt x="0" y="659"/>
                  </a:cubicBezTo>
                  <a:cubicBezTo>
                    <a:pt x="34" y="729"/>
                    <a:pt x="67" y="799"/>
                    <a:pt x="98" y="868"/>
                  </a:cubicBezTo>
                  <a:cubicBezTo>
                    <a:pt x="525" y="723"/>
                    <a:pt x="932" y="503"/>
                    <a:pt x="1281" y="213"/>
                  </a:cubicBezTo>
                  <a:cubicBezTo>
                    <a:pt x="1247" y="143"/>
                    <a:pt x="1214" y="71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64"/>
            <p:cNvSpPr/>
            <p:nvPr/>
          </p:nvSpPr>
          <p:spPr>
            <a:xfrm>
              <a:off x="7512017" y="2297952"/>
              <a:ext cx="110522" cy="77357"/>
            </a:xfrm>
            <a:custGeom>
              <a:avLst/>
              <a:gdLst/>
              <a:ahLst/>
              <a:cxnLst/>
              <a:rect l="l" t="t" r="r" b="b"/>
              <a:pathLst>
                <a:path w="1273" h="891" extrusionOk="0">
                  <a:moveTo>
                    <a:pt x="1189" y="1"/>
                  </a:moveTo>
                  <a:cubicBezTo>
                    <a:pt x="1055" y="143"/>
                    <a:pt x="874" y="255"/>
                    <a:pt x="698" y="350"/>
                  </a:cubicBezTo>
                  <a:cubicBezTo>
                    <a:pt x="472" y="472"/>
                    <a:pt x="237" y="581"/>
                    <a:pt x="0" y="673"/>
                  </a:cubicBezTo>
                  <a:cubicBezTo>
                    <a:pt x="28" y="749"/>
                    <a:pt x="53" y="818"/>
                    <a:pt x="78" y="891"/>
                  </a:cubicBezTo>
                  <a:cubicBezTo>
                    <a:pt x="330" y="790"/>
                    <a:pt x="569" y="676"/>
                    <a:pt x="807" y="548"/>
                  </a:cubicBezTo>
                  <a:cubicBezTo>
                    <a:pt x="960" y="464"/>
                    <a:pt x="1130" y="364"/>
                    <a:pt x="1273" y="233"/>
                  </a:cubicBezTo>
                  <a:lnTo>
                    <a:pt x="11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64"/>
            <p:cNvSpPr/>
            <p:nvPr/>
          </p:nvSpPr>
          <p:spPr>
            <a:xfrm>
              <a:off x="7538931" y="2381558"/>
              <a:ext cx="110001" cy="81958"/>
            </a:xfrm>
            <a:custGeom>
              <a:avLst/>
              <a:gdLst/>
              <a:ahLst/>
              <a:cxnLst/>
              <a:rect l="l" t="t" r="r" b="b"/>
              <a:pathLst>
                <a:path w="1267" h="944" extrusionOk="0">
                  <a:moveTo>
                    <a:pt x="1200" y="0"/>
                  </a:moveTo>
                  <a:cubicBezTo>
                    <a:pt x="829" y="282"/>
                    <a:pt x="427" y="525"/>
                    <a:pt x="0" y="715"/>
                  </a:cubicBezTo>
                  <a:cubicBezTo>
                    <a:pt x="22" y="793"/>
                    <a:pt x="39" y="865"/>
                    <a:pt x="56" y="943"/>
                  </a:cubicBezTo>
                  <a:cubicBezTo>
                    <a:pt x="485" y="754"/>
                    <a:pt x="890" y="517"/>
                    <a:pt x="1267" y="238"/>
                  </a:cubicBezTo>
                  <a:cubicBezTo>
                    <a:pt x="1247" y="157"/>
                    <a:pt x="1225" y="81"/>
                    <a:pt x="12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64"/>
            <p:cNvSpPr/>
            <p:nvPr/>
          </p:nvSpPr>
          <p:spPr>
            <a:xfrm>
              <a:off x="7555600" y="2464644"/>
              <a:ext cx="112692" cy="73189"/>
            </a:xfrm>
            <a:custGeom>
              <a:avLst/>
              <a:gdLst/>
              <a:ahLst/>
              <a:cxnLst/>
              <a:rect l="l" t="t" r="r" b="b"/>
              <a:pathLst>
                <a:path w="1298" h="843" extrusionOk="0">
                  <a:moveTo>
                    <a:pt x="1253" y="0"/>
                  </a:moveTo>
                  <a:cubicBezTo>
                    <a:pt x="849" y="232"/>
                    <a:pt x="430" y="436"/>
                    <a:pt x="1" y="614"/>
                  </a:cubicBezTo>
                  <a:cubicBezTo>
                    <a:pt x="14" y="689"/>
                    <a:pt x="28" y="768"/>
                    <a:pt x="40" y="843"/>
                  </a:cubicBezTo>
                  <a:cubicBezTo>
                    <a:pt x="472" y="664"/>
                    <a:pt x="890" y="463"/>
                    <a:pt x="1298" y="232"/>
                  </a:cubicBezTo>
                  <a:cubicBezTo>
                    <a:pt x="1281" y="154"/>
                    <a:pt x="1267" y="76"/>
                    <a:pt x="125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64"/>
            <p:cNvSpPr/>
            <p:nvPr/>
          </p:nvSpPr>
          <p:spPr>
            <a:xfrm>
              <a:off x="7568710" y="2572386"/>
              <a:ext cx="115123" cy="66938"/>
            </a:xfrm>
            <a:custGeom>
              <a:avLst/>
              <a:gdLst/>
              <a:ahLst/>
              <a:cxnLst/>
              <a:rect l="l" t="t" r="r" b="b"/>
              <a:pathLst>
                <a:path w="1326" h="771" extrusionOk="0">
                  <a:moveTo>
                    <a:pt x="1300" y="1"/>
                  </a:moveTo>
                  <a:cubicBezTo>
                    <a:pt x="879" y="210"/>
                    <a:pt x="447" y="391"/>
                    <a:pt x="0" y="536"/>
                  </a:cubicBezTo>
                  <a:cubicBezTo>
                    <a:pt x="6" y="615"/>
                    <a:pt x="14" y="693"/>
                    <a:pt x="17" y="771"/>
                  </a:cubicBezTo>
                  <a:cubicBezTo>
                    <a:pt x="463" y="628"/>
                    <a:pt x="904" y="450"/>
                    <a:pt x="1325" y="241"/>
                  </a:cubicBezTo>
                  <a:cubicBezTo>
                    <a:pt x="1317" y="157"/>
                    <a:pt x="1309" y="76"/>
                    <a:pt x="130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64"/>
            <p:cNvSpPr/>
            <p:nvPr/>
          </p:nvSpPr>
          <p:spPr>
            <a:xfrm>
              <a:off x="7571314" y="2664414"/>
              <a:ext cx="117381" cy="66938"/>
            </a:xfrm>
            <a:custGeom>
              <a:avLst/>
              <a:gdLst/>
              <a:ahLst/>
              <a:cxnLst/>
              <a:rect l="l" t="t" r="r" b="b"/>
              <a:pathLst>
                <a:path w="1352" h="771" extrusionOk="0">
                  <a:moveTo>
                    <a:pt x="1343" y="1"/>
                  </a:moveTo>
                  <a:cubicBezTo>
                    <a:pt x="910" y="210"/>
                    <a:pt x="461" y="383"/>
                    <a:pt x="4" y="531"/>
                  </a:cubicBezTo>
                  <a:cubicBezTo>
                    <a:pt x="4" y="609"/>
                    <a:pt x="4" y="690"/>
                    <a:pt x="1" y="771"/>
                  </a:cubicBezTo>
                  <a:cubicBezTo>
                    <a:pt x="461" y="629"/>
                    <a:pt x="910" y="453"/>
                    <a:pt x="1351" y="252"/>
                  </a:cubicBezTo>
                  <a:cubicBezTo>
                    <a:pt x="1351" y="163"/>
                    <a:pt x="1351" y="85"/>
                    <a:pt x="1343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64"/>
            <p:cNvSpPr/>
            <p:nvPr/>
          </p:nvSpPr>
          <p:spPr>
            <a:xfrm>
              <a:off x="7566713" y="2755313"/>
              <a:ext cx="120940" cy="49227"/>
            </a:xfrm>
            <a:custGeom>
              <a:avLst/>
              <a:gdLst/>
              <a:ahLst/>
              <a:cxnLst/>
              <a:rect l="l" t="t" r="r" b="b"/>
              <a:pathLst>
                <a:path w="1393" h="567" extrusionOk="0">
                  <a:moveTo>
                    <a:pt x="1393" y="0"/>
                  </a:moveTo>
                  <a:lnTo>
                    <a:pt x="1393" y="0"/>
                  </a:lnTo>
                  <a:cubicBezTo>
                    <a:pt x="941" y="128"/>
                    <a:pt x="483" y="240"/>
                    <a:pt x="23" y="329"/>
                  </a:cubicBezTo>
                  <a:cubicBezTo>
                    <a:pt x="15" y="410"/>
                    <a:pt x="9" y="488"/>
                    <a:pt x="1" y="566"/>
                  </a:cubicBezTo>
                  <a:cubicBezTo>
                    <a:pt x="467" y="477"/>
                    <a:pt x="927" y="366"/>
                    <a:pt x="1379" y="240"/>
                  </a:cubicBezTo>
                  <a:cubicBezTo>
                    <a:pt x="1387" y="159"/>
                    <a:pt x="1390" y="78"/>
                    <a:pt x="139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64"/>
            <p:cNvSpPr/>
            <p:nvPr/>
          </p:nvSpPr>
          <p:spPr>
            <a:xfrm>
              <a:off x="7552214" y="2868351"/>
              <a:ext cx="124587" cy="34033"/>
            </a:xfrm>
            <a:custGeom>
              <a:avLst/>
              <a:gdLst/>
              <a:ahLst/>
              <a:cxnLst/>
              <a:rect l="l" t="t" r="r" b="b"/>
              <a:pathLst>
                <a:path w="1435" h="392" extrusionOk="0">
                  <a:moveTo>
                    <a:pt x="1434" y="1"/>
                  </a:moveTo>
                  <a:lnTo>
                    <a:pt x="48" y="154"/>
                  </a:lnTo>
                  <a:cubicBezTo>
                    <a:pt x="31" y="235"/>
                    <a:pt x="20" y="316"/>
                    <a:pt x="0" y="391"/>
                  </a:cubicBezTo>
                  <a:lnTo>
                    <a:pt x="1401" y="235"/>
                  </a:lnTo>
                  <a:cubicBezTo>
                    <a:pt x="1409" y="157"/>
                    <a:pt x="1423" y="79"/>
                    <a:pt x="1434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64"/>
            <p:cNvSpPr/>
            <p:nvPr/>
          </p:nvSpPr>
          <p:spPr>
            <a:xfrm>
              <a:off x="7531638" y="2952653"/>
              <a:ext cx="129449" cy="33773"/>
            </a:xfrm>
            <a:custGeom>
              <a:avLst/>
              <a:gdLst/>
              <a:ahLst/>
              <a:cxnLst/>
              <a:rect l="l" t="t" r="r" b="b"/>
              <a:pathLst>
                <a:path w="1491" h="389" extrusionOk="0">
                  <a:moveTo>
                    <a:pt x="1490" y="1"/>
                  </a:moveTo>
                  <a:cubicBezTo>
                    <a:pt x="1387" y="37"/>
                    <a:pt x="1267" y="54"/>
                    <a:pt x="1144" y="71"/>
                  </a:cubicBezTo>
                  <a:cubicBezTo>
                    <a:pt x="790" y="115"/>
                    <a:pt x="427" y="143"/>
                    <a:pt x="67" y="160"/>
                  </a:cubicBezTo>
                  <a:cubicBezTo>
                    <a:pt x="48" y="235"/>
                    <a:pt x="23" y="313"/>
                    <a:pt x="0" y="389"/>
                  </a:cubicBezTo>
                  <a:cubicBezTo>
                    <a:pt x="391" y="372"/>
                    <a:pt x="781" y="341"/>
                    <a:pt x="1169" y="296"/>
                  </a:cubicBezTo>
                  <a:cubicBezTo>
                    <a:pt x="1261" y="285"/>
                    <a:pt x="1348" y="274"/>
                    <a:pt x="1431" y="255"/>
                  </a:cubicBezTo>
                  <a:cubicBezTo>
                    <a:pt x="1451" y="171"/>
                    <a:pt x="1471" y="87"/>
                    <a:pt x="149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64"/>
            <p:cNvSpPr/>
            <p:nvPr/>
          </p:nvSpPr>
          <p:spPr>
            <a:xfrm>
              <a:off x="7513232" y="3014902"/>
              <a:ext cx="132053" cy="29866"/>
            </a:xfrm>
            <a:custGeom>
              <a:avLst/>
              <a:gdLst/>
              <a:ahLst/>
              <a:cxnLst/>
              <a:rect l="l" t="t" r="r" b="b"/>
              <a:pathLst>
                <a:path w="1521" h="344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4" y="65"/>
                    <a:pt x="558" y="101"/>
                    <a:pt x="81" y="112"/>
                  </a:cubicBezTo>
                  <a:cubicBezTo>
                    <a:pt x="53" y="190"/>
                    <a:pt x="28" y="266"/>
                    <a:pt x="0" y="344"/>
                  </a:cubicBezTo>
                  <a:cubicBezTo>
                    <a:pt x="486" y="336"/>
                    <a:pt x="971" y="299"/>
                    <a:pt x="1451" y="241"/>
                  </a:cubicBezTo>
                  <a:cubicBezTo>
                    <a:pt x="1476" y="160"/>
                    <a:pt x="1496" y="82"/>
                    <a:pt x="1521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64"/>
            <p:cNvSpPr/>
            <p:nvPr/>
          </p:nvSpPr>
          <p:spPr>
            <a:xfrm>
              <a:off x="6495192" y="2295087"/>
              <a:ext cx="987838" cy="1248472"/>
            </a:xfrm>
            <a:custGeom>
              <a:avLst/>
              <a:gdLst/>
              <a:ahLst/>
              <a:cxnLst/>
              <a:rect l="l" t="t" r="r" b="b"/>
              <a:pathLst>
                <a:path w="11378" h="14380" extrusionOk="0">
                  <a:moveTo>
                    <a:pt x="4660" y="0"/>
                  </a:moveTo>
                  <a:lnTo>
                    <a:pt x="1" y="11706"/>
                  </a:lnTo>
                  <a:lnTo>
                    <a:pt x="6721" y="14379"/>
                  </a:lnTo>
                  <a:lnTo>
                    <a:pt x="11378" y="2673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64"/>
            <p:cNvSpPr/>
            <p:nvPr/>
          </p:nvSpPr>
          <p:spPr>
            <a:xfrm>
              <a:off x="6896817" y="2209831"/>
              <a:ext cx="588640" cy="402150"/>
            </a:xfrm>
            <a:custGeom>
              <a:avLst/>
              <a:gdLst/>
              <a:ahLst/>
              <a:cxnLst/>
              <a:rect l="l" t="t" r="r" b="b"/>
              <a:pathLst>
                <a:path w="6780" h="4632" extrusionOk="0">
                  <a:moveTo>
                    <a:pt x="2347" y="0"/>
                  </a:moveTo>
                  <a:lnTo>
                    <a:pt x="0" y="971"/>
                  </a:lnTo>
                  <a:lnTo>
                    <a:pt x="1044" y="3287"/>
                  </a:lnTo>
                  <a:lnTo>
                    <a:pt x="4433" y="4632"/>
                  </a:lnTo>
                  <a:lnTo>
                    <a:pt x="6779" y="3666"/>
                  </a:lnTo>
                  <a:lnTo>
                    <a:pt x="5736" y="1351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64"/>
            <p:cNvSpPr/>
            <p:nvPr/>
          </p:nvSpPr>
          <p:spPr>
            <a:xfrm>
              <a:off x="6896817" y="2294132"/>
              <a:ext cx="588640" cy="317848"/>
            </a:xfrm>
            <a:custGeom>
              <a:avLst/>
              <a:gdLst/>
              <a:ahLst/>
              <a:cxnLst/>
              <a:rect l="l" t="t" r="r" b="b"/>
              <a:pathLst>
                <a:path w="6780" h="3661" extrusionOk="0">
                  <a:moveTo>
                    <a:pt x="0" y="0"/>
                  </a:moveTo>
                  <a:lnTo>
                    <a:pt x="1044" y="2316"/>
                  </a:lnTo>
                  <a:lnTo>
                    <a:pt x="4433" y="3661"/>
                  </a:lnTo>
                  <a:lnTo>
                    <a:pt x="6779" y="2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64"/>
            <p:cNvSpPr/>
            <p:nvPr/>
          </p:nvSpPr>
          <p:spPr>
            <a:xfrm>
              <a:off x="6971394" y="2337888"/>
              <a:ext cx="382095" cy="274091"/>
            </a:xfrm>
            <a:custGeom>
              <a:avLst/>
              <a:gdLst/>
              <a:ahLst/>
              <a:cxnLst/>
              <a:rect l="l" t="t" r="r" b="b"/>
              <a:pathLst>
                <a:path w="4401" h="3157" extrusionOk="0">
                  <a:moveTo>
                    <a:pt x="1991" y="0"/>
                  </a:moveTo>
                  <a:cubicBezTo>
                    <a:pt x="1151" y="0"/>
                    <a:pt x="356" y="502"/>
                    <a:pt x="23" y="1329"/>
                  </a:cubicBezTo>
                  <a:cubicBezTo>
                    <a:pt x="14" y="1352"/>
                    <a:pt x="9" y="1377"/>
                    <a:pt x="1" y="1396"/>
                  </a:cubicBezTo>
                  <a:lnTo>
                    <a:pt x="185" y="1809"/>
                  </a:lnTo>
                  <a:lnTo>
                    <a:pt x="3574" y="3157"/>
                  </a:lnTo>
                  <a:lnTo>
                    <a:pt x="3915" y="3014"/>
                  </a:lnTo>
                  <a:cubicBezTo>
                    <a:pt x="3929" y="2984"/>
                    <a:pt x="3948" y="2950"/>
                    <a:pt x="3962" y="2917"/>
                  </a:cubicBezTo>
                  <a:cubicBezTo>
                    <a:pt x="4400" y="1829"/>
                    <a:pt x="3873" y="590"/>
                    <a:pt x="2785" y="155"/>
                  </a:cubicBezTo>
                  <a:cubicBezTo>
                    <a:pt x="2524" y="50"/>
                    <a:pt x="2255" y="0"/>
                    <a:pt x="19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64"/>
            <p:cNvSpPr/>
            <p:nvPr/>
          </p:nvSpPr>
          <p:spPr>
            <a:xfrm>
              <a:off x="6587480" y="2538527"/>
              <a:ext cx="746131" cy="903709"/>
            </a:xfrm>
            <a:custGeom>
              <a:avLst/>
              <a:gdLst/>
              <a:ahLst/>
              <a:cxnLst/>
              <a:rect l="l" t="t" r="r" b="b"/>
              <a:pathLst>
                <a:path w="8594" h="10409" extrusionOk="0">
                  <a:moveTo>
                    <a:pt x="3839" y="0"/>
                  </a:moveTo>
                  <a:cubicBezTo>
                    <a:pt x="3725" y="284"/>
                    <a:pt x="3451" y="457"/>
                    <a:pt x="3161" y="457"/>
                  </a:cubicBezTo>
                  <a:cubicBezTo>
                    <a:pt x="3078" y="457"/>
                    <a:pt x="2993" y="443"/>
                    <a:pt x="2910" y="413"/>
                  </a:cubicBezTo>
                  <a:lnTo>
                    <a:pt x="1" y="7734"/>
                  </a:lnTo>
                  <a:cubicBezTo>
                    <a:pt x="358" y="7890"/>
                    <a:pt x="534" y="8305"/>
                    <a:pt x="386" y="8671"/>
                  </a:cubicBezTo>
                  <a:cubicBezTo>
                    <a:pt x="383" y="8676"/>
                    <a:pt x="383" y="8679"/>
                    <a:pt x="383" y="8679"/>
                  </a:cubicBezTo>
                  <a:lnTo>
                    <a:pt x="4729" y="10409"/>
                  </a:lnTo>
                  <a:cubicBezTo>
                    <a:pt x="4732" y="10406"/>
                    <a:pt x="4732" y="10401"/>
                    <a:pt x="4732" y="10401"/>
                  </a:cubicBezTo>
                  <a:cubicBezTo>
                    <a:pt x="4850" y="10117"/>
                    <a:pt x="5126" y="9942"/>
                    <a:pt x="5415" y="9942"/>
                  </a:cubicBezTo>
                  <a:cubicBezTo>
                    <a:pt x="5504" y="9942"/>
                    <a:pt x="5594" y="9959"/>
                    <a:pt x="5681" y="9993"/>
                  </a:cubicBezTo>
                  <a:lnTo>
                    <a:pt x="8593" y="2673"/>
                  </a:lnTo>
                  <a:cubicBezTo>
                    <a:pt x="8219" y="2522"/>
                    <a:pt x="8038" y="2101"/>
                    <a:pt x="8183" y="1730"/>
                  </a:cubicBezTo>
                  <a:lnTo>
                    <a:pt x="38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64"/>
            <p:cNvSpPr/>
            <p:nvPr/>
          </p:nvSpPr>
          <p:spPr>
            <a:xfrm>
              <a:off x="6788032" y="2747413"/>
              <a:ext cx="405797" cy="509633"/>
            </a:xfrm>
            <a:custGeom>
              <a:avLst/>
              <a:gdLst/>
              <a:ahLst/>
              <a:cxnLst/>
              <a:rect l="l" t="t" r="r" b="b"/>
              <a:pathLst>
                <a:path w="4674" h="5870" extrusionOk="0">
                  <a:moveTo>
                    <a:pt x="1016" y="1573"/>
                  </a:moveTo>
                  <a:cubicBezTo>
                    <a:pt x="1020" y="1573"/>
                    <a:pt x="1023" y="1574"/>
                    <a:pt x="1027" y="1575"/>
                  </a:cubicBezTo>
                  <a:cubicBezTo>
                    <a:pt x="1033" y="1578"/>
                    <a:pt x="1041" y="1581"/>
                    <a:pt x="1044" y="1589"/>
                  </a:cubicBezTo>
                  <a:lnTo>
                    <a:pt x="1055" y="1617"/>
                  </a:lnTo>
                  <a:lnTo>
                    <a:pt x="1030" y="1628"/>
                  </a:lnTo>
                  <a:cubicBezTo>
                    <a:pt x="1027" y="1630"/>
                    <a:pt x="1024" y="1630"/>
                    <a:pt x="1020" y="1630"/>
                  </a:cubicBezTo>
                  <a:cubicBezTo>
                    <a:pt x="1017" y="1630"/>
                    <a:pt x="1013" y="1630"/>
                    <a:pt x="1011" y="1628"/>
                  </a:cubicBezTo>
                  <a:cubicBezTo>
                    <a:pt x="1002" y="1625"/>
                    <a:pt x="997" y="1620"/>
                    <a:pt x="991" y="1614"/>
                  </a:cubicBezTo>
                  <a:cubicBezTo>
                    <a:pt x="985" y="1600"/>
                    <a:pt x="991" y="1581"/>
                    <a:pt x="1005" y="1575"/>
                  </a:cubicBezTo>
                  <a:cubicBezTo>
                    <a:pt x="1009" y="1574"/>
                    <a:pt x="1013" y="1573"/>
                    <a:pt x="1016" y="1573"/>
                  </a:cubicBezTo>
                  <a:close/>
                  <a:moveTo>
                    <a:pt x="3743" y="2653"/>
                  </a:moveTo>
                  <a:cubicBezTo>
                    <a:pt x="3747" y="2653"/>
                    <a:pt x="3750" y="2653"/>
                    <a:pt x="3753" y="2655"/>
                  </a:cubicBezTo>
                  <a:cubicBezTo>
                    <a:pt x="3761" y="2660"/>
                    <a:pt x="3767" y="2666"/>
                    <a:pt x="3772" y="2669"/>
                  </a:cubicBezTo>
                  <a:cubicBezTo>
                    <a:pt x="3775" y="2677"/>
                    <a:pt x="3775" y="2683"/>
                    <a:pt x="3772" y="2691"/>
                  </a:cubicBezTo>
                  <a:cubicBezTo>
                    <a:pt x="3767" y="2697"/>
                    <a:pt x="3761" y="2705"/>
                    <a:pt x="3759" y="2708"/>
                  </a:cubicBezTo>
                  <a:cubicBezTo>
                    <a:pt x="3754" y="2709"/>
                    <a:pt x="3751" y="2710"/>
                    <a:pt x="3747" y="2710"/>
                  </a:cubicBezTo>
                  <a:cubicBezTo>
                    <a:pt x="3744" y="2710"/>
                    <a:pt x="3740" y="2709"/>
                    <a:pt x="3736" y="2708"/>
                  </a:cubicBezTo>
                  <a:cubicBezTo>
                    <a:pt x="3725" y="2705"/>
                    <a:pt x="3719" y="2702"/>
                    <a:pt x="3717" y="2694"/>
                  </a:cubicBezTo>
                  <a:lnTo>
                    <a:pt x="3706" y="2666"/>
                  </a:lnTo>
                  <a:lnTo>
                    <a:pt x="3733" y="2655"/>
                  </a:lnTo>
                  <a:cubicBezTo>
                    <a:pt x="3736" y="2653"/>
                    <a:pt x="3740" y="2653"/>
                    <a:pt x="3743" y="2653"/>
                  </a:cubicBezTo>
                  <a:close/>
                  <a:moveTo>
                    <a:pt x="2097" y="0"/>
                  </a:moveTo>
                  <a:cubicBezTo>
                    <a:pt x="2002" y="0"/>
                    <a:pt x="1908" y="19"/>
                    <a:pt x="1820" y="58"/>
                  </a:cubicBezTo>
                  <a:cubicBezTo>
                    <a:pt x="1644" y="136"/>
                    <a:pt x="1504" y="275"/>
                    <a:pt x="1435" y="457"/>
                  </a:cubicBezTo>
                  <a:cubicBezTo>
                    <a:pt x="1396" y="557"/>
                    <a:pt x="1379" y="660"/>
                    <a:pt x="1382" y="766"/>
                  </a:cubicBezTo>
                  <a:lnTo>
                    <a:pt x="1362" y="755"/>
                  </a:lnTo>
                  <a:cubicBezTo>
                    <a:pt x="1253" y="712"/>
                    <a:pt x="1141" y="691"/>
                    <a:pt x="1029" y="691"/>
                  </a:cubicBezTo>
                  <a:cubicBezTo>
                    <a:pt x="907" y="691"/>
                    <a:pt x="785" y="717"/>
                    <a:pt x="670" y="766"/>
                  </a:cubicBezTo>
                  <a:cubicBezTo>
                    <a:pt x="213" y="964"/>
                    <a:pt x="1" y="1497"/>
                    <a:pt x="196" y="1955"/>
                  </a:cubicBezTo>
                  <a:cubicBezTo>
                    <a:pt x="291" y="2178"/>
                    <a:pt x="469" y="2345"/>
                    <a:pt x="693" y="2437"/>
                  </a:cubicBezTo>
                  <a:cubicBezTo>
                    <a:pt x="698" y="2440"/>
                    <a:pt x="706" y="2443"/>
                    <a:pt x="712" y="2443"/>
                  </a:cubicBezTo>
                  <a:cubicBezTo>
                    <a:pt x="640" y="2513"/>
                    <a:pt x="581" y="2599"/>
                    <a:pt x="542" y="2697"/>
                  </a:cubicBezTo>
                  <a:cubicBezTo>
                    <a:pt x="472" y="2878"/>
                    <a:pt x="472" y="3076"/>
                    <a:pt x="547" y="3249"/>
                  </a:cubicBezTo>
                  <a:cubicBezTo>
                    <a:pt x="626" y="3425"/>
                    <a:pt x="765" y="3564"/>
                    <a:pt x="938" y="3634"/>
                  </a:cubicBezTo>
                  <a:cubicBezTo>
                    <a:pt x="944" y="3634"/>
                    <a:pt x="944" y="3637"/>
                    <a:pt x="944" y="3637"/>
                  </a:cubicBezTo>
                  <a:cubicBezTo>
                    <a:pt x="994" y="3656"/>
                    <a:pt x="1052" y="3670"/>
                    <a:pt x="1105" y="3679"/>
                  </a:cubicBezTo>
                  <a:cubicBezTo>
                    <a:pt x="1050" y="3737"/>
                    <a:pt x="1005" y="3804"/>
                    <a:pt x="974" y="3882"/>
                  </a:cubicBezTo>
                  <a:cubicBezTo>
                    <a:pt x="930" y="3994"/>
                    <a:pt x="919" y="4111"/>
                    <a:pt x="935" y="4226"/>
                  </a:cubicBezTo>
                  <a:lnTo>
                    <a:pt x="489" y="4717"/>
                  </a:lnTo>
                  <a:cubicBezTo>
                    <a:pt x="366" y="4853"/>
                    <a:pt x="319" y="5043"/>
                    <a:pt x="358" y="5219"/>
                  </a:cubicBezTo>
                  <a:cubicBezTo>
                    <a:pt x="394" y="5397"/>
                    <a:pt x="525" y="5545"/>
                    <a:pt x="693" y="5615"/>
                  </a:cubicBezTo>
                  <a:cubicBezTo>
                    <a:pt x="693" y="5615"/>
                    <a:pt x="695" y="5615"/>
                    <a:pt x="695" y="5618"/>
                  </a:cubicBezTo>
                  <a:lnTo>
                    <a:pt x="1231" y="5830"/>
                  </a:lnTo>
                  <a:cubicBezTo>
                    <a:pt x="1299" y="5856"/>
                    <a:pt x="1370" y="5869"/>
                    <a:pt x="1440" y="5869"/>
                  </a:cubicBezTo>
                  <a:cubicBezTo>
                    <a:pt x="1548" y="5869"/>
                    <a:pt x="1654" y="5838"/>
                    <a:pt x="1747" y="5774"/>
                  </a:cubicBezTo>
                  <a:cubicBezTo>
                    <a:pt x="1901" y="5673"/>
                    <a:pt x="1993" y="5503"/>
                    <a:pt x="1995" y="5322"/>
                  </a:cubicBezTo>
                  <a:lnTo>
                    <a:pt x="2007" y="4655"/>
                  </a:lnTo>
                  <a:cubicBezTo>
                    <a:pt x="2099" y="4585"/>
                    <a:pt x="2168" y="4493"/>
                    <a:pt x="2213" y="4379"/>
                  </a:cubicBezTo>
                  <a:cubicBezTo>
                    <a:pt x="2244" y="4298"/>
                    <a:pt x="2260" y="4214"/>
                    <a:pt x="2260" y="4131"/>
                  </a:cubicBezTo>
                  <a:cubicBezTo>
                    <a:pt x="2316" y="4173"/>
                    <a:pt x="2375" y="4209"/>
                    <a:pt x="2442" y="4234"/>
                  </a:cubicBezTo>
                  <a:cubicBezTo>
                    <a:pt x="2530" y="4268"/>
                    <a:pt x="2621" y="4285"/>
                    <a:pt x="2712" y="4285"/>
                  </a:cubicBezTo>
                  <a:cubicBezTo>
                    <a:pt x="2808" y="4285"/>
                    <a:pt x="2904" y="4266"/>
                    <a:pt x="2994" y="4226"/>
                  </a:cubicBezTo>
                  <a:cubicBezTo>
                    <a:pt x="3170" y="4150"/>
                    <a:pt x="3307" y="4011"/>
                    <a:pt x="3376" y="3829"/>
                  </a:cubicBezTo>
                  <a:cubicBezTo>
                    <a:pt x="3415" y="3732"/>
                    <a:pt x="3432" y="3629"/>
                    <a:pt x="3429" y="3528"/>
                  </a:cubicBezTo>
                  <a:lnTo>
                    <a:pt x="3429" y="3528"/>
                  </a:lnTo>
                  <a:cubicBezTo>
                    <a:pt x="3533" y="3566"/>
                    <a:pt x="3642" y="3586"/>
                    <a:pt x="3750" y="3586"/>
                  </a:cubicBezTo>
                  <a:cubicBezTo>
                    <a:pt x="3871" y="3586"/>
                    <a:pt x="3991" y="3561"/>
                    <a:pt x="4104" y="3511"/>
                  </a:cubicBezTo>
                  <a:cubicBezTo>
                    <a:pt x="4322" y="3419"/>
                    <a:pt x="4498" y="3244"/>
                    <a:pt x="4584" y="3015"/>
                  </a:cubicBezTo>
                  <a:cubicBezTo>
                    <a:pt x="4674" y="2789"/>
                    <a:pt x="4668" y="2546"/>
                    <a:pt x="4573" y="2326"/>
                  </a:cubicBezTo>
                  <a:cubicBezTo>
                    <a:pt x="4478" y="2108"/>
                    <a:pt x="4308" y="1938"/>
                    <a:pt x="4088" y="1849"/>
                  </a:cubicBezTo>
                  <a:cubicBezTo>
                    <a:pt x="4166" y="1779"/>
                    <a:pt x="4224" y="1687"/>
                    <a:pt x="4266" y="1589"/>
                  </a:cubicBezTo>
                  <a:cubicBezTo>
                    <a:pt x="4336" y="1408"/>
                    <a:pt x="4336" y="1213"/>
                    <a:pt x="4261" y="1040"/>
                  </a:cubicBezTo>
                  <a:cubicBezTo>
                    <a:pt x="4183" y="861"/>
                    <a:pt x="4043" y="724"/>
                    <a:pt x="3870" y="655"/>
                  </a:cubicBezTo>
                  <a:cubicBezTo>
                    <a:pt x="3865" y="655"/>
                    <a:pt x="3865" y="652"/>
                    <a:pt x="3865" y="652"/>
                  </a:cubicBezTo>
                  <a:cubicBezTo>
                    <a:pt x="3776" y="618"/>
                    <a:pt x="3683" y="600"/>
                    <a:pt x="3592" y="600"/>
                  </a:cubicBezTo>
                  <a:cubicBezTo>
                    <a:pt x="3497" y="600"/>
                    <a:pt x="3403" y="619"/>
                    <a:pt x="3315" y="657"/>
                  </a:cubicBezTo>
                  <a:lnTo>
                    <a:pt x="2930" y="822"/>
                  </a:lnTo>
                  <a:lnTo>
                    <a:pt x="2763" y="437"/>
                  </a:lnTo>
                  <a:cubicBezTo>
                    <a:pt x="2687" y="261"/>
                    <a:pt x="2548" y="125"/>
                    <a:pt x="2372" y="55"/>
                  </a:cubicBezTo>
                  <a:cubicBezTo>
                    <a:pt x="2369" y="55"/>
                    <a:pt x="2369" y="52"/>
                    <a:pt x="2369" y="52"/>
                  </a:cubicBezTo>
                  <a:cubicBezTo>
                    <a:pt x="2280" y="18"/>
                    <a:pt x="2188" y="0"/>
                    <a:pt x="2097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64"/>
            <p:cNvSpPr/>
            <p:nvPr/>
          </p:nvSpPr>
          <p:spPr>
            <a:xfrm>
              <a:off x="6819982" y="2776063"/>
              <a:ext cx="349624" cy="314288"/>
            </a:xfrm>
            <a:custGeom>
              <a:avLst/>
              <a:gdLst/>
              <a:ahLst/>
              <a:cxnLst/>
              <a:rect l="l" t="t" r="r" b="b"/>
              <a:pathLst>
                <a:path w="4027" h="3620" extrusionOk="0">
                  <a:moveTo>
                    <a:pt x="1727" y="217"/>
                  </a:moveTo>
                  <a:cubicBezTo>
                    <a:pt x="1796" y="217"/>
                    <a:pt x="1861" y="257"/>
                    <a:pt x="1892" y="325"/>
                  </a:cubicBezTo>
                  <a:lnTo>
                    <a:pt x="2171" y="969"/>
                  </a:lnTo>
                  <a:lnTo>
                    <a:pt x="1848" y="1109"/>
                  </a:lnTo>
                  <a:lnTo>
                    <a:pt x="1569" y="464"/>
                  </a:lnTo>
                  <a:cubicBezTo>
                    <a:pt x="1527" y="375"/>
                    <a:pt x="1569" y="269"/>
                    <a:pt x="1661" y="230"/>
                  </a:cubicBezTo>
                  <a:cubicBezTo>
                    <a:pt x="1683" y="221"/>
                    <a:pt x="1705" y="217"/>
                    <a:pt x="1727" y="217"/>
                  </a:cubicBezTo>
                  <a:close/>
                  <a:moveTo>
                    <a:pt x="3232" y="813"/>
                  </a:moveTo>
                  <a:cubicBezTo>
                    <a:pt x="3254" y="813"/>
                    <a:pt x="3275" y="816"/>
                    <a:pt x="3296" y="824"/>
                  </a:cubicBezTo>
                  <a:cubicBezTo>
                    <a:pt x="3340" y="841"/>
                    <a:pt x="3371" y="877"/>
                    <a:pt x="3393" y="919"/>
                  </a:cubicBezTo>
                  <a:cubicBezTo>
                    <a:pt x="3432" y="1008"/>
                    <a:pt x="3391" y="1109"/>
                    <a:pt x="3298" y="1150"/>
                  </a:cubicBezTo>
                  <a:lnTo>
                    <a:pt x="2632" y="1438"/>
                  </a:lnTo>
                  <a:lnTo>
                    <a:pt x="2492" y="1111"/>
                  </a:lnTo>
                  <a:lnTo>
                    <a:pt x="3159" y="827"/>
                  </a:lnTo>
                  <a:cubicBezTo>
                    <a:pt x="3182" y="818"/>
                    <a:pt x="3207" y="813"/>
                    <a:pt x="3232" y="813"/>
                  </a:cubicBezTo>
                  <a:close/>
                  <a:moveTo>
                    <a:pt x="651" y="912"/>
                  </a:moveTo>
                  <a:cubicBezTo>
                    <a:pt x="697" y="912"/>
                    <a:pt x="742" y="921"/>
                    <a:pt x="785" y="938"/>
                  </a:cubicBezTo>
                  <a:cubicBezTo>
                    <a:pt x="869" y="972"/>
                    <a:pt x="941" y="1039"/>
                    <a:pt x="983" y="1131"/>
                  </a:cubicBezTo>
                  <a:lnTo>
                    <a:pt x="1125" y="1457"/>
                  </a:lnTo>
                  <a:cubicBezTo>
                    <a:pt x="1125" y="1460"/>
                    <a:pt x="1122" y="1460"/>
                    <a:pt x="1122" y="1466"/>
                  </a:cubicBezTo>
                  <a:lnTo>
                    <a:pt x="796" y="1600"/>
                  </a:lnTo>
                  <a:cubicBezTo>
                    <a:pt x="748" y="1620"/>
                    <a:pt x="700" y="1630"/>
                    <a:pt x="652" y="1630"/>
                  </a:cubicBezTo>
                  <a:cubicBezTo>
                    <a:pt x="607" y="1630"/>
                    <a:pt x="563" y="1621"/>
                    <a:pt x="520" y="1605"/>
                  </a:cubicBezTo>
                  <a:cubicBezTo>
                    <a:pt x="428" y="1569"/>
                    <a:pt x="358" y="1499"/>
                    <a:pt x="322" y="1413"/>
                  </a:cubicBezTo>
                  <a:cubicBezTo>
                    <a:pt x="244" y="1231"/>
                    <a:pt x="327" y="1019"/>
                    <a:pt x="509" y="941"/>
                  </a:cubicBezTo>
                  <a:cubicBezTo>
                    <a:pt x="556" y="921"/>
                    <a:pt x="604" y="912"/>
                    <a:pt x="651" y="912"/>
                  </a:cubicBezTo>
                  <a:close/>
                  <a:moveTo>
                    <a:pt x="2280" y="1159"/>
                  </a:moveTo>
                  <a:lnTo>
                    <a:pt x="2434" y="1519"/>
                  </a:lnTo>
                  <a:lnTo>
                    <a:pt x="2074" y="1672"/>
                  </a:lnTo>
                  <a:lnTo>
                    <a:pt x="1920" y="1312"/>
                  </a:lnTo>
                  <a:lnTo>
                    <a:pt x="2280" y="1159"/>
                  </a:lnTo>
                  <a:close/>
                  <a:moveTo>
                    <a:pt x="1722" y="1396"/>
                  </a:moveTo>
                  <a:lnTo>
                    <a:pt x="1876" y="1756"/>
                  </a:lnTo>
                  <a:lnTo>
                    <a:pt x="1516" y="1909"/>
                  </a:lnTo>
                  <a:lnTo>
                    <a:pt x="1362" y="1552"/>
                  </a:lnTo>
                  <a:cubicBezTo>
                    <a:pt x="1362" y="1552"/>
                    <a:pt x="1362" y="1549"/>
                    <a:pt x="1368" y="1549"/>
                  </a:cubicBezTo>
                  <a:lnTo>
                    <a:pt x="1722" y="1396"/>
                  </a:lnTo>
                  <a:close/>
                  <a:moveTo>
                    <a:pt x="2520" y="1717"/>
                  </a:moveTo>
                  <a:lnTo>
                    <a:pt x="2668" y="2057"/>
                  </a:lnTo>
                  <a:cubicBezTo>
                    <a:pt x="2665" y="2065"/>
                    <a:pt x="2660" y="2071"/>
                    <a:pt x="2657" y="2082"/>
                  </a:cubicBezTo>
                  <a:lnTo>
                    <a:pt x="2316" y="2227"/>
                  </a:lnTo>
                  <a:lnTo>
                    <a:pt x="2163" y="1870"/>
                  </a:lnTo>
                  <a:lnTo>
                    <a:pt x="2520" y="1717"/>
                  </a:lnTo>
                  <a:close/>
                  <a:moveTo>
                    <a:pt x="1968" y="1954"/>
                  </a:moveTo>
                  <a:lnTo>
                    <a:pt x="2121" y="2314"/>
                  </a:lnTo>
                  <a:lnTo>
                    <a:pt x="1761" y="2467"/>
                  </a:lnTo>
                  <a:lnTo>
                    <a:pt x="1608" y="2107"/>
                  </a:lnTo>
                  <a:lnTo>
                    <a:pt x="1968" y="1954"/>
                  </a:lnTo>
                  <a:close/>
                  <a:moveTo>
                    <a:pt x="3370" y="1990"/>
                  </a:moveTo>
                  <a:cubicBezTo>
                    <a:pt x="3511" y="1990"/>
                    <a:pt x="3646" y="2072"/>
                    <a:pt x="3703" y="2208"/>
                  </a:cubicBezTo>
                  <a:cubicBezTo>
                    <a:pt x="3784" y="2392"/>
                    <a:pt x="3700" y="2607"/>
                    <a:pt x="3519" y="2682"/>
                  </a:cubicBezTo>
                  <a:cubicBezTo>
                    <a:pt x="3472" y="2702"/>
                    <a:pt x="3425" y="2712"/>
                    <a:pt x="3378" y="2712"/>
                  </a:cubicBezTo>
                  <a:cubicBezTo>
                    <a:pt x="3333" y="2712"/>
                    <a:pt x="3288" y="2703"/>
                    <a:pt x="3243" y="2685"/>
                  </a:cubicBezTo>
                  <a:cubicBezTo>
                    <a:pt x="3153" y="2651"/>
                    <a:pt x="3084" y="2582"/>
                    <a:pt x="3045" y="2492"/>
                  </a:cubicBezTo>
                  <a:lnTo>
                    <a:pt x="2908" y="2180"/>
                  </a:lnTo>
                  <a:cubicBezTo>
                    <a:pt x="2911" y="2177"/>
                    <a:pt x="2911" y="2174"/>
                    <a:pt x="2916" y="2169"/>
                  </a:cubicBezTo>
                  <a:cubicBezTo>
                    <a:pt x="2919" y="2166"/>
                    <a:pt x="2919" y="2163"/>
                    <a:pt x="2919" y="2155"/>
                  </a:cubicBezTo>
                  <a:lnTo>
                    <a:pt x="3232" y="2018"/>
                  </a:lnTo>
                  <a:cubicBezTo>
                    <a:pt x="3277" y="1999"/>
                    <a:pt x="3324" y="1990"/>
                    <a:pt x="3370" y="1990"/>
                  </a:cubicBezTo>
                  <a:close/>
                  <a:moveTo>
                    <a:pt x="1410" y="2197"/>
                  </a:moveTo>
                  <a:lnTo>
                    <a:pt x="1549" y="2523"/>
                  </a:lnTo>
                  <a:lnTo>
                    <a:pt x="908" y="2802"/>
                  </a:lnTo>
                  <a:cubicBezTo>
                    <a:pt x="885" y="2811"/>
                    <a:pt x="862" y="2815"/>
                    <a:pt x="840" y="2815"/>
                  </a:cubicBezTo>
                  <a:cubicBezTo>
                    <a:pt x="770" y="2815"/>
                    <a:pt x="705" y="2775"/>
                    <a:pt x="673" y="2707"/>
                  </a:cubicBezTo>
                  <a:cubicBezTo>
                    <a:pt x="634" y="2615"/>
                    <a:pt x="676" y="2515"/>
                    <a:pt x="768" y="2473"/>
                  </a:cubicBezTo>
                  <a:lnTo>
                    <a:pt x="1410" y="2197"/>
                  </a:lnTo>
                  <a:close/>
                  <a:moveTo>
                    <a:pt x="2210" y="2506"/>
                  </a:moveTo>
                  <a:lnTo>
                    <a:pt x="2501" y="3165"/>
                  </a:lnTo>
                  <a:cubicBezTo>
                    <a:pt x="2540" y="3254"/>
                    <a:pt x="2498" y="3354"/>
                    <a:pt x="2406" y="3396"/>
                  </a:cubicBezTo>
                  <a:cubicBezTo>
                    <a:pt x="2381" y="3405"/>
                    <a:pt x="2356" y="3411"/>
                    <a:pt x="2331" y="3411"/>
                  </a:cubicBezTo>
                  <a:cubicBezTo>
                    <a:pt x="2311" y="3411"/>
                    <a:pt x="2290" y="3408"/>
                    <a:pt x="2269" y="3399"/>
                  </a:cubicBezTo>
                  <a:cubicBezTo>
                    <a:pt x="2227" y="3382"/>
                    <a:pt x="2194" y="3349"/>
                    <a:pt x="2171" y="3307"/>
                  </a:cubicBezTo>
                  <a:lnTo>
                    <a:pt x="1887" y="2646"/>
                  </a:lnTo>
                  <a:lnTo>
                    <a:pt x="2210" y="2506"/>
                  </a:lnTo>
                  <a:close/>
                  <a:moveTo>
                    <a:pt x="1730" y="1"/>
                  </a:moveTo>
                  <a:cubicBezTo>
                    <a:pt x="1678" y="1"/>
                    <a:pt x="1625" y="11"/>
                    <a:pt x="1574" y="32"/>
                  </a:cubicBezTo>
                  <a:cubicBezTo>
                    <a:pt x="1477" y="74"/>
                    <a:pt x="1404" y="152"/>
                    <a:pt x="1365" y="244"/>
                  </a:cubicBezTo>
                  <a:cubicBezTo>
                    <a:pt x="1329" y="341"/>
                    <a:pt x="1332" y="447"/>
                    <a:pt x="1371" y="545"/>
                  </a:cubicBezTo>
                  <a:lnTo>
                    <a:pt x="1650" y="1189"/>
                  </a:lnTo>
                  <a:lnTo>
                    <a:pt x="1312" y="1337"/>
                  </a:lnTo>
                  <a:lnTo>
                    <a:pt x="1181" y="1036"/>
                  </a:lnTo>
                  <a:cubicBezTo>
                    <a:pt x="1087" y="820"/>
                    <a:pt x="876" y="690"/>
                    <a:pt x="653" y="690"/>
                  </a:cubicBezTo>
                  <a:cubicBezTo>
                    <a:pt x="577" y="690"/>
                    <a:pt x="500" y="706"/>
                    <a:pt x="425" y="738"/>
                  </a:cubicBezTo>
                  <a:cubicBezTo>
                    <a:pt x="135" y="863"/>
                    <a:pt x="1" y="1201"/>
                    <a:pt x="126" y="1494"/>
                  </a:cubicBezTo>
                  <a:cubicBezTo>
                    <a:pt x="185" y="1636"/>
                    <a:pt x="297" y="1745"/>
                    <a:pt x="442" y="1800"/>
                  </a:cubicBezTo>
                  <a:cubicBezTo>
                    <a:pt x="512" y="1827"/>
                    <a:pt x="584" y="1841"/>
                    <a:pt x="656" y="1841"/>
                  </a:cubicBezTo>
                  <a:cubicBezTo>
                    <a:pt x="734" y="1841"/>
                    <a:pt x="810" y="1825"/>
                    <a:pt x="882" y="1792"/>
                  </a:cubicBezTo>
                  <a:lnTo>
                    <a:pt x="1181" y="1664"/>
                  </a:lnTo>
                  <a:lnTo>
                    <a:pt x="1326" y="1998"/>
                  </a:lnTo>
                  <a:lnTo>
                    <a:pt x="684" y="2275"/>
                  </a:lnTo>
                  <a:cubicBezTo>
                    <a:pt x="587" y="2317"/>
                    <a:pt x="511" y="2392"/>
                    <a:pt x="475" y="2487"/>
                  </a:cubicBezTo>
                  <a:cubicBezTo>
                    <a:pt x="436" y="2584"/>
                    <a:pt x="439" y="2690"/>
                    <a:pt x="478" y="2788"/>
                  </a:cubicBezTo>
                  <a:cubicBezTo>
                    <a:pt x="520" y="2886"/>
                    <a:pt x="595" y="2958"/>
                    <a:pt x="690" y="2997"/>
                  </a:cubicBezTo>
                  <a:cubicBezTo>
                    <a:pt x="736" y="3014"/>
                    <a:pt x="784" y="3023"/>
                    <a:pt x="832" y="3023"/>
                  </a:cubicBezTo>
                  <a:cubicBezTo>
                    <a:pt x="886" y="3023"/>
                    <a:pt x="940" y="3012"/>
                    <a:pt x="991" y="2992"/>
                  </a:cubicBezTo>
                  <a:lnTo>
                    <a:pt x="1661" y="2704"/>
                  </a:lnTo>
                  <a:lnTo>
                    <a:pt x="1664" y="2704"/>
                  </a:lnTo>
                  <a:cubicBezTo>
                    <a:pt x="1669" y="2707"/>
                    <a:pt x="1680" y="2710"/>
                    <a:pt x="1689" y="2710"/>
                  </a:cubicBezTo>
                  <a:lnTo>
                    <a:pt x="1976" y="3382"/>
                  </a:lnTo>
                  <a:cubicBezTo>
                    <a:pt x="2018" y="3480"/>
                    <a:pt x="2096" y="3555"/>
                    <a:pt x="2191" y="3591"/>
                  </a:cubicBezTo>
                  <a:cubicBezTo>
                    <a:pt x="2238" y="3610"/>
                    <a:pt x="2286" y="3619"/>
                    <a:pt x="2335" y="3619"/>
                  </a:cubicBezTo>
                  <a:cubicBezTo>
                    <a:pt x="2387" y="3619"/>
                    <a:pt x="2439" y="3609"/>
                    <a:pt x="2489" y="3589"/>
                  </a:cubicBezTo>
                  <a:cubicBezTo>
                    <a:pt x="2587" y="3547"/>
                    <a:pt x="2660" y="3471"/>
                    <a:pt x="2699" y="3377"/>
                  </a:cubicBezTo>
                  <a:cubicBezTo>
                    <a:pt x="2738" y="3279"/>
                    <a:pt x="2735" y="3173"/>
                    <a:pt x="2696" y="3075"/>
                  </a:cubicBezTo>
                  <a:lnTo>
                    <a:pt x="2414" y="2417"/>
                  </a:lnTo>
                  <a:lnTo>
                    <a:pt x="2724" y="2286"/>
                  </a:lnTo>
                  <a:lnTo>
                    <a:pt x="2849" y="2579"/>
                  </a:lnTo>
                  <a:cubicBezTo>
                    <a:pt x="2908" y="2721"/>
                    <a:pt x="3019" y="2830"/>
                    <a:pt x="3167" y="2886"/>
                  </a:cubicBezTo>
                  <a:cubicBezTo>
                    <a:pt x="3236" y="2913"/>
                    <a:pt x="3308" y="2926"/>
                    <a:pt x="3380" y="2926"/>
                  </a:cubicBezTo>
                  <a:cubicBezTo>
                    <a:pt x="3456" y="2926"/>
                    <a:pt x="3533" y="2910"/>
                    <a:pt x="3605" y="2877"/>
                  </a:cubicBezTo>
                  <a:cubicBezTo>
                    <a:pt x="3895" y="2755"/>
                    <a:pt x="4027" y="2417"/>
                    <a:pt x="3901" y="2124"/>
                  </a:cubicBezTo>
                  <a:cubicBezTo>
                    <a:pt x="3808" y="1908"/>
                    <a:pt x="3596" y="1778"/>
                    <a:pt x="3373" y="1778"/>
                  </a:cubicBezTo>
                  <a:cubicBezTo>
                    <a:pt x="3297" y="1778"/>
                    <a:pt x="3220" y="1794"/>
                    <a:pt x="3145" y="1826"/>
                  </a:cubicBezTo>
                  <a:lnTo>
                    <a:pt x="2852" y="1948"/>
                  </a:lnTo>
                  <a:lnTo>
                    <a:pt x="2715" y="1636"/>
                  </a:lnTo>
                  <a:lnTo>
                    <a:pt x="3382" y="1351"/>
                  </a:lnTo>
                  <a:cubicBezTo>
                    <a:pt x="3480" y="1309"/>
                    <a:pt x="3552" y="1231"/>
                    <a:pt x="3591" y="1136"/>
                  </a:cubicBezTo>
                  <a:cubicBezTo>
                    <a:pt x="3630" y="1039"/>
                    <a:pt x="3628" y="936"/>
                    <a:pt x="3589" y="838"/>
                  </a:cubicBezTo>
                  <a:cubicBezTo>
                    <a:pt x="3547" y="740"/>
                    <a:pt x="3469" y="668"/>
                    <a:pt x="3377" y="629"/>
                  </a:cubicBezTo>
                  <a:cubicBezTo>
                    <a:pt x="3329" y="610"/>
                    <a:pt x="3280" y="601"/>
                    <a:pt x="3231" y="601"/>
                  </a:cubicBezTo>
                  <a:cubicBezTo>
                    <a:pt x="3179" y="601"/>
                    <a:pt x="3126" y="611"/>
                    <a:pt x="3075" y="631"/>
                  </a:cubicBezTo>
                  <a:lnTo>
                    <a:pt x="2392" y="924"/>
                  </a:lnTo>
                  <a:cubicBezTo>
                    <a:pt x="2389" y="922"/>
                    <a:pt x="2386" y="922"/>
                    <a:pt x="2381" y="919"/>
                  </a:cubicBezTo>
                  <a:lnTo>
                    <a:pt x="2088" y="238"/>
                  </a:lnTo>
                  <a:cubicBezTo>
                    <a:pt x="2046" y="140"/>
                    <a:pt x="1971" y="68"/>
                    <a:pt x="1876" y="29"/>
                  </a:cubicBezTo>
                  <a:cubicBezTo>
                    <a:pt x="1829" y="10"/>
                    <a:pt x="1780" y="1"/>
                    <a:pt x="1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64"/>
            <p:cNvSpPr/>
            <p:nvPr/>
          </p:nvSpPr>
          <p:spPr>
            <a:xfrm>
              <a:off x="6581924" y="2534359"/>
              <a:ext cx="756984" cy="912999"/>
            </a:xfrm>
            <a:custGeom>
              <a:avLst/>
              <a:gdLst/>
              <a:ahLst/>
              <a:cxnLst/>
              <a:rect l="l" t="t" r="r" b="b"/>
              <a:pathLst>
                <a:path w="8719" h="10516" extrusionOk="0">
                  <a:moveTo>
                    <a:pt x="3937" y="124"/>
                  </a:moveTo>
                  <a:lnTo>
                    <a:pt x="8183" y="1811"/>
                  </a:lnTo>
                  <a:cubicBezTo>
                    <a:pt x="8127" y="1993"/>
                    <a:pt x="8133" y="2185"/>
                    <a:pt x="8211" y="2358"/>
                  </a:cubicBezTo>
                  <a:cubicBezTo>
                    <a:pt x="8283" y="2534"/>
                    <a:pt x="8415" y="2676"/>
                    <a:pt x="8588" y="2757"/>
                  </a:cubicBezTo>
                  <a:lnTo>
                    <a:pt x="5717" y="9971"/>
                  </a:lnTo>
                  <a:cubicBezTo>
                    <a:pt x="5639" y="9947"/>
                    <a:pt x="5560" y="9935"/>
                    <a:pt x="5481" y="9935"/>
                  </a:cubicBezTo>
                  <a:cubicBezTo>
                    <a:pt x="5186" y="9935"/>
                    <a:pt x="4906" y="10103"/>
                    <a:pt x="4771" y="10387"/>
                  </a:cubicBezTo>
                  <a:lnTo>
                    <a:pt x="528" y="8699"/>
                  </a:lnTo>
                  <a:cubicBezTo>
                    <a:pt x="645" y="8328"/>
                    <a:pt x="486" y="7935"/>
                    <a:pt x="143" y="7756"/>
                  </a:cubicBezTo>
                  <a:lnTo>
                    <a:pt x="3014" y="536"/>
                  </a:lnTo>
                  <a:cubicBezTo>
                    <a:pt x="3086" y="557"/>
                    <a:pt x="3159" y="566"/>
                    <a:pt x="3231" y="566"/>
                  </a:cubicBezTo>
                  <a:cubicBezTo>
                    <a:pt x="3527" y="566"/>
                    <a:pt x="3802" y="402"/>
                    <a:pt x="3937" y="124"/>
                  </a:cubicBezTo>
                  <a:close/>
                  <a:moveTo>
                    <a:pt x="3903" y="0"/>
                  </a:moveTo>
                  <a:cubicBezTo>
                    <a:pt x="3895" y="0"/>
                    <a:pt x="3888" y="2"/>
                    <a:pt x="3881" y="6"/>
                  </a:cubicBezTo>
                  <a:cubicBezTo>
                    <a:pt x="3867" y="12"/>
                    <a:pt x="3859" y="23"/>
                    <a:pt x="3850" y="37"/>
                  </a:cubicBezTo>
                  <a:cubicBezTo>
                    <a:pt x="3745" y="299"/>
                    <a:pt x="3494" y="458"/>
                    <a:pt x="3229" y="458"/>
                  </a:cubicBezTo>
                  <a:cubicBezTo>
                    <a:pt x="3152" y="458"/>
                    <a:pt x="3073" y="445"/>
                    <a:pt x="2997" y="416"/>
                  </a:cubicBezTo>
                  <a:cubicBezTo>
                    <a:pt x="2990" y="414"/>
                    <a:pt x="2983" y="413"/>
                    <a:pt x="2976" y="413"/>
                  </a:cubicBezTo>
                  <a:cubicBezTo>
                    <a:pt x="2953" y="413"/>
                    <a:pt x="2931" y="426"/>
                    <a:pt x="2924" y="447"/>
                  </a:cubicBezTo>
                  <a:lnTo>
                    <a:pt x="12" y="7768"/>
                  </a:lnTo>
                  <a:cubicBezTo>
                    <a:pt x="1" y="7795"/>
                    <a:pt x="15" y="7826"/>
                    <a:pt x="42" y="7840"/>
                  </a:cubicBezTo>
                  <a:cubicBezTo>
                    <a:pt x="380" y="7985"/>
                    <a:pt x="539" y="8365"/>
                    <a:pt x="399" y="8711"/>
                  </a:cubicBezTo>
                  <a:cubicBezTo>
                    <a:pt x="391" y="8719"/>
                    <a:pt x="391" y="8738"/>
                    <a:pt x="399" y="8752"/>
                  </a:cubicBezTo>
                  <a:cubicBezTo>
                    <a:pt x="405" y="8766"/>
                    <a:pt x="416" y="8775"/>
                    <a:pt x="430" y="8783"/>
                  </a:cubicBezTo>
                  <a:lnTo>
                    <a:pt x="4774" y="10513"/>
                  </a:lnTo>
                  <a:cubicBezTo>
                    <a:pt x="4782" y="10513"/>
                    <a:pt x="4785" y="10515"/>
                    <a:pt x="4793" y="10515"/>
                  </a:cubicBezTo>
                  <a:cubicBezTo>
                    <a:pt x="4821" y="10515"/>
                    <a:pt x="4844" y="10496"/>
                    <a:pt x="4855" y="10482"/>
                  </a:cubicBezTo>
                  <a:cubicBezTo>
                    <a:pt x="4960" y="10217"/>
                    <a:pt x="5215" y="10057"/>
                    <a:pt x="5484" y="10057"/>
                  </a:cubicBezTo>
                  <a:cubicBezTo>
                    <a:pt x="5565" y="10057"/>
                    <a:pt x="5648" y="10071"/>
                    <a:pt x="5728" y="10103"/>
                  </a:cubicBezTo>
                  <a:cubicBezTo>
                    <a:pt x="5735" y="10105"/>
                    <a:pt x="5741" y="10106"/>
                    <a:pt x="5748" y="10106"/>
                  </a:cubicBezTo>
                  <a:cubicBezTo>
                    <a:pt x="5770" y="10106"/>
                    <a:pt x="5792" y="10093"/>
                    <a:pt x="5801" y="10072"/>
                  </a:cubicBezTo>
                  <a:lnTo>
                    <a:pt x="8713" y="2752"/>
                  </a:lnTo>
                  <a:cubicBezTo>
                    <a:pt x="8719" y="2740"/>
                    <a:pt x="8719" y="2726"/>
                    <a:pt x="8713" y="2710"/>
                  </a:cubicBezTo>
                  <a:cubicBezTo>
                    <a:pt x="8705" y="2696"/>
                    <a:pt x="8694" y="2687"/>
                    <a:pt x="8680" y="2679"/>
                  </a:cubicBezTo>
                  <a:cubicBezTo>
                    <a:pt x="8512" y="2612"/>
                    <a:pt x="8381" y="2484"/>
                    <a:pt x="8311" y="2319"/>
                  </a:cubicBezTo>
                  <a:cubicBezTo>
                    <a:pt x="8242" y="2157"/>
                    <a:pt x="8239" y="1976"/>
                    <a:pt x="8303" y="1809"/>
                  </a:cubicBezTo>
                  <a:cubicBezTo>
                    <a:pt x="8314" y="1781"/>
                    <a:pt x="8300" y="1744"/>
                    <a:pt x="8272" y="1733"/>
                  </a:cubicBezTo>
                  <a:lnTo>
                    <a:pt x="3929" y="6"/>
                  </a:lnTo>
                  <a:cubicBezTo>
                    <a:pt x="3919" y="2"/>
                    <a:pt x="3910" y="0"/>
                    <a:pt x="3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64"/>
            <p:cNvSpPr/>
            <p:nvPr/>
          </p:nvSpPr>
          <p:spPr>
            <a:xfrm>
              <a:off x="6892910" y="3076977"/>
              <a:ext cx="66504" cy="58864"/>
            </a:xfrm>
            <a:custGeom>
              <a:avLst/>
              <a:gdLst/>
              <a:ahLst/>
              <a:cxnLst/>
              <a:rect l="l" t="t" r="r" b="b"/>
              <a:pathLst>
                <a:path w="766" h="678" extrusionOk="0">
                  <a:moveTo>
                    <a:pt x="383" y="0"/>
                  </a:moveTo>
                  <a:cubicBezTo>
                    <a:pt x="249" y="0"/>
                    <a:pt x="123" y="81"/>
                    <a:pt x="70" y="215"/>
                  </a:cubicBezTo>
                  <a:cubicBezTo>
                    <a:pt x="1" y="388"/>
                    <a:pt x="84" y="583"/>
                    <a:pt x="257" y="653"/>
                  </a:cubicBezTo>
                  <a:cubicBezTo>
                    <a:pt x="299" y="669"/>
                    <a:pt x="343" y="677"/>
                    <a:pt x="385" y="677"/>
                  </a:cubicBezTo>
                  <a:cubicBezTo>
                    <a:pt x="519" y="677"/>
                    <a:pt x="645" y="597"/>
                    <a:pt x="698" y="466"/>
                  </a:cubicBezTo>
                  <a:cubicBezTo>
                    <a:pt x="765" y="290"/>
                    <a:pt x="681" y="95"/>
                    <a:pt x="508" y="25"/>
                  </a:cubicBezTo>
                  <a:cubicBezTo>
                    <a:pt x="467" y="8"/>
                    <a:pt x="425" y="0"/>
                    <a:pt x="383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64"/>
            <p:cNvSpPr/>
            <p:nvPr/>
          </p:nvSpPr>
          <p:spPr>
            <a:xfrm>
              <a:off x="6837172" y="3103110"/>
              <a:ext cx="96891" cy="129362"/>
            </a:xfrm>
            <a:custGeom>
              <a:avLst/>
              <a:gdLst/>
              <a:ahLst/>
              <a:cxnLst/>
              <a:rect l="l" t="t" r="r" b="b"/>
              <a:pathLst>
                <a:path w="1116" h="1490" extrusionOk="0">
                  <a:moveTo>
                    <a:pt x="987" y="1"/>
                  </a:moveTo>
                  <a:cubicBezTo>
                    <a:pt x="954" y="1"/>
                    <a:pt x="921" y="13"/>
                    <a:pt x="894" y="42"/>
                  </a:cubicBezTo>
                  <a:lnTo>
                    <a:pt x="60" y="954"/>
                  </a:lnTo>
                  <a:cubicBezTo>
                    <a:pt x="1" y="1021"/>
                    <a:pt x="26" y="1122"/>
                    <a:pt x="110" y="1158"/>
                  </a:cubicBezTo>
                  <a:lnTo>
                    <a:pt x="922" y="1482"/>
                  </a:lnTo>
                  <a:cubicBezTo>
                    <a:pt x="936" y="1487"/>
                    <a:pt x="952" y="1490"/>
                    <a:pt x="966" y="1490"/>
                  </a:cubicBezTo>
                  <a:cubicBezTo>
                    <a:pt x="1032" y="1490"/>
                    <a:pt x="1092" y="1438"/>
                    <a:pt x="1092" y="1367"/>
                  </a:cubicBezTo>
                  <a:lnTo>
                    <a:pt x="1114" y="129"/>
                  </a:lnTo>
                  <a:cubicBezTo>
                    <a:pt x="1116" y="52"/>
                    <a:pt x="1053" y="1"/>
                    <a:pt x="987" y="1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64"/>
            <p:cNvSpPr/>
            <p:nvPr/>
          </p:nvSpPr>
          <p:spPr>
            <a:xfrm>
              <a:off x="6925641" y="2992589"/>
              <a:ext cx="49921" cy="103924"/>
            </a:xfrm>
            <a:custGeom>
              <a:avLst/>
              <a:gdLst/>
              <a:ahLst/>
              <a:cxnLst/>
              <a:rect l="l" t="t" r="r" b="b"/>
              <a:pathLst>
                <a:path w="575" h="1197" extrusionOk="0">
                  <a:moveTo>
                    <a:pt x="496" y="0"/>
                  </a:moveTo>
                  <a:cubicBezTo>
                    <a:pt x="472" y="0"/>
                    <a:pt x="449" y="16"/>
                    <a:pt x="438" y="43"/>
                  </a:cubicBezTo>
                  <a:lnTo>
                    <a:pt x="17" y="1106"/>
                  </a:lnTo>
                  <a:cubicBezTo>
                    <a:pt x="0" y="1137"/>
                    <a:pt x="17" y="1176"/>
                    <a:pt x="53" y="1190"/>
                  </a:cubicBezTo>
                  <a:cubicBezTo>
                    <a:pt x="62" y="1194"/>
                    <a:pt x="71" y="1196"/>
                    <a:pt x="80" y="1196"/>
                  </a:cubicBezTo>
                  <a:cubicBezTo>
                    <a:pt x="105" y="1196"/>
                    <a:pt x="128" y="1180"/>
                    <a:pt x="134" y="1153"/>
                  </a:cubicBezTo>
                  <a:lnTo>
                    <a:pt x="558" y="90"/>
                  </a:lnTo>
                  <a:cubicBezTo>
                    <a:pt x="575" y="60"/>
                    <a:pt x="558" y="21"/>
                    <a:pt x="522" y="7"/>
                  </a:cubicBezTo>
                  <a:cubicBezTo>
                    <a:pt x="514" y="2"/>
                    <a:pt x="505" y="0"/>
                    <a:pt x="496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64"/>
            <p:cNvSpPr/>
            <p:nvPr/>
          </p:nvSpPr>
          <p:spPr>
            <a:xfrm>
              <a:off x="6986675" y="2389806"/>
              <a:ext cx="315417" cy="278171"/>
            </a:xfrm>
            <a:custGeom>
              <a:avLst/>
              <a:gdLst/>
              <a:ahLst/>
              <a:cxnLst/>
              <a:rect l="l" t="t" r="r" b="b"/>
              <a:pathLst>
                <a:path w="3633" h="3204" extrusionOk="0">
                  <a:moveTo>
                    <a:pt x="1490" y="851"/>
                  </a:moveTo>
                  <a:lnTo>
                    <a:pt x="2564" y="1275"/>
                  </a:lnTo>
                  <a:lnTo>
                    <a:pt x="2140" y="2349"/>
                  </a:lnTo>
                  <a:lnTo>
                    <a:pt x="1066" y="1925"/>
                  </a:lnTo>
                  <a:lnTo>
                    <a:pt x="1490" y="851"/>
                  </a:lnTo>
                  <a:close/>
                  <a:moveTo>
                    <a:pt x="1816" y="1"/>
                  </a:moveTo>
                  <a:cubicBezTo>
                    <a:pt x="1180" y="1"/>
                    <a:pt x="577" y="382"/>
                    <a:pt x="329" y="1010"/>
                  </a:cubicBezTo>
                  <a:cubicBezTo>
                    <a:pt x="0" y="1830"/>
                    <a:pt x="402" y="2765"/>
                    <a:pt x="1225" y="3089"/>
                  </a:cubicBezTo>
                  <a:cubicBezTo>
                    <a:pt x="1419" y="3167"/>
                    <a:pt x="1620" y="3204"/>
                    <a:pt x="1818" y="3204"/>
                  </a:cubicBezTo>
                  <a:cubicBezTo>
                    <a:pt x="2454" y="3204"/>
                    <a:pt x="3057" y="2821"/>
                    <a:pt x="3303" y="2193"/>
                  </a:cubicBezTo>
                  <a:cubicBezTo>
                    <a:pt x="3633" y="1373"/>
                    <a:pt x="3231" y="444"/>
                    <a:pt x="2408" y="115"/>
                  </a:cubicBezTo>
                  <a:cubicBezTo>
                    <a:pt x="2214" y="37"/>
                    <a:pt x="2013" y="1"/>
                    <a:pt x="1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64"/>
            <p:cNvSpPr/>
            <p:nvPr/>
          </p:nvSpPr>
          <p:spPr>
            <a:xfrm>
              <a:off x="7006990" y="2407778"/>
              <a:ext cx="275219" cy="242749"/>
            </a:xfrm>
            <a:custGeom>
              <a:avLst/>
              <a:gdLst/>
              <a:ahLst/>
              <a:cxnLst/>
              <a:rect l="l" t="t" r="r" b="b"/>
              <a:pathLst>
                <a:path w="3170" h="2796" extrusionOk="0">
                  <a:moveTo>
                    <a:pt x="1585" y="111"/>
                  </a:moveTo>
                  <a:cubicBezTo>
                    <a:pt x="1741" y="111"/>
                    <a:pt x="1900" y="142"/>
                    <a:pt x="2054" y="201"/>
                  </a:cubicBezTo>
                  <a:cubicBezTo>
                    <a:pt x="2715" y="463"/>
                    <a:pt x="3036" y="1208"/>
                    <a:pt x="2774" y="1869"/>
                  </a:cubicBezTo>
                  <a:cubicBezTo>
                    <a:pt x="2574" y="2371"/>
                    <a:pt x="2092" y="2677"/>
                    <a:pt x="1581" y="2677"/>
                  </a:cubicBezTo>
                  <a:cubicBezTo>
                    <a:pt x="1423" y="2677"/>
                    <a:pt x="1262" y="2648"/>
                    <a:pt x="1105" y="2586"/>
                  </a:cubicBezTo>
                  <a:cubicBezTo>
                    <a:pt x="447" y="2324"/>
                    <a:pt x="126" y="1579"/>
                    <a:pt x="388" y="920"/>
                  </a:cubicBezTo>
                  <a:cubicBezTo>
                    <a:pt x="589" y="418"/>
                    <a:pt x="1075" y="111"/>
                    <a:pt x="1585" y="111"/>
                  </a:cubicBezTo>
                  <a:close/>
                  <a:moveTo>
                    <a:pt x="1587" y="0"/>
                  </a:moveTo>
                  <a:cubicBezTo>
                    <a:pt x="1030" y="0"/>
                    <a:pt x="505" y="336"/>
                    <a:pt x="288" y="881"/>
                  </a:cubicBezTo>
                  <a:cubicBezTo>
                    <a:pt x="1" y="1598"/>
                    <a:pt x="352" y="2413"/>
                    <a:pt x="1069" y="2697"/>
                  </a:cubicBezTo>
                  <a:cubicBezTo>
                    <a:pt x="1237" y="2764"/>
                    <a:pt x="1409" y="2795"/>
                    <a:pt x="1580" y="2795"/>
                  </a:cubicBezTo>
                  <a:cubicBezTo>
                    <a:pt x="2135" y="2795"/>
                    <a:pt x="2662" y="2460"/>
                    <a:pt x="2885" y="1916"/>
                  </a:cubicBezTo>
                  <a:cubicBezTo>
                    <a:pt x="3170" y="1199"/>
                    <a:pt x="2818" y="385"/>
                    <a:pt x="2104" y="100"/>
                  </a:cubicBezTo>
                  <a:cubicBezTo>
                    <a:pt x="1934" y="32"/>
                    <a:pt x="1759" y="0"/>
                    <a:pt x="1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64"/>
            <p:cNvSpPr/>
            <p:nvPr/>
          </p:nvSpPr>
          <p:spPr>
            <a:xfrm>
              <a:off x="7063943" y="2448409"/>
              <a:ext cx="160877" cy="160877"/>
            </a:xfrm>
            <a:custGeom>
              <a:avLst/>
              <a:gdLst/>
              <a:ahLst/>
              <a:cxnLst/>
              <a:rect l="l" t="t" r="r" b="b"/>
              <a:pathLst>
                <a:path w="1853" h="1853" extrusionOk="0">
                  <a:moveTo>
                    <a:pt x="600" y="176"/>
                  </a:moveTo>
                  <a:lnTo>
                    <a:pt x="1674" y="600"/>
                  </a:lnTo>
                  <a:lnTo>
                    <a:pt x="1250" y="1674"/>
                  </a:lnTo>
                  <a:lnTo>
                    <a:pt x="176" y="1250"/>
                  </a:lnTo>
                  <a:lnTo>
                    <a:pt x="600" y="176"/>
                  </a:lnTo>
                  <a:close/>
                  <a:moveTo>
                    <a:pt x="528" y="0"/>
                  </a:moveTo>
                  <a:lnTo>
                    <a:pt x="0" y="1326"/>
                  </a:lnTo>
                  <a:lnTo>
                    <a:pt x="1325" y="1853"/>
                  </a:lnTo>
                  <a:lnTo>
                    <a:pt x="1853" y="528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64"/>
            <p:cNvSpPr/>
            <p:nvPr/>
          </p:nvSpPr>
          <p:spPr>
            <a:xfrm>
              <a:off x="7005514" y="2466814"/>
              <a:ext cx="283294" cy="201162"/>
            </a:xfrm>
            <a:custGeom>
              <a:avLst/>
              <a:gdLst/>
              <a:ahLst/>
              <a:cxnLst/>
              <a:rect l="l" t="t" r="r" b="b"/>
              <a:pathLst>
                <a:path w="3263" h="2317" extrusionOk="0">
                  <a:moveTo>
                    <a:pt x="3031" y="0"/>
                  </a:moveTo>
                  <a:cubicBezTo>
                    <a:pt x="3033" y="204"/>
                    <a:pt x="3000" y="411"/>
                    <a:pt x="2919" y="609"/>
                  </a:cubicBezTo>
                  <a:cubicBezTo>
                    <a:pt x="2670" y="1235"/>
                    <a:pt x="2068" y="1619"/>
                    <a:pt x="1432" y="1619"/>
                  </a:cubicBezTo>
                  <a:cubicBezTo>
                    <a:pt x="1235" y="1619"/>
                    <a:pt x="1035" y="1582"/>
                    <a:pt x="841" y="1504"/>
                  </a:cubicBezTo>
                  <a:cubicBezTo>
                    <a:pt x="461" y="1351"/>
                    <a:pt x="171" y="1072"/>
                    <a:pt x="1" y="731"/>
                  </a:cubicBezTo>
                  <a:lnTo>
                    <a:pt x="1" y="731"/>
                  </a:lnTo>
                  <a:cubicBezTo>
                    <a:pt x="6" y="1362"/>
                    <a:pt x="389" y="1953"/>
                    <a:pt x="1011" y="2202"/>
                  </a:cubicBezTo>
                  <a:cubicBezTo>
                    <a:pt x="1205" y="2280"/>
                    <a:pt x="1406" y="2317"/>
                    <a:pt x="1604" y="2317"/>
                  </a:cubicBezTo>
                  <a:cubicBezTo>
                    <a:pt x="2240" y="2317"/>
                    <a:pt x="2842" y="1934"/>
                    <a:pt x="3089" y="1306"/>
                  </a:cubicBezTo>
                  <a:cubicBezTo>
                    <a:pt x="3262" y="868"/>
                    <a:pt x="3226" y="397"/>
                    <a:pt x="30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64"/>
            <p:cNvSpPr/>
            <p:nvPr/>
          </p:nvSpPr>
          <p:spPr>
            <a:xfrm>
              <a:off x="6546328" y="3245753"/>
              <a:ext cx="56520" cy="56780"/>
            </a:xfrm>
            <a:custGeom>
              <a:avLst/>
              <a:gdLst/>
              <a:ahLst/>
              <a:cxnLst/>
              <a:rect l="l" t="t" r="r" b="b"/>
              <a:pathLst>
                <a:path w="651" h="654" extrusionOk="0">
                  <a:moveTo>
                    <a:pt x="455" y="0"/>
                  </a:moveTo>
                  <a:lnTo>
                    <a:pt x="0" y="198"/>
                  </a:lnTo>
                  <a:lnTo>
                    <a:pt x="196" y="653"/>
                  </a:lnTo>
                  <a:lnTo>
                    <a:pt x="650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64"/>
            <p:cNvSpPr/>
            <p:nvPr/>
          </p:nvSpPr>
          <p:spPr>
            <a:xfrm>
              <a:off x="6558222" y="3258081"/>
              <a:ext cx="32037" cy="32037"/>
            </a:xfrm>
            <a:custGeom>
              <a:avLst/>
              <a:gdLst/>
              <a:ahLst/>
              <a:cxnLst/>
              <a:rect l="l" t="t" r="r" b="b"/>
              <a:pathLst>
                <a:path w="369" h="369" extrusionOk="0">
                  <a:moveTo>
                    <a:pt x="257" y="1"/>
                  </a:moveTo>
                  <a:lnTo>
                    <a:pt x="0" y="112"/>
                  </a:lnTo>
                  <a:lnTo>
                    <a:pt x="112" y="369"/>
                  </a:lnTo>
                  <a:lnTo>
                    <a:pt x="368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64"/>
            <p:cNvSpPr/>
            <p:nvPr/>
          </p:nvSpPr>
          <p:spPr>
            <a:xfrm>
              <a:off x="7022270" y="3437796"/>
              <a:ext cx="56780" cy="56520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455" y="1"/>
                  </a:moveTo>
                  <a:lnTo>
                    <a:pt x="0" y="196"/>
                  </a:lnTo>
                  <a:lnTo>
                    <a:pt x="198" y="651"/>
                  </a:lnTo>
                  <a:lnTo>
                    <a:pt x="653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64"/>
            <p:cNvSpPr/>
            <p:nvPr/>
          </p:nvSpPr>
          <p:spPr>
            <a:xfrm>
              <a:off x="7035120" y="3450385"/>
              <a:ext cx="32037" cy="31863"/>
            </a:xfrm>
            <a:custGeom>
              <a:avLst/>
              <a:gdLst/>
              <a:ahLst/>
              <a:cxnLst/>
              <a:rect l="l" t="t" r="r" b="b"/>
              <a:pathLst>
                <a:path w="369" h="367" extrusionOk="0">
                  <a:moveTo>
                    <a:pt x="257" y="1"/>
                  </a:moveTo>
                  <a:lnTo>
                    <a:pt x="0" y="110"/>
                  </a:lnTo>
                  <a:lnTo>
                    <a:pt x="112" y="366"/>
                  </a:lnTo>
                  <a:lnTo>
                    <a:pt x="369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64"/>
            <p:cNvSpPr/>
            <p:nvPr/>
          </p:nvSpPr>
          <p:spPr>
            <a:xfrm>
              <a:off x="6846462" y="2501716"/>
              <a:ext cx="56693" cy="56520"/>
            </a:xfrm>
            <a:custGeom>
              <a:avLst/>
              <a:gdLst/>
              <a:ahLst/>
              <a:cxnLst/>
              <a:rect l="l" t="t" r="r" b="b"/>
              <a:pathLst>
                <a:path w="653" h="651" extrusionOk="0">
                  <a:moveTo>
                    <a:pt x="455" y="0"/>
                  </a:moveTo>
                  <a:lnTo>
                    <a:pt x="0" y="195"/>
                  </a:lnTo>
                  <a:lnTo>
                    <a:pt x="198" y="650"/>
                  </a:lnTo>
                  <a:lnTo>
                    <a:pt x="653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64"/>
            <p:cNvSpPr/>
            <p:nvPr/>
          </p:nvSpPr>
          <p:spPr>
            <a:xfrm>
              <a:off x="6859224" y="2513783"/>
              <a:ext cx="31863" cy="32037"/>
            </a:xfrm>
            <a:custGeom>
              <a:avLst/>
              <a:gdLst/>
              <a:ahLst/>
              <a:cxnLst/>
              <a:rect l="l" t="t" r="r" b="b"/>
              <a:pathLst>
                <a:path w="367" h="369" extrusionOk="0">
                  <a:moveTo>
                    <a:pt x="258" y="1"/>
                  </a:moveTo>
                  <a:lnTo>
                    <a:pt x="1" y="112"/>
                  </a:lnTo>
                  <a:lnTo>
                    <a:pt x="110" y="369"/>
                  </a:lnTo>
                  <a:lnTo>
                    <a:pt x="366" y="257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64"/>
            <p:cNvSpPr/>
            <p:nvPr/>
          </p:nvSpPr>
          <p:spPr>
            <a:xfrm>
              <a:off x="7322838" y="2693498"/>
              <a:ext cx="56520" cy="56520"/>
            </a:xfrm>
            <a:custGeom>
              <a:avLst/>
              <a:gdLst/>
              <a:ahLst/>
              <a:cxnLst/>
              <a:rect l="l" t="t" r="r" b="b"/>
              <a:pathLst>
                <a:path w="651" h="651" extrusionOk="0">
                  <a:moveTo>
                    <a:pt x="455" y="1"/>
                  </a:moveTo>
                  <a:lnTo>
                    <a:pt x="1" y="196"/>
                  </a:lnTo>
                  <a:lnTo>
                    <a:pt x="196" y="651"/>
                  </a:lnTo>
                  <a:lnTo>
                    <a:pt x="651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64"/>
            <p:cNvSpPr/>
            <p:nvPr/>
          </p:nvSpPr>
          <p:spPr>
            <a:xfrm>
              <a:off x="7335427" y="2705827"/>
              <a:ext cx="31863" cy="32123"/>
            </a:xfrm>
            <a:custGeom>
              <a:avLst/>
              <a:gdLst/>
              <a:ahLst/>
              <a:cxnLst/>
              <a:rect l="l" t="t" r="r" b="b"/>
              <a:pathLst>
                <a:path w="367" h="370" extrusionOk="0">
                  <a:moveTo>
                    <a:pt x="257" y="1"/>
                  </a:moveTo>
                  <a:lnTo>
                    <a:pt x="1" y="113"/>
                  </a:lnTo>
                  <a:lnTo>
                    <a:pt x="109" y="369"/>
                  </a:lnTo>
                  <a:lnTo>
                    <a:pt x="366" y="2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64"/>
            <p:cNvSpPr/>
            <p:nvPr/>
          </p:nvSpPr>
          <p:spPr>
            <a:xfrm>
              <a:off x="6684110" y="2439900"/>
              <a:ext cx="1207493" cy="1226159"/>
            </a:xfrm>
            <a:custGeom>
              <a:avLst/>
              <a:gdLst/>
              <a:ahLst/>
              <a:cxnLst/>
              <a:rect l="l" t="t" r="r" b="b"/>
              <a:pathLst>
                <a:path w="13908" h="14123" extrusionOk="0">
                  <a:moveTo>
                    <a:pt x="8652" y="1"/>
                  </a:moveTo>
                  <a:lnTo>
                    <a:pt x="1" y="9154"/>
                  </a:lnTo>
                  <a:lnTo>
                    <a:pt x="5257" y="14123"/>
                  </a:lnTo>
                  <a:lnTo>
                    <a:pt x="13908" y="4967"/>
                  </a:lnTo>
                  <a:lnTo>
                    <a:pt x="8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64"/>
            <p:cNvSpPr/>
            <p:nvPr/>
          </p:nvSpPr>
          <p:spPr>
            <a:xfrm>
              <a:off x="7434227" y="2435820"/>
              <a:ext cx="460320" cy="440177"/>
            </a:xfrm>
            <a:custGeom>
              <a:avLst/>
              <a:gdLst/>
              <a:ahLst/>
              <a:cxnLst/>
              <a:rect l="l" t="t" r="r" b="b"/>
              <a:pathLst>
                <a:path w="5302" h="5070" extrusionOk="0">
                  <a:moveTo>
                    <a:pt x="2540" y="0"/>
                  </a:moveTo>
                  <a:lnTo>
                    <a:pt x="1" y="31"/>
                  </a:lnTo>
                  <a:lnTo>
                    <a:pt x="112" y="2567"/>
                  </a:lnTo>
                  <a:lnTo>
                    <a:pt x="2763" y="5069"/>
                  </a:lnTo>
                  <a:lnTo>
                    <a:pt x="5301" y="5041"/>
                  </a:lnTo>
                  <a:lnTo>
                    <a:pt x="5190" y="250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64"/>
            <p:cNvSpPr/>
            <p:nvPr/>
          </p:nvSpPr>
          <p:spPr>
            <a:xfrm>
              <a:off x="7434227" y="2438511"/>
              <a:ext cx="460320" cy="437486"/>
            </a:xfrm>
            <a:custGeom>
              <a:avLst/>
              <a:gdLst/>
              <a:ahLst/>
              <a:cxnLst/>
              <a:rect l="l" t="t" r="r" b="b"/>
              <a:pathLst>
                <a:path w="5302" h="5039" extrusionOk="0">
                  <a:moveTo>
                    <a:pt x="1" y="0"/>
                  </a:moveTo>
                  <a:lnTo>
                    <a:pt x="112" y="2536"/>
                  </a:lnTo>
                  <a:lnTo>
                    <a:pt x="2763" y="5038"/>
                  </a:lnTo>
                  <a:lnTo>
                    <a:pt x="5301" y="50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64"/>
            <p:cNvSpPr/>
            <p:nvPr/>
          </p:nvSpPr>
          <p:spPr>
            <a:xfrm>
              <a:off x="7441780" y="2557800"/>
              <a:ext cx="341376" cy="318195"/>
            </a:xfrm>
            <a:custGeom>
              <a:avLst/>
              <a:gdLst/>
              <a:ahLst/>
              <a:cxnLst/>
              <a:rect l="l" t="t" r="r" b="b"/>
              <a:pathLst>
                <a:path w="3932" h="3665" extrusionOk="0">
                  <a:moveTo>
                    <a:pt x="1586" y="0"/>
                  </a:moveTo>
                  <a:cubicBezTo>
                    <a:pt x="1026" y="0"/>
                    <a:pt x="467" y="220"/>
                    <a:pt x="51" y="657"/>
                  </a:cubicBezTo>
                  <a:cubicBezTo>
                    <a:pt x="31" y="674"/>
                    <a:pt x="17" y="690"/>
                    <a:pt x="0" y="713"/>
                  </a:cubicBezTo>
                  <a:lnTo>
                    <a:pt x="23" y="1162"/>
                  </a:lnTo>
                  <a:lnTo>
                    <a:pt x="2676" y="3664"/>
                  </a:lnTo>
                  <a:lnTo>
                    <a:pt x="3044" y="3662"/>
                  </a:lnTo>
                  <a:cubicBezTo>
                    <a:pt x="3069" y="3636"/>
                    <a:pt x="3097" y="3614"/>
                    <a:pt x="3122" y="3589"/>
                  </a:cubicBezTo>
                  <a:cubicBezTo>
                    <a:pt x="3931" y="2741"/>
                    <a:pt x="3900" y="1396"/>
                    <a:pt x="3052" y="587"/>
                  </a:cubicBezTo>
                  <a:cubicBezTo>
                    <a:pt x="2641" y="195"/>
                    <a:pt x="2113" y="0"/>
                    <a:pt x="158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64"/>
            <p:cNvSpPr/>
            <p:nvPr/>
          </p:nvSpPr>
          <p:spPr>
            <a:xfrm>
              <a:off x="6808609" y="2674659"/>
              <a:ext cx="855611" cy="868374"/>
            </a:xfrm>
            <a:custGeom>
              <a:avLst/>
              <a:gdLst/>
              <a:ahLst/>
              <a:cxnLst/>
              <a:rect l="l" t="t" r="r" b="b"/>
              <a:pathLst>
                <a:path w="9855" h="10002" extrusionOk="0">
                  <a:moveTo>
                    <a:pt x="6428" y="0"/>
                  </a:moveTo>
                  <a:cubicBezTo>
                    <a:pt x="6286" y="151"/>
                    <a:pt x="6093" y="228"/>
                    <a:pt x="5900" y="228"/>
                  </a:cubicBezTo>
                  <a:cubicBezTo>
                    <a:pt x="5726" y="228"/>
                    <a:pt x="5552" y="166"/>
                    <a:pt x="5413" y="42"/>
                  </a:cubicBezTo>
                  <a:lnTo>
                    <a:pt x="1" y="5767"/>
                  </a:lnTo>
                  <a:cubicBezTo>
                    <a:pt x="280" y="6046"/>
                    <a:pt x="288" y="6495"/>
                    <a:pt x="15" y="6782"/>
                  </a:cubicBezTo>
                  <a:lnTo>
                    <a:pt x="9" y="6790"/>
                  </a:lnTo>
                  <a:lnTo>
                    <a:pt x="3410" y="10001"/>
                  </a:lnTo>
                  <a:lnTo>
                    <a:pt x="3416" y="9993"/>
                  </a:lnTo>
                  <a:cubicBezTo>
                    <a:pt x="3557" y="9843"/>
                    <a:pt x="3748" y="9767"/>
                    <a:pt x="3941" y="9767"/>
                  </a:cubicBezTo>
                  <a:cubicBezTo>
                    <a:pt x="4120" y="9767"/>
                    <a:pt x="4301" y="9833"/>
                    <a:pt x="4442" y="9968"/>
                  </a:cubicBezTo>
                  <a:lnTo>
                    <a:pt x="9854" y="4241"/>
                  </a:lnTo>
                  <a:cubicBezTo>
                    <a:pt x="9561" y="3964"/>
                    <a:pt x="9547" y="3504"/>
                    <a:pt x="9826" y="3211"/>
                  </a:cubicBezTo>
                  <a:lnTo>
                    <a:pt x="64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64"/>
            <p:cNvSpPr/>
            <p:nvPr/>
          </p:nvSpPr>
          <p:spPr>
            <a:xfrm>
              <a:off x="7023920" y="2882677"/>
              <a:ext cx="452593" cy="460406"/>
            </a:xfrm>
            <a:custGeom>
              <a:avLst/>
              <a:gdLst/>
              <a:ahLst/>
              <a:cxnLst/>
              <a:rect l="l" t="t" r="r" b="b"/>
              <a:pathLst>
                <a:path w="5213" h="5303" extrusionOk="0">
                  <a:moveTo>
                    <a:pt x="1984" y="1108"/>
                  </a:moveTo>
                  <a:cubicBezTo>
                    <a:pt x="1993" y="1108"/>
                    <a:pt x="1998" y="1111"/>
                    <a:pt x="2007" y="1116"/>
                  </a:cubicBezTo>
                  <a:cubicBezTo>
                    <a:pt x="2012" y="1122"/>
                    <a:pt x="2018" y="1130"/>
                    <a:pt x="2018" y="1136"/>
                  </a:cubicBezTo>
                  <a:lnTo>
                    <a:pt x="2018" y="1164"/>
                  </a:lnTo>
                  <a:lnTo>
                    <a:pt x="1990" y="1164"/>
                  </a:lnTo>
                  <a:cubicBezTo>
                    <a:pt x="1982" y="1164"/>
                    <a:pt x="1976" y="1161"/>
                    <a:pt x="1968" y="1158"/>
                  </a:cubicBezTo>
                  <a:cubicBezTo>
                    <a:pt x="1962" y="1150"/>
                    <a:pt x="1957" y="1147"/>
                    <a:pt x="1957" y="1136"/>
                  </a:cubicBezTo>
                  <a:cubicBezTo>
                    <a:pt x="1957" y="1119"/>
                    <a:pt x="1971" y="1108"/>
                    <a:pt x="1984" y="1108"/>
                  </a:cubicBezTo>
                  <a:close/>
                  <a:moveTo>
                    <a:pt x="4116" y="3122"/>
                  </a:moveTo>
                  <a:cubicBezTo>
                    <a:pt x="4124" y="3122"/>
                    <a:pt x="4130" y="3125"/>
                    <a:pt x="4138" y="3128"/>
                  </a:cubicBezTo>
                  <a:cubicBezTo>
                    <a:pt x="4144" y="3133"/>
                    <a:pt x="4147" y="3142"/>
                    <a:pt x="4147" y="3147"/>
                  </a:cubicBezTo>
                  <a:cubicBezTo>
                    <a:pt x="4147" y="3156"/>
                    <a:pt x="4144" y="3161"/>
                    <a:pt x="4141" y="3170"/>
                  </a:cubicBezTo>
                  <a:cubicBezTo>
                    <a:pt x="4133" y="3175"/>
                    <a:pt x="4127" y="3181"/>
                    <a:pt x="4119" y="3181"/>
                  </a:cubicBezTo>
                  <a:cubicBezTo>
                    <a:pt x="4110" y="3181"/>
                    <a:pt x="4105" y="3178"/>
                    <a:pt x="4099" y="3172"/>
                  </a:cubicBezTo>
                  <a:cubicBezTo>
                    <a:pt x="4096" y="3161"/>
                    <a:pt x="4088" y="3156"/>
                    <a:pt x="4088" y="3150"/>
                  </a:cubicBezTo>
                  <a:lnTo>
                    <a:pt x="4088" y="3122"/>
                  </a:lnTo>
                  <a:close/>
                  <a:moveTo>
                    <a:pt x="3308" y="0"/>
                  </a:moveTo>
                  <a:cubicBezTo>
                    <a:pt x="3301" y="0"/>
                    <a:pt x="3294" y="0"/>
                    <a:pt x="3287" y="1"/>
                  </a:cubicBezTo>
                  <a:cubicBezTo>
                    <a:pt x="3095" y="6"/>
                    <a:pt x="2913" y="84"/>
                    <a:pt x="2780" y="226"/>
                  </a:cubicBezTo>
                  <a:cubicBezTo>
                    <a:pt x="2707" y="302"/>
                    <a:pt x="2651" y="397"/>
                    <a:pt x="2621" y="500"/>
                  </a:cubicBezTo>
                  <a:cubicBezTo>
                    <a:pt x="2612" y="492"/>
                    <a:pt x="2609" y="489"/>
                    <a:pt x="2604" y="486"/>
                  </a:cubicBezTo>
                  <a:cubicBezTo>
                    <a:pt x="2433" y="326"/>
                    <a:pt x="2219" y="237"/>
                    <a:pt x="1988" y="237"/>
                  </a:cubicBezTo>
                  <a:cubicBezTo>
                    <a:pt x="1977" y="237"/>
                    <a:pt x="1967" y="237"/>
                    <a:pt x="1957" y="238"/>
                  </a:cubicBezTo>
                  <a:cubicBezTo>
                    <a:pt x="1460" y="252"/>
                    <a:pt x="1064" y="670"/>
                    <a:pt x="1078" y="1169"/>
                  </a:cubicBezTo>
                  <a:cubicBezTo>
                    <a:pt x="1086" y="1409"/>
                    <a:pt x="1184" y="1633"/>
                    <a:pt x="1357" y="1800"/>
                  </a:cubicBezTo>
                  <a:cubicBezTo>
                    <a:pt x="1365" y="1805"/>
                    <a:pt x="1368" y="1811"/>
                    <a:pt x="1376" y="1814"/>
                  </a:cubicBezTo>
                  <a:cubicBezTo>
                    <a:pt x="1281" y="1853"/>
                    <a:pt x="1195" y="1912"/>
                    <a:pt x="1125" y="1984"/>
                  </a:cubicBezTo>
                  <a:cubicBezTo>
                    <a:pt x="991" y="2124"/>
                    <a:pt x="922" y="2308"/>
                    <a:pt x="930" y="2500"/>
                  </a:cubicBezTo>
                  <a:cubicBezTo>
                    <a:pt x="936" y="2693"/>
                    <a:pt x="1014" y="2871"/>
                    <a:pt x="1153" y="3002"/>
                  </a:cubicBezTo>
                  <a:cubicBezTo>
                    <a:pt x="1156" y="3002"/>
                    <a:pt x="1156" y="3005"/>
                    <a:pt x="1156" y="3005"/>
                  </a:cubicBezTo>
                  <a:cubicBezTo>
                    <a:pt x="1198" y="3044"/>
                    <a:pt x="1242" y="3075"/>
                    <a:pt x="1293" y="3108"/>
                  </a:cubicBezTo>
                  <a:cubicBezTo>
                    <a:pt x="1217" y="3142"/>
                    <a:pt x="1148" y="3186"/>
                    <a:pt x="1092" y="3251"/>
                  </a:cubicBezTo>
                  <a:cubicBezTo>
                    <a:pt x="1014" y="3334"/>
                    <a:pt x="958" y="3443"/>
                    <a:pt x="933" y="3555"/>
                  </a:cubicBezTo>
                  <a:lnTo>
                    <a:pt x="336" y="3842"/>
                  </a:lnTo>
                  <a:cubicBezTo>
                    <a:pt x="171" y="3923"/>
                    <a:pt x="57" y="4079"/>
                    <a:pt x="29" y="4261"/>
                  </a:cubicBezTo>
                  <a:cubicBezTo>
                    <a:pt x="1" y="4442"/>
                    <a:pt x="62" y="4623"/>
                    <a:pt x="196" y="4749"/>
                  </a:cubicBezTo>
                  <a:lnTo>
                    <a:pt x="199" y="4754"/>
                  </a:lnTo>
                  <a:lnTo>
                    <a:pt x="623" y="5150"/>
                  </a:lnTo>
                  <a:cubicBezTo>
                    <a:pt x="726" y="5249"/>
                    <a:pt x="864" y="5303"/>
                    <a:pt x="1004" y="5303"/>
                  </a:cubicBezTo>
                  <a:cubicBezTo>
                    <a:pt x="1043" y="5303"/>
                    <a:pt x="1081" y="5298"/>
                    <a:pt x="1120" y="5290"/>
                  </a:cubicBezTo>
                  <a:cubicBezTo>
                    <a:pt x="1301" y="5251"/>
                    <a:pt x="1449" y="5131"/>
                    <a:pt x="1521" y="4958"/>
                  </a:cubicBezTo>
                  <a:lnTo>
                    <a:pt x="1775" y="4344"/>
                  </a:lnTo>
                  <a:cubicBezTo>
                    <a:pt x="1884" y="4314"/>
                    <a:pt x="1984" y="4255"/>
                    <a:pt x="2068" y="4168"/>
                  </a:cubicBezTo>
                  <a:cubicBezTo>
                    <a:pt x="2130" y="4104"/>
                    <a:pt x="2174" y="4032"/>
                    <a:pt x="2205" y="3954"/>
                  </a:cubicBezTo>
                  <a:cubicBezTo>
                    <a:pt x="2241" y="4015"/>
                    <a:pt x="2280" y="4071"/>
                    <a:pt x="2339" y="4115"/>
                  </a:cubicBezTo>
                  <a:cubicBezTo>
                    <a:pt x="2473" y="4242"/>
                    <a:pt x="2649" y="4311"/>
                    <a:pt x="2833" y="4311"/>
                  </a:cubicBezTo>
                  <a:cubicBezTo>
                    <a:pt x="2841" y="4311"/>
                    <a:pt x="2848" y="4311"/>
                    <a:pt x="2855" y="4311"/>
                  </a:cubicBezTo>
                  <a:cubicBezTo>
                    <a:pt x="3045" y="4302"/>
                    <a:pt x="3226" y="4227"/>
                    <a:pt x="3360" y="4085"/>
                  </a:cubicBezTo>
                  <a:cubicBezTo>
                    <a:pt x="3432" y="4007"/>
                    <a:pt x="3485" y="3920"/>
                    <a:pt x="3516" y="3823"/>
                  </a:cubicBezTo>
                  <a:cubicBezTo>
                    <a:pt x="3686" y="3974"/>
                    <a:pt x="3901" y="4057"/>
                    <a:pt x="4130" y="4057"/>
                  </a:cubicBezTo>
                  <a:cubicBezTo>
                    <a:pt x="4137" y="4057"/>
                    <a:pt x="4145" y="4057"/>
                    <a:pt x="4152" y="4057"/>
                  </a:cubicBezTo>
                  <a:cubicBezTo>
                    <a:pt x="4384" y="4046"/>
                    <a:pt x="4612" y="3945"/>
                    <a:pt x="4774" y="3770"/>
                  </a:cubicBezTo>
                  <a:cubicBezTo>
                    <a:pt x="4942" y="3591"/>
                    <a:pt x="5031" y="3365"/>
                    <a:pt x="5023" y="3125"/>
                  </a:cubicBezTo>
                  <a:cubicBezTo>
                    <a:pt x="5017" y="2888"/>
                    <a:pt x="4919" y="2668"/>
                    <a:pt x="4752" y="2503"/>
                  </a:cubicBezTo>
                  <a:cubicBezTo>
                    <a:pt x="4850" y="2464"/>
                    <a:pt x="4939" y="2405"/>
                    <a:pt x="5009" y="2324"/>
                  </a:cubicBezTo>
                  <a:cubicBezTo>
                    <a:pt x="5143" y="2185"/>
                    <a:pt x="5212" y="2001"/>
                    <a:pt x="5204" y="1808"/>
                  </a:cubicBezTo>
                  <a:cubicBezTo>
                    <a:pt x="5198" y="1619"/>
                    <a:pt x="5120" y="1440"/>
                    <a:pt x="4981" y="1306"/>
                  </a:cubicBezTo>
                  <a:cubicBezTo>
                    <a:pt x="4978" y="1306"/>
                    <a:pt x="4978" y="1303"/>
                    <a:pt x="4978" y="1303"/>
                  </a:cubicBezTo>
                  <a:cubicBezTo>
                    <a:pt x="4844" y="1177"/>
                    <a:pt x="4668" y="1108"/>
                    <a:pt x="4483" y="1108"/>
                  </a:cubicBezTo>
                  <a:cubicBezTo>
                    <a:pt x="4476" y="1108"/>
                    <a:pt x="4469" y="1108"/>
                    <a:pt x="4462" y="1108"/>
                  </a:cubicBezTo>
                  <a:lnTo>
                    <a:pt x="4043" y="1122"/>
                  </a:lnTo>
                  <a:lnTo>
                    <a:pt x="4029" y="704"/>
                  </a:lnTo>
                  <a:cubicBezTo>
                    <a:pt x="4021" y="511"/>
                    <a:pt x="3946" y="335"/>
                    <a:pt x="3806" y="201"/>
                  </a:cubicBezTo>
                  <a:cubicBezTo>
                    <a:pt x="3803" y="201"/>
                    <a:pt x="3803" y="199"/>
                    <a:pt x="3803" y="199"/>
                  </a:cubicBezTo>
                  <a:cubicBezTo>
                    <a:pt x="3669" y="70"/>
                    <a:pt x="3491" y="0"/>
                    <a:pt x="3308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64"/>
            <p:cNvSpPr/>
            <p:nvPr/>
          </p:nvSpPr>
          <p:spPr>
            <a:xfrm>
              <a:off x="7133225" y="2910806"/>
              <a:ext cx="314462" cy="316893"/>
            </a:xfrm>
            <a:custGeom>
              <a:avLst/>
              <a:gdLst/>
              <a:ahLst/>
              <a:cxnLst/>
              <a:rect l="l" t="t" r="r" b="b"/>
              <a:pathLst>
                <a:path w="3622" h="3650" extrusionOk="0">
                  <a:moveTo>
                    <a:pt x="2058" y="217"/>
                  </a:moveTo>
                  <a:cubicBezTo>
                    <a:pt x="2151" y="217"/>
                    <a:pt x="2226" y="294"/>
                    <a:pt x="2229" y="388"/>
                  </a:cubicBezTo>
                  <a:lnTo>
                    <a:pt x="2251" y="1091"/>
                  </a:lnTo>
                  <a:lnTo>
                    <a:pt x="1897" y="1102"/>
                  </a:lnTo>
                  <a:lnTo>
                    <a:pt x="1878" y="399"/>
                  </a:lnTo>
                  <a:cubicBezTo>
                    <a:pt x="1875" y="301"/>
                    <a:pt x="1950" y="221"/>
                    <a:pt x="2048" y="218"/>
                  </a:cubicBezTo>
                  <a:cubicBezTo>
                    <a:pt x="2051" y="218"/>
                    <a:pt x="2054" y="217"/>
                    <a:pt x="2058" y="217"/>
                  </a:cubicBezTo>
                  <a:close/>
                  <a:moveTo>
                    <a:pt x="730" y="449"/>
                  </a:moveTo>
                  <a:cubicBezTo>
                    <a:pt x="826" y="449"/>
                    <a:pt x="915" y="488"/>
                    <a:pt x="977" y="547"/>
                  </a:cubicBezTo>
                  <a:cubicBezTo>
                    <a:pt x="1044" y="611"/>
                    <a:pt x="1085" y="700"/>
                    <a:pt x="1088" y="798"/>
                  </a:cubicBezTo>
                  <a:lnTo>
                    <a:pt x="1099" y="1155"/>
                  </a:lnTo>
                  <a:lnTo>
                    <a:pt x="1097" y="1158"/>
                  </a:lnTo>
                  <a:lnTo>
                    <a:pt x="739" y="1169"/>
                  </a:lnTo>
                  <a:cubicBezTo>
                    <a:pt x="736" y="1169"/>
                    <a:pt x="732" y="1169"/>
                    <a:pt x="728" y="1169"/>
                  </a:cubicBezTo>
                  <a:cubicBezTo>
                    <a:pt x="635" y="1169"/>
                    <a:pt x="550" y="1136"/>
                    <a:pt x="483" y="1071"/>
                  </a:cubicBezTo>
                  <a:cubicBezTo>
                    <a:pt x="413" y="1004"/>
                    <a:pt x="374" y="918"/>
                    <a:pt x="371" y="820"/>
                  </a:cubicBezTo>
                  <a:cubicBezTo>
                    <a:pt x="363" y="622"/>
                    <a:pt x="522" y="458"/>
                    <a:pt x="720" y="449"/>
                  </a:cubicBezTo>
                  <a:cubicBezTo>
                    <a:pt x="723" y="449"/>
                    <a:pt x="727" y="449"/>
                    <a:pt x="730" y="449"/>
                  </a:cubicBezTo>
                  <a:close/>
                  <a:moveTo>
                    <a:pt x="3231" y="1328"/>
                  </a:moveTo>
                  <a:cubicBezTo>
                    <a:pt x="3278" y="1328"/>
                    <a:pt x="3319" y="1349"/>
                    <a:pt x="3348" y="1378"/>
                  </a:cubicBezTo>
                  <a:cubicBezTo>
                    <a:pt x="3384" y="1409"/>
                    <a:pt x="3404" y="1454"/>
                    <a:pt x="3404" y="1501"/>
                  </a:cubicBezTo>
                  <a:cubicBezTo>
                    <a:pt x="3409" y="1599"/>
                    <a:pt x="3331" y="1677"/>
                    <a:pt x="3233" y="1682"/>
                  </a:cubicBezTo>
                  <a:lnTo>
                    <a:pt x="2511" y="1702"/>
                  </a:lnTo>
                  <a:lnTo>
                    <a:pt x="2503" y="1350"/>
                  </a:lnTo>
                  <a:lnTo>
                    <a:pt x="3222" y="1328"/>
                  </a:lnTo>
                  <a:cubicBezTo>
                    <a:pt x="3225" y="1328"/>
                    <a:pt x="3228" y="1328"/>
                    <a:pt x="3231" y="1328"/>
                  </a:cubicBezTo>
                  <a:close/>
                  <a:moveTo>
                    <a:pt x="2282" y="1309"/>
                  </a:moveTo>
                  <a:lnTo>
                    <a:pt x="2293" y="1699"/>
                  </a:lnTo>
                  <a:lnTo>
                    <a:pt x="1903" y="1710"/>
                  </a:lnTo>
                  <a:lnTo>
                    <a:pt x="1892" y="1320"/>
                  </a:lnTo>
                  <a:lnTo>
                    <a:pt x="2282" y="1309"/>
                  </a:lnTo>
                  <a:close/>
                  <a:moveTo>
                    <a:pt x="1680" y="1325"/>
                  </a:moveTo>
                  <a:lnTo>
                    <a:pt x="1688" y="1716"/>
                  </a:lnTo>
                  <a:lnTo>
                    <a:pt x="1297" y="1727"/>
                  </a:lnTo>
                  <a:lnTo>
                    <a:pt x="1289" y="1339"/>
                  </a:lnTo>
                  <a:lnTo>
                    <a:pt x="1292" y="1336"/>
                  </a:lnTo>
                  <a:lnTo>
                    <a:pt x="1680" y="1325"/>
                  </a:lnTo>
                  <a:close/>
                  <a:moveTo>
                    <a:pt x="2299" y="1914"/>
                  </a:moveTo>
                  <a:lnTo>
                    <a:pt x="2310" y="2288"/>
                  </a:lnTo>
                  <a:cubicBezTo>
                    <a:pt x="2302" y="2291"/>
                    <a:pt x="2299" y="2299"/>
                    <a:pt x="2293" y="2304"/>
                  </a:cubicBezTo>
                  <a:lnTo>
                    <a:pt x="1919" y="2316"/>
                  </a:lnTo>
                  <a:lnTo>
                    <a:pt x="1908" y="1925"/>
                  </a:lnTo>
                  <a:lnTo>
                    <a:pt x="2299" y="1914"/>
                  </a:lnTo>
                  <a:close/>
                  <a:moveTo>
                    <a:pt x="1088" y="1953"/>
                  </a:moveTo>
                  <a:lnTo>
                    <a:pt x="1099" y="2304"/>
                  </a:lnTo>
                  <a:lnTo>
                    <a:pt x="399" y="2327"/>
                  </a:lnTo>
                  <a:cubicBezTo>
                    <a:pt x="397" y="2327"/>
                    <a:pt x="396" y="2327"/>
                    <a:pt x="394" y="2327"/>
                  </a:cubicBezTo>
                  <a:cubicBezTo>
                    <a:pt x="299" y="2327"/>
                    <a:pt x="220" y="2253"/>
                    <a:pt x="218" y="2157"/>
                  </a:cubicBezTo>
                  <a:cubicBezTo>
                    <a:pt x="215" y="2056"/>
                    <a:pt x="290" y="1978"/>
                    <a:pt x="388" y="1975"/>
                  </a:cubicBezTo>
                  <a:lnTo>
                    <a:pt x="1088" y="1953"/>
                  </a:lnTo>
                  <a:close/>
                  <a:moveTo>
                    <a:pt x="1694" y="1931"/>
                  </a:moveTo>
                  <a:lnTo>
                    <a:pt x="1702" y="2321"/>
                  </a:lnTo>
                  <a:lnTo>
                    <a:pt x="1311" y="2332"/>
                  </a:lnTo>
                  <a:lnTo>
                    <a:pt x="1303" y="1942"/>
                  </a:lnTo>
                  <a:lnTo>
                    <a:pt x="1694" y="1931"/>
                  </a:lnTo>
                  <a:close/>
                  <a:moveTo>
                    <a:pt x="2862" y="2461"/>
                  </a:moveTo>
                  <a:cubicBezTo>
                    <a:pt x="3055" y="2461"/>
                    <a:pt x="3214" y="2615"/>
                    <a:pt x="3220" y="2809"/>
                  </a:cubicBezTo>
                  <a:cubicBezTo>
                    <a:pt x="3222" y="3013"/>
                    <a:pt x="3069" y="3178"/>
                    <a:pt x="2871" y="3180"/>
                  </a:cubicBezTo>
                  <a:cubicBezTo>
                    <a:pt x="2867" y="3181"/>
                    <a:pt x="2863" y="3181"/>
                    <a:pt x="2860" y="3181"/>
                  </a:cubicBezTo>
                  <a:cubicBezTo>
                    <a:pt x="2766" y="3181"/>
                    <a:pt x="2681" y="3147"/>
                    <a:pt x="2614" y="3083"/>
                  </a:cubicBezTo>
                  <a:cubicBezTo>
                    <a:pt x="2544" y="3016"/>
                    <a:pt x="2505" y="2929"/>
                    <a:pt x="2503" y="2832"/>
                  </a:cubicBezTo>
                  <a:lnTo>
                    <a:pt x="2491" y="2489"/>
                  </a:lnTo>
                  <a:cubicBezTo>
                    <a:pt x="2494" y="2486"/>
                    <a:pt x="2497" y="2483"/>
                    <a:pt x="2503" y="2483"/>
                  </a:cubicBezTo>
                  <a:cubicBezTo>
                    <a:pt x="2505" y="2480"/>
                    <a:pt x="2508" y="2477"/>
                    <a:pt x="2508" y="2472"/>
                  </a:cubicBezTo>
                  <a:lnTo>
                    <a:pt x="2851" y="2461"/>
                  </a:lnTo>
                  <a:cubicBezTo>
                    <a:pt x="2855" y="2461"/>
                    <a:pt x="2858" y="2461"/>
                    <a:pt x="2862" y="2461"/>
                  </a:cubicBezTo>
                  <a:close/>
                  <a:moveTo>
                    <a:pt x="1724" y="2536"/>
                  </a:moveTo>
                  <a:lnTo>
                    <a:pt x="1744" y="3253"/>
                  </a:lnTo>
                  <a:cubicBezTo>
                    <a:pt x="1749" y="3351"/>
                    <a:pt x="1671" y="3432"/>
                    <a:pt x="1574" y="3434"/>
                  </a:cubicBezTo>
                  <a:cubicBezTo>
                    <a:pt x="1571" y="3435"/>
                    <a:pt x="1568" y="3435"/>
                    <a:pt x="1565" y="3435"/>
                  </a:cubicBezTo>
                  <a:cubicBezTo>
                    <a:pt x="1520" y="3435"/>
                    <a:pt x="1477" y="3416"/>
                    <a:pt x="1448" y="3387"/>
                  </a:cubicBezTo>
                  <a:cubicBezTo>
                    <a:pt x="1415" y="3353"/>
                    <a:pt x="1392" y="3309"/>
                    <a:pt x="1392" y="3264"/>
                  </a:cubicBezTo>
                  <a:lnTo>
                    <a:pt x="1370" y="2544"/>
                  </a:lnTo>
                  <a:lnTo>
                    <a:pt x="1724" y="2536"/>
                  </a:lnTo>
                  <a:close/>
                  <a:moveTo>
                    <a:pt x="2048" y="0"/>
                  </a:moveTo>
                  <a:cubicBezTo>
                    <a:pt x="1942" y="3"/>
                    <a:pt x="1844" y="50"/>
                    <a:pt x="1772" y="123"/>
                  </a:cubicBezTo>
                  <a:cubicBezTo>
                    <a:pt x="1699" y="198"/>
                    <a:pt x="1663" y="301"/>
                    <a:pt x="1663" y="402"/>
                  </a:cubicBezTo>
                  <a:lnTo>
                    <a:pt x="1685" y="1105"/>
                  </a:lnTo>
                  <a:lnTo>
                    <a:pt x="1314" y="1116"/>
                  </a:lnTo>
                  <a:lnTo>
                    <a:pt x="1306" y="790"/>
                  </a:lnTo>
                  <a:cubicBezTo>
                    <a:pt x="1295" y="478"/>
                    <a:pt x="1041" y="231"/>
                    <a:pt x="735" y="231"/>
                  </a:cubicBezTo>
                  <a:cubicBezTo>
                    <a:pt x="728" y="231"/>
                    <a:pt x="721" y="231"/>
                    <a:pt x="714" y="232"/>
                  </a:cubicBezTo>
                  <a:cubicBezTo>
                    <a:pt x="399" y="240"/>
                    <a:pt x="148" y="505"/>
                    <a:pt x="156" y="820"/>
                  </a:cubicBezTo>
                  <a:cubicBezTo>
                    <a:pt x="162" y="974"/>
                    <a:pt x="226" y="1116"/>
                    <a:pt x="338" y="1222"/>
                  </a:cubicBezTo>
                  <a:cubicBezTo>
                    <a:pt x="447" y="1323"/>
                    <a:pt x="590" y="1378"/>
                    <a:pt x="740" y="1378"/>
                  </a:cubicBezTo>
                  <a:cubicBezTo>
                    <a:pt x="743" y="1378"/>
                    <a:pt x="747" y="1378"/>
                    <a:pt x="751" y="1378"/>
                  </a:cubicBezTo>
                  <a:lnTo>
                    <a:pt x="1074" y="1367"/>
                  </a:lnTo>
                  <a:lnTo>
                    <a:pt x="1085" y="1730"/>
                  </a:lnTo>
                  <a:lnTo>
                    <a:pt x="385" y="1752"/>
                  </a:lnTo>
                  <a:cubicBezTo>
                    <a:pt x="279" y="1755"/>
                    <a:pt x="181" y="1800"/>
                    <a:pt x="109" y="1872"/>
                  </a:cubicBezTo>
                  <a:cubicBezTo>
                    <a:pt x="36" y="1950"/>
                    <a:pt x="0" y="2051"/>
                    <a:pt x="0" y="2151"/>
                  </a:cubicBezTo>
                  <a:cubicBezTo>
                    <a:pt x="6" y="2257"/>
                    <a:pt x="50" y="2355"/>
                    <a:pt x="123" y="2427"/>
                  </a:cubicBezTo>
                  <a:cubicBezTo>
                    <a:pt x="198" y="2500"/>
                    <a:pt x="301" y="2536"/>
                    <a:pt x="402" y="2536"/>
                  </a:cubicBezTo>
                  <a:lnTo>
                    <a:pt x="1130" y="2514"/>
                  </a:lnTo>
                  <a:lnTo>
                    <a:pt x="1130" y="2519"/>
                  </a:lnTo>
                  <a:cubicBezTo>
                    <a:pt x="1138" y="2525"/>
                    <a:pt x="1144" y="2528"/>
                    <a:pt x="1152" y="2533"/>
                  </a:cubicBezTo>
                  <a:lnTo>
                    <a:pt x="1172" y="3264"/>
                  </a:lnTo>
                  <a:cubicBezTo>
                    <a:pt x="1177" y="3370"/>
                    <a:pt x="1222" y="3468"/>
                    <a:pt x="1295" y="3540"/>
                  </a:cubicBezTo>
                  <a:cubicBezTo>
                    <a:pt x="1370" y="3613"/>
                    <a:pt x="1473" y="3649"/>
                    <a:pt x="1574" y="3649"/>
                  </a:cubicBezTo>
                  <a:cubicBezTo>
                    <a:pt x="1680" y="3644"/>
                    <a:pt x="1777" y="3599"/>
                    <a:pt x="1850" y="3526"/>
                  </a:cubicBezTo>
                  <a:cubicBezTo>
                    <a:pt x="1922" y="3448"/>
                    <a:pt x="1959" y="3348"/>
                    <a:pt x="1959" y="3247"/>
                  </a:cubicBezTo>
                  <a:lnTo>
                    <a:pt x="1936" y="2528"/>
                  </a:lnTo>
                  <a:lnTo>
                    <a:pt x="2271" y="2519"/>
                  </a:lnTo>
                  <a:lnTo>
                    <a:pt x="2282" y="2835"/>
                  </a:lnTo>
                  <a:cubicBezTo>
                    <a:pt x="2285" y="2988"/>
                    <a:pt x="2352" y="3133"/>
                    <a:pt x="2464" y="3236"/>
                  </a:cubicBezTo>
                  <a:cubicBezTo>
                    <a:pt x="2572" y="3340"/>
                    <a:pt x="2713" y="3393"/>
                    <a:pt x="2862" y="3393"/>
                  </a:cubicBezTo>
                  <a:cubicBezTo>
                    <a:pt x="2866" y="3393"/>
                    <a:pt x="2870" y="3393"/>
                    <a:pt x="2874" y="3393"/>
                  </a:cubicBezTo>
                  <a:cubicBezTo>
                    <a:pt x="3192" y="3390"/>
                    <a:pt x="3443" y="3125"/>
                    <a:pt x="3432" y="2807"/>
                  </a:cubicBezTo>
                  <a:cubicBezTo>
                    <a:pt x="3423" y="2495"/>
                    <a:pt x="3164" y="2249"/>
                    <a:pt x="2853" y="2249"/>
                  </a:cubicBezTo>
                  <a:cubicBezTo>
                    <a:pt x="2850" y="2249"/>
                    <a:pt x="2846" y="2249"/>
                    <a:pt x="2843" y="2249"/>
                  </a:cubicBezTo>
                  <a:lnTo>
                    <a:pt x="2525" y="2260"/>
                  </a:lnTo>
                  <a:lnTo>
                    <a:pt x="2517" y="1919"/>
                  </a:lnTo>
                  <a:lnTo>
                    <a:pt x="3236" y="1897"/>
                  </a:lnTo>
                  <a:cubicBezTo>
                    <a:pt x="3342" y="1894"/>
                    <a:pt x="3440" y="1850"/>
                    <a:pt x="3512" y="1774"/>
                  </a:cubicBezTo>
                  <a:cubicBezTo>
                    <a:pt x="3585" y="1699"/>
                    <a:pt x="3621" y="1599"/>
                    <a:pt x="3621" y="1495"/>
                  </a:cubicBezTo>
                  <a:cubicBezTo>
                    <a:pt x="3616" y="1392"/>
                    <a:pt x="3571" y="1295"/>
                    <a:pt x="3499" y="1222"/>
                  </a:cubicBezTo>
                  <a:cubicBezTo>
                    <a:pt x="3426" y="1147"/>
                    <a:pt x="3320" y="1113"/>
                    <a:pt x="3220" y="1113"/>
                  </a:cubicBezTo>
                  <a:lnTo>
                    <a:pt x="2477" y="1133"/>
                  </a:lnTo>
                  <a:cubicBezTo>
                    <a:pt x="2472" y="1130"/>
                    <a:pt x="2469" y="1127"/>
                    <a:pt x="2469" y="1124"/>
                  </a:cubicBezTo>
                  <a:lnTo>
                    <a:pt x="2450" y="385"/>
                  </a:lnTo>
                  <a:cubicBezTo>
                    <a:pt x="2444" y="279"/>
                    <a:pt x="2399" y="181"/>
                    <a:pt x="2327" y="109"/>
                  </a:cubicBezTo>
                  <a:cubicBezTo>
                    <a:pt x="2249" y="36"/>
                    <a:pt x="2148" y="0"/>
                    <a:pt x="2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64"/>
            <p:cNvSpPr/>
            <p:nvPr/>
          </p:nvSpPr>
          <p:spPr>
            <a:xfrm>
              <a:off x="6803313" y="2669710"/>
              <a:ext cx="864988" cy="877924"/>
            </a:xfrm>
            <a:custGeom>
              <a:avLst/>
              <a:gdLst/>
              <a:ahLst/>
              <a:cxnLst/>
              <a:rect l="l" t="t" r="r" b="b"/>
              <a:pathLst>
                <a:path w="9963" h="10112" extrusionOk="0">
                  <a:moveTo>
                    <a:pt x="6487" y="135"/>
                  </a:moveTo>
                  <a:lnTo>
                    <a:pt x="9807" y="3268"/>
                  </a:lnTo>
                  <a:cubicBezTo>
                    <a:pt x="9684" y="3416"/>
                    <a:pt x="9622" y="3597"/>
                    <a:pt x="9628" y="3790"/>
                  </a:cubicBezTo>
                  <a:cubicBezTo>
                    <a:pt x="9634" y="3980"/>
                    <a:pt x="9709" y="4158"/>
                    <a:pt x="9834" y="4298"/>
                  </a:cubicBezTo>
                  <a:lnTo>
                    <a:pt x="4498" y="9944"/>
                  </a:lnTo>
                  <a:cubicBezTo>
                    <a:pt x="4359" y="9826"/>
                    <a:pt x="4181" y="9765"/>
                    <a:pt x="4002" y="9765"/>
                  </a:cubicBezTo>
                  <a:cubicBezTo>
                    <a:pt x="3994" y="9765"/>
                    <a:pt x="3986" y="9765"/>
                    <a:pt x="3979" y="9766"/>
                  </a:cubicBezTo>
                  <a:cubicBezTo>
                    <a:pt x="3792" y="9774"/>
                    <a:pt x="3610" y="9844"/>
                    <a:pt x="3465" y="9978"/>
                  </a:cubicBezTo>
                  <a:lnTo>
                    <a:pt x="145" y="6845"/>
                  </a:lnTo>
                  <a:cubicBezTo>
                    <a:pt x="394" y="6546"/>
                    <a:pt x="391" y="6119"/>
                    <a:pt x="137" y="5824"/>
                  </a:cubicBezTo>
                  <a:lnTo>
                    <a:pt x="5474" y="174"/>
                  </a:lnTo>
                  <a:cubicBezTo>
                    <a:pt x="5617" y="285"/>
                    <a:pt x="5788" y="339"/>
                    <a:pt x="5958" y="339"/>
                  </a:cubicBezTo>
                  <a:cubicBezTo>
                    <a:pt x="6148" y="339"/>
                    <a:pt x="6338" y="271"/>
                    <a:pt x="6487" y="135"/>
                  </a:cubicBezTo>
                  <a:close/>
                  <a:moveTo>
                    <a:pt x="6486" y="1"/>
                  </a:moveTo>
                  <a:cubicBezTo>
                    <a:pt x="6470" y="1"/>
                    <a:pt x="6455" y="6"/>
                    <a:pt x="6445" y="18"/>
                  </a:cubicBezTo>
                  <a:cubicBezTo>
                    <a:pt x="6312" y="158"/>
                    <a:pt x="6134" y="230"/>
                    <a:pt x="5956" y="230"/>
                  </a:cubicBezTo>
                  <a:cubicBezTo>
                    <a:pt x="5797" y="230"/>
                    <a:pt x="5638" y="173"/>
                    <a:pt x="5510" y="57"/>
                  </a:cubicBezTo>
                  <a:cubicBezTo>
                    <a:pt x="5499" y="48"/>
                    <a:pt x="5485" y="44"/>
                    <a:pt x="5472" y="44"/>
                  </a:cubicBezTo>
                  <a:cubicBezTo>
                    <a:pt x="5456" y="44"/>
                    <a:pt x="5441" y="49"/>
                    <a:pt x="5429" y="60"/>
                  </a:cubicBezTo>
                  <a:lnTo>
                    <a:pt x="17" y="5787"/>
                  </a:lnTo>
                  <a:cubicBezTo>
                    <a:pt x="0" y="5812"/>
                    <a:pt x="0" y="5846"/>
                    <a:pt x="20" y="5868"/>
                  </a:cubicBezTo>
                  <a:cubicBezTo>
                    <a:pt x="279" y="6125"/>
                    <a:pt x="282" y="6532"/>
                    <a:pt x="28" y="6806"/>
                  </a:cubicBezTo>
                  <a:cubicBezTo>
                    <a:pt x="17" y="6817"/>
                    <a:pt x="12" y="6833"/>
                    <a:pt x="12" y="6847"/>
                  </a:cubicBezTo>
                  <a:cubicBezTo>
                    <a:pt x="12" y="6861"/>
                    <a:pt x="17" y="6875"/>
                    <a:pt x="28" y="6886"/>
                  </a:cubicBezTo>
                  <a:lnTo>
                    <a:pt x="3429" y="10098"/>
                  </a:lnTo>
                  <a:cubicBezTo>
                    <a:pt x="3437" y="10109"/>
                    <a:pt x="3449" y="10111"/>
                    <a:pt x="3463" y="10111"/>
                  </a:cubicBezTo>
                  <a:cubicBezTo>
                    <a:pt x="3479" y="10111"/>
                    <a:pt x="3502" y="10103"/>
                    <a:pt x="3507" y="10078"/>
                  </a:cubicBezTo>
                  <a:cubicBezTo>
                    <a:pt x="3630" y="9950"/>
                    <a:pt x="3795" y="9877"/>
                    <a:pt x="3976" y="9869"/>
                  </a:cubicBezTo>
                  <a:cubicBezTo>
                    <a:pt x="3980" y="9869"/>
                    <a:pt x="3983" y="9869"/>
                    <a:pt x="3987" y="9869"/>
                  </a:cubicBezTo>
                  <a:cubicBezTo>
                    <a:pt x="4164" y="9869"/>
                    <a:pt x="4327" y="9935"/>
                    <a:pt x="4456" y="10056"/>
                  </a:cubicBezTo>
                  <a:cubicBezTo>
                    <a:pt x="4467" y="10067"/>
                    <a:pt x="4478" y="10070"/>
                    <a:pt x="4495" y="10072"/>
                  </a:cubicBezTo>
                  <a:cubicBezTo>
                    <a:pt x="4509" y="10072"/>
                    <a:pt x="4523" y="10067"/>
                    <a:pt x="4534" y="10056"/>
                  </a:cubicBezTo>
                  <a:lnTo>
                    <a:pt x="9946" y="4328"/>
                  </a:lnTo>
                  <a:cubicBezTo>
                    <a:pt x="9957" y="4320"/>
                    <a:pt x="9963" y="4306"/>
                    <a:pt x="9963" y="4292"/>
                  </a:cubicBezTo>
                  <a:cubicBezTo>
                    <a:pt x="9963" y="4278"/>
                    <a:pt x="9957" y="4264"/>
                    <a:pt x="9946" y="4253"/>
                  </a:cubicBezTo>
                  <a:cubicBezTo>
                    <a:pt x="9818" y="4130"/>
                    <a:pt x="9742" y="3966"/>
                    <a:pt x="9737" y="3784"/>
                  </a:cubicBezTo>
                  <a:cubicBezTo>
                    <a:pt x="9734" y="3603"/>
                    <a:pt x="9798" y="3436"/>
                    <a:pt x="9921" y="3304"/>
                  </a:cubicBezTo>
                  <a:cubicBezTo>
                    <a:pt x="9932" y="3293"/>
                    <a:pt x="9938" y="3279"/>
                    <a:pt x="9938" y="3265"/>
                  </a:cubicBezTo>
                  <a:cubicBezTo>
                    <a:pt x="9938" y="3251"/>
                    <a:pt x="9932" y="3237"/>
                    <a:pt x="9921" y="3226"/>
                  </a:cubicBezTo>
                  <a:lnTo>
                    <a:pt x="6526" y="15"/>
                  </a:lnTo>
                  <a:cubicBezTo>
                    <a:pt x="6515" y="6"/>
                    <a:pt x="6500" y="1"/>
                    <a:pt x="6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64"/>
            <p:cNvSpPr/>
            <p:nvPr/>
          </p:nvSpPr>
          <p:spPr>
            <a:xfrm>
              <a:off x="7128363" y="3174648"/>
              <a:ext cx="65202" cy="58864"/>
            </a:xfrm>
            <a:custGeom>
              <a:avLst/>
              <a:gdLst/>
              <a:ahLst/>
              <a:cxnLst/>
              <a:rect l="l" t="t" r="r" b="b"/>
              <a:pathLst>
                <a:path w="751" h="678" extrusionOk="0">
                  <a:moveTo>
                    <a:pt x="378" y="0"/>
                  </a:moveTo>
                  <a:cubicBezTo>
                    <a:pt x="288" y="0"/>
                    <a:pt x="198" y="37"/>
                    <a:pt x="131" y="108"/>
                  </a:cubicBezTo>
                  <a:cubicBezTo>
                    <a:pt x="0" y="242"/>
                    <a:pt x="9" y="457"/>
                    <a:pt x="145" y="585"/>
                  </a:cubicBezTo>
                  <a:cubicBezTo>
                    <a:pt x="210" y="647"/>
                    <a:pt x="293" y="678"/>
                    <a:pt x="376" y="678"/>
                  </a:cubicBezTo>
                  <a:cubicBezTo>
                    <a:pt x="466" y="678"/>
                    <a:pt x="556" y="642"/>
                    <a:pt x="622" y="571"/>
                  </a:cubicBezTo>
                  <a:cubicBezTo>
                    <a:pt x="751" y="434"/>
                    <a:pt x="745" y="217"/>
                    <a:pt x="609" y="94"/>
                  </a:cubicBezTo>
                  <a:cubicBezTo>
                    <a:pt x="543" y="31"/>
                    <a:pt x="460" y="0"/>
                    <a:pt x="378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64"/>
            <p:cNvSpPr/>
            <p:nvPr/>
          </p:nvSpPr>
          <p:spPr>
            <a:xfrm>
              <a:off x="7045538" y="3198871"/>
              <a:ext cx="123111" cy="120940"/>
            </a:xfrm>
            <a:custGeom>
              <a:avLst/>
              <a:gdLst/>
              <a:ahLst/>
              <a:cxnLst/>
              <a:rect l="l" t="t" r="r" b="b"/>
              <a:pathLst>
                <a:path w="1418" h="1393" extrusionOk="0">
                  <a:moveTo>
                    <a:pt x="1265" y="0"/>
                  </a:moveTo>
                  <a:cubicBezTo>
                    <a:pt x="1248" y="0"/>
                    <a:pt x="1229" y="4"/>
                    <a:pt x="1211" y="13"/>
                  </a:cubicBezTo>
                  <a:lnTo>
                    <a:pt x="98" y="554"/>
                  </a:lnTo>
                  <a:cubicBezTo>
                    <a:pt x="17" y="591"/>
                    <a:pt x="0" y="699"/>
                    <a:pt x="67" y="758"/>
                  </a:cubicBezTo>
                  <a:lnTo>
                    <a:pt x="700" y="1358"/>
                  </a:lnTo>
                  <a:cubicBezTo>
                    <a:pt x="725" y="1382"/>
                    <a:pt x="756" y="1393"/>
                    <a:pt x="787" y="1393"/>
                  </a:cubicBezTo>
                  <a:cubicBezTo>
                    <a:pt x="835" y="1393"/>
                    <a:pt x="882" y="1365"/>
                    <a:pt x="904" y="1316"/>
                  </a:cubicBezTo>
                  <a:lnTo>
                    <a:pt x="1381" y="178"/>
                  </a:lnTo>
                  <a:cubicBezTo>
                    <a:pt x="1418" y="88"/>
                    <a:pt x="1349" y="0"/>
                    <a:pt x="1265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64"/>
            <p:cNvSpPr/>
            <p:nvPr/>
          </p:nvSpPr>
          <p:spPr>
            <a:xfrm>
              <a:off x="7166390" y="3113354"/>
              <a:ext cx="81177" cy="83955"/>
            </a:xfrm>
            <a:custGeom>
              <a:avLst/>
              <a:gdLst/>
              <a:ahLst/>
              <a:cxnLst/>
              <a:rect l="l" t="t" r="r" b="b"/>
              <a:pathLst>
                <a:path w="935" h="967" extrusionOk="0">
                  <a:moveTo>
                    <a:pt x="860" y="0"/>
                  </a:moveTo>
                  <a:cubicBezTo>
                    <a:pt x="842" y="0"/>
                    <a:pt x="825" y="7"/>
                    <a:pt x="812" y="22"/>
                  </a:cubicBezTo>
                  <a:lnTo>
                    <a:pt x="23" y="856"/>
                  </a:lnTo>
                  <a:cubicBezTo>
                    <a:pt x="0" y="884"/>
                    <a:pt x="0" y="926"/>
                    <a:pt x="28" y="948"/>
                  </a:cubicBezTo>
                  <a:cubicBezTo>
                    <a:pt x="42" y="960"/>
                    <a:pt x="59" y="966"/>
                    <a:pt x="75" y="966"/>
                  </a:cubicBezTo>
                  <a:cubicBezTo>
                    <a:pt x="92" y="966"/>
                    <a:pt x="109" y="959"/>
                    <a:pt x="120" y="945"/>
                  </a:cubicBezTo>
                  <a:lnTo>
                    <a:pt x="910" y="111"/>
                  </a:lnTo>
                  <a:cubicBezTo>
                    <a:pt x="935" y="83"/>
                    <a:pt x="935" y="41"/>
                    <a:pt x="907" y="19"/>
                  </a:cubicBezTo>
                  <a:cubicBezTo>
                    <a:pt x="893" y="7"/>
                    <a:pt x="877" y="0"/>
                    <a:pt x="860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64"/>
            <p:cNvSpPr/>
            <p:nvPr/>
          </p:nvSpPr>
          <p:spPr>
            <a:xfrm>
              <a:off x="7423635" y="2609110"/>
              <a:ext cx="307430" cy="278084"/>
            </a:xfrm>
            <a:custGeom>
              <a:avLst/>
              <a:gdLst/>
              <a:ahLst/>
              <a:cxnLst/>
              <a:rect l="l" t="t" r="r" b="b"/>
              <a:pathLst>
                <a:path w="3541" h="3203" extrusionOk="0">
                  <a:moveTo>
                    <a:pt x="1746" y="783"/>
                  </a:moveTo>
                  <a:lnTo>
                    <a:pt x="2589" y="1578"/>
                  </a:lnTo>
                  <a:lnTo>
                    <a:pt x="1794" y="2418"/>
                  </a:lnTo>
                  <a:lnTo>
                    <a:pt x="951" y="1623"/>
                  </a:lnTo>
                  <a:lnTo>
                    <a:pt x="1746" y="783"/>
                  </a:lnTo>
                  <a:close/>
                  <a:moveTo>
                    <a:pt x="1771" y="1"/>
                  </a:moveTo>
                  <a:cubicBezTo>
                    <a:pt x="1346" y="1"/>
                    <a:pt x="922" y="169"/>
                    <a:pt x="608" y="501"/>
                  </a:cubicBezTo>
                  <a:cubicBezTo>
                    <a:pt x="0" y="1143"/>
                    <a:pt x="28" y="2158"/>
                    <a:pt x="670" y="2764"/>
                  </a:cubicBezTo>
                  <a:cubicBezTo>
                    <a:pt x="979" y="3057"/>
                    <a:pt x="1375" y="3202"/>
                    <a:pt x="1771" y="3202"/>
                  </a:cubicBezTo>
                  <a:cubicBezTo>
                    <a:pt x="2195" y="3202"/>
                    <a:pt x="2619" y="3035"/>
                    <a:pt x="2932" y="2702"/>
                  </a:cubicBezTo>
                  <a:cubicBezTo>
                    <a:pt x="3540" y="2055"/>
                    <a:pt x="3512" y="1045"/>
                    <a:pt x="2871" y="437"/>
                  </a:cubicBezTo>
                  <a:cubicBezTo>
                    <a:pt x="2562" y="146"/>
                    <a:pt x="2166" y="1"/>
                    <a:pt x="1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64"/>
            <p:cNvSpPr/>
            <p:nvPr/>
          </p:nvSpPr>
          <p:spPr>
            <a:xfrm>
              <a:off x="7442996" y="2626821"/>
              <a:ext cx="268708" cy="242836"/>
            </a:xfrm>
            <a:custGeom>
              <a:avLst/>
              <a:gdLst/>
              <a:ahLst/>
              <a:cxnLst/>
              <a:rect l="l" t="t" r="r" b="b"/>
              <a:pathLst>
                <a:path w="3095" h="2797" extrusionOk="0">
                  <a:moveTo>
                    <a:pt x="1549" y="110"/>
                  </a:moveTo>
                  <a:cubicBezTo>
                    <a:pt x="1864" y="110"/>
                    <a:pt x="2179" y="230"/>
                    <a:pt x="2427" y="465"/>
                  </a:cubicBezTo>
                  <a:cubicBezTo>
                    <a:pt x="2943" y="947"/>
                    <a:pt x="2969" y="1765"/>
                    <a:pt x="2480" y="2278"/>
                  </a:cubicBezTo>
                  <a:cubicBezTo>
                    <a:pt x="2246" y="2523"/>
                    <a:pt x="1925" y="2669"/>
                    <a:pt x="1585" y="2677"/>
                  </a:cubicBezTo>
                  <a:cubicBezTo>
                    <a:pt x="1574" y="2677"/>
                    <a:pt x="1563" y="2677"/>
                    <a:pt x="1552" y="2677"/>
                  </a:cubicBezTo>
                  <a:cubicBezTo>
                    <a:pt x="1221" y="2677"/>
                    <a:pt x="907" y="2555"/>
                    <a:pt x="667" y="2325"/>
                  </a:cubicBezTo>
                  <a:cubicBezTo>
                    <a:pt x="151" y="1840"/>
                    <a:pt x="126" y="1025"/>
                    <a:pt x="614" y="512"/>
                  </a:cubicBezTo>
                  <a:cubicBezTo>
                    <a:pt x="868" y="247"/>
                    <a:pt x="1208" y="110"/>
                    <a:pt x="1549" y="110"/>
                  </a:cubicBezTo>
                  <a:close/>
                  <a:moveTo>
                    <a:pt x="1549" y="0"/>
                  </a:moveTo>
                  <a:cubicBezTo>
                    <a:pt x="1177" y="0"/>
                    <a:pt x="806" y="147"/>
                    <a:pt x="530" y="437"/>
                  </a:cubicBezTo>
                  <a:cubicBezTo>
                    <a:pt x="0" y="997"/>
                    <a:pt x="28" y="1885"/>
                    <a:pt x="586" y="2412"/>
                  </a:cubicBezTo>
                  <a:cubicBezTo>
                    <a:pt x="848" y="2657"/>
                    <a:pt x="1186" y="2794"/>
                    <a:pt x="1546" y="2794"/>
                  </a:cubicBezTo>
                  <a:cubicBezTo>
                    <a:pt x="1560" y="2794"/>
                    <a:pt x="1574" y="2794"/>
                    <a:pt x="1588" y="2797"/>
                  </a:cubicBezTo>
                  <a:cubicBezTo>
                    <a:pt x="1961" y="2783"/>
                    <a:pt x="2310" y="2629"/>
                    <a:pt x="2564" y="2359"/>
                  </a:cubicBezTo>
                  <a:cubicBezTo>
                    <a:pt x="3094" y="1795"/>
                    <a:pt x="3066" y="911"/>
                    <a:pt x="2508" y="381"/>
                  </a:cubicBezTo>
                  <a:cubicBezTo>
                    <a:pt x="2239" y="126"/>
                    <a:pt x="1894" y="0"/>
                    <a:pt x="1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64"/>
            <p:cNvSpPr/>
            <p:nvPr/>
          </p:nvSpPr>
          <p:spPr>
            <a:xfrm>
              <a:off x="7489965" y="2660334"/>
              <a:ext cx="174942" cy="175203"/>
            </a:xfrm>
            <a:custGeom>
              <a:avLst/>
              <a:gdLst/>
              <a:ahLst/>
              <a:cxnLst/>
              <a:rect l="l" t="t" r="r" b="b"/>
              <a:pathLst>
                <a:path w="2015" h="2018" extrusionOk="0">
                  <a:moveTo>
                    <a:pt x="982" y="193"/>
                  </a:moveTo>
                  <a:lnTo>
                    <a:pt x="1825" y="988"/>
                  </a:lnTo>
                  <a:lnTo>
                    <a:pt x="1030" y="1828"/>
                  </a:lnTo>
                  <a:lnTo>
                    <a:pt x="187" y="1033"/>
                  </a:lnTo>
                  <a:lnTo>
                    <a:pt x="982" y="193"/>
                  </a:lnTo>
                  <a:close/>
                  <a:moveTo>
                    <a:pt x="980" y="0"/>
                  </a:moveTo>
                  <a:lnTo>
                    <a:pt x="0" y="1035"/>
                  </a:lnTo>
                  <a:lnTo>
                    <a:pt x="1035" y="2018"/>
                  </a:lnTo>
                  <a:lnTo>
                    <a:pt x="2015" y="980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64"/>
            <p:cNvSpPr/>
            <p:nvPr/>
          </p:nvSpPr>
          <p:spPr>
            <a:xfrm>
              <a:off x="7427455" y="2697839"/>
              <a:ext cx="291455" cy="189354"/>
            </a:xfrm>
            <a:custGeom>
              <a:avLst/>
              <a:gdLst/>
              <a:ahLst/>
              <a:cxnLst/>
              <a:rect l="l" t="t" r="r" b="b"/>
              <a:pathLst>
                <a:path w="3357" h="2181" extrusionOk="0">
                  <a:moveTo>
                    <a:pt x="229" y="1"/>
                  </a:moveTo>
                  <a:cubicBezTo>
                    <a:pt x="1" y="592"/>
                    <a:pt x="135" y="1281"/>
                    <a:pt x="623" y="1742"/>
                  </a:cubicBezTo>
                  <a:cubicBezTo>
                    <a:pt x="932" y="2035"/>
                    <a:pt x="1328" y="2180"/>
                    <a:pt x="1724" y="2180"/>
                  </a:cubicBezTo>
                  <a:cubicBezTo>
                    <a:pt x="2148" y="2180"/>
                    <a:pt x="2572" y="2013"/>
                    <a:pt x="2885" y="1680"/>
                  </a:cubicBezTo>
                  <a:cubicBezTo>
                    <a:pt x="3217" y="1334"/>
                    <a:pt x="3357" y="885"/>
                    <a:pt x="3318" y="444"/>
                  </a:cubicBezTo>
                  <a:lnTo>
                    <a:pt x="3318" y="444"/>
                  </a:lnTo>
                  <a:cubicBezTo>
                    <a:pt x="3245" y="634"/>
                    <a:pt x="3136" y="813"/>
                    <a:pt x="2986" y="972"/>
                  </a:cubicBezTo>
                  <a:cubicBezTo>
                    <a:pt x="2672" y="1304"/>
                    <a:pt x="2248" y="1473"/>
                    <a:pt x="1823" y="1473"/>
                  </a:cubicBezTo>
                  <a:cubicBezTo>
                    <a:pt x="1428" y="1473"/>
                    <a:pt x="1032" y="1327"/>
                    <a:pt x="723" y="1033"/>
                  </a:cubicBezTo>
                  <a:cubicBezTo>
                    <a:pt x="428" y="751"/>
                    <a:pt x="260" y="383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64"/>
            <p:cNvSpPr/>
            <p:nvPr/>
          </p:nvSpPr>
          <p:spPr>
            <a:xfrm>
              <a:off x="6750266" y="3207466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4" y="1"/>
                  </a:moveTo>
                  <a:lnTo>
                    <a:pt x="0" y="15"/>
                  </a:lnTo>
                  <a:lnTo>
                    <a:pt x="14" y="508"/>
                  </a:lnTo>
                  <a:lnTo>
                    <a:pt x="508" y="494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64"/>
            <p:cNvSpPr/>
            <p:nvPr/>
          </p:nvSpPr>
          <p:spPr>
            <a:xfrm>
              <a:off x="6760164" y="321719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0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64"/>
            <p:cNvSpPr/>
            <p:nvPr/>
          </p:nvSpPr>
          <p:spPr>
            <a:xfrm>
              <a:off x="7122025" y="3562034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5" y="1"/>
                  </a:moveTo>
                  <a:lnTo>
                    <a:pt x="1" y="15"/>
                  </a:lnTo>
                  <a:lnTo>
                    <a:pt x="15" y="509"/>
                  </a:lnTo>
                  <a:lnTo>
                    <a:pt x="509" y="495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64"/>
            <p:cNvSpPr/>
            <p:nvPr/>
          </p:nvSpPr>
          <p:spPr>
            <a:xfrm>
              <a:off x="7131749" y="3571237"/>
              <a:ext cx="25004" cy="25091"/>
            </a:xfrm>
            <a:custGeom>
              <a:avLst/>
              <a:gdLst/>
              <a:ahLst/>
              <a:cxnLst/>
              <a:rect l="l" t="t" r="r" b="b"/>
              <a:pathLst>
                <a:path w="288" h="289" extrusionOk="0">
                  <a:moveTo>
                    <a:pt x="279" y="1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64"/>
            <p:cNvSpPr/>
            <p:nvPr/>
          </p:nvSpPr>
          <p:spPr>
            <a:xfrm>
              <a:off x="7304172" y="2626908"/>
              <a:ext cx="44452" cy="44191"/>
            </a:xfrm>
            <a:custGeom>
              <a:avLst/>
              <a:gdLst/>
              <a:ahLst/>
              <a:cxnLst/>
              <a:rect l="l" t="t" r="r" b="b"/>
              <a:pathLst>
                <a:path w="512" h="509" extrusionOk="0">
                  <a:moveTo>
                    <a:pt x="497" y="0"/>
                  </a:moveTo>
                  <a:lnTo>
                    <a:pt x="1" y="14"/>
                  </a:lnTo>
                  <a:lnTo>
                    <a:pt x="17" y="508"/>
                  </a:lnTo>
                  <a:lnTo>
                    <a:pt x="511" y="494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64"/>
            <p:cNvSpPr/>
            <p:nvPr/>
          </p:nvSpPr>
          <p:spPr>
            <a:xfrm>
              <a:off x="7313896" y="2636372"/>
              <a:ext cx="25004" cy="25004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279" y="0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64"/>
            <p:cNvSpPr/>
            <p:nvPr/>
          </p:nvSpPr>
          <p:spPr>
            <a:xfrm>
              <a:off x="7676018" y="2981216"/>
              <a:ext cx="44365" cy="44452"/>
            </a:xfrm>
            <a:custGeom>
              <a:avLst/>
              <a:gdLst/>
              <a:ahLst/>
              <a:cxnLst/>
              <a:rect l="l" t="t" r="r" b="b"/>
              <a:pathLst>
                <a:path w="511" h="512" extrusionOk="0">
                  <a:moveTo>
                    <a:pt x="497" y="1"/>
                  </a:moveTo>
                  <a:lnTo>
                    <a:pt x="0" y="15"/>
                  </a:lnTo>
                  <a:lnTo>
                    <a:pt x="17" y="511"/>
                  </a:lnTo>
                  <a:lnTo>
                    <a:pt x="511" y="498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64"/>
            <p:cNvSpPr/>
            <p:nvPr/>
          </p:nvSpPr>
          <p:spPr>
            <a:xfrm>
              <a:off x="7685394" y="299094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1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0" y="1"/>
                  </a:moveTo>
                  <a:lnTo>
                    <a:pt x="0" y="748"/>
                  </a:lnTo>
                  <a:cubicBezTo>
                    <a:pt x="0" y="3957"/>
                    <a:pt x="2600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9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64"/>
            <p:cNvSpPr/>
            <p:nvPr/>
          </p:nvSpPr>
          <p:spPr>
            <a:xfrm>
              <a:off x="5502676" y="3278918"/>
              <a:ext cx="300658" cy="543580"/>
            </a:xfrm>
            <a:custGeom>
              <a:avLst/>
              <a:gdLst/>
              <a:ahLst/>
              <a:cxnLst/>
              <a:rect l="l" t="t" r="r" b="b"/>
              <a:pathLst>
                <a:path w="3463" h="6261" extrusionOk="0">
                  <a:moveTo>
                    <a:pt x="0" y="1"/>
                  </a:moveTo>
                  <a:cubicBezTo>
                    <a:pt x="17" y="95"/>
                    <a:pt x="34" y="193"/>
                    <a:pt x="56" y="294"/>
                  </a:cubicBezTo>
                  <a:cubicBezTo>
                    <a:pt x="488" y="2439"/>
                    <a:pt x="1518" y="4450"/>
                    <a:pt x="2977" y="6071"/>
                  </a:cubicBezTo>
                  <a:cubicBezTo>
                    <a:pt x="3136" y="6141"/>
                    <a:pt x="3298" y="6205"/>
                    <a:pt x="3462" y="6261"/>
                  </a:cubicBezTo>
                  <a:cubicBezTo>
                    <a:pt x="1858" y="4612"/>
                    <a:pt x="731" y="2503"/>
                    <a:pt x="279" y="249"/>
                  </a:cubicBezTo>
                  <a:cubicBezTo>
                    <a:pt x="262" y="165"/>
                    <a:pt x="243" y="81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64"/>
            <p:cNvSpPr/>
            <p:nvPr/>
          </p:nvSpPr>
          <p:spPr>
            <a:xfrm>
              <a:off x="5606772" y="3278918"/>
              <a:ext cx="317935" cy="568063"/>
            </a:xfrm>
            <a:custGeom>
              <a:avLst/>
              <a:gdLst/>
              <a:ahLst/>
              <a:cxnLst/>
              <a:rect l="l" t="t" r="r" b="b"/>
              <a:pathLst>
                <a:path w="3662" h="6543" extrusionOk="0">
                  <a:moveTo>
                    <a:pt x="1" y="1"/>
                  </a:moveTo>
                  <a:cubicBezTo>
                    <a:pt x="380" y="1739"/>
                    <a:pt x="1346" y="3287"/>
                    <a:pt x="2286" y="4788"/>
                  </a:cubicBezTo>
                  <a:lnTo>
                    <a:pt x="2662" y="5396"/>
                  </a:lnTo>
                  <a:lnTo>
                    <a:pt x="2749" y="5538"/>
                  </a:lnTo>
                  <a:cubicBezTo>
                    <a:pt x="2947" y="5862"/>
                    <a:pt x="3151" y="6194"/>
                    <a:pt x="3365" y="6512"/>
                  </a:cubicBezTo>
                  <a:cubicBezTo>
                    <a:pt x="3463" y="6526"/>
                    <a:pt x="3561" y="6531"/>
                    <a:pt x="3661" y="6543"/>
                  </a:cubicBezTo>
                  <a:cubicBezTo>
                    <a:pt x="3407" y="6180"/>
                    <a:pt x="3173" y="5798"/>
                    <a:pt x="2944" y="5421"/>
                  </a:cubicBezTo>
                  <a:lnTo>
                    <a:pt x="2858" y="5276"/>
                  </a:lnTo>
                  <a:lnTo>
                    <a:pt x="2481" y="4671"/>
                  </a:lnTo>
                  <a:cubicBezTo>
                    <a:pt x="1563" y="3198"/>
                    <a:pt x="615" y="1677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64"/>
            <p:cNvSpPr/>
            <p:nvPr/>
          </p:nvSpPr>
          <p:spPr>
            <a:xfrm>
              <a:off x="5726495" y="3278918"/>
              <a:ext cx="315678" cy="569279"/>
            </a:xfrm>
            <a:custGeom>
              <a:avLst/>
              <a:gdLst/>
              <a:ahLst/>
              <a:cxnLst/>
              <a:rect l="l" t="t" r="r" b="b"/>
              <a:pathLst>
                <a:path w="3636" h="6557" extrusionOk="0">
                  <a:moveTo>
                    <a:pt x="0" y="1"/>
                  </a:moveTo>
                  <a:cubicBezTo>
                    <a:pt x="508" y="2439"/>
                    <a:pt x="1674" y="4713"/>
                    <a:pt x="3325" y="6557"/>
                  </a:cubicBezTo>
                  <a:lnTo>
                    <a:pt x="3635" y="6557"/>
                  </a:lnTo>
                  <a:cubicBezTo>
                    <a:pt x="1944" y="4726"/>
                    <a:pt x="756" y="245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64"/>
            <p:cNvSpPr/>
            <p:nvPr/>
          </p:nvSpPr>
          <p:spPr>
            <a:xfrm>
              <a:off x="5851949" y="3278918"/>
              <a:ext cx="303262" cy="569279"/>
            </a:xfrm>
            <a:custGeom>
              <a:avLst/>
              <a:gdLst/>
              <a:ahLst/>
              <a:cxnLst/>
              <a:rect l="l" t="t" r="r" b="b"/>
              <a:pathLst>
                <a:path w="3493" h="6557" extrusionOk="0">
                  <a:moveTo>
                    <a:pt x="0" y="1"/>
                  </a:moveTo>
                  <a:cubicBezTo>
                    <a:pt x="427" y="2414"/>
                    <a:pt x="1557" y="4718"/>
                    <a:pt x="3186" y="6557"/>
                  </a:cubicBezTo>
                  <a:lnTo>
                    <a:pt x="3493" y="6557"/>
                  </a:lnTo>
                  <a:cubicBezTo>
                    <a:pt x="1827" y="4735"/>
                    <a:pt x="670" y="242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64"/>
            <p:cNvSpPr/>
            <p:nvPr/>
          </p:nvSpPr>
          <p:spPr>
            <a:xfrm>
              <a:off x="5944411" y="3278918"/>
              <a:ext cx="329482" cy="569279"/>
            </a:xfrm>
            <a:custGeom>
              <a:avLst/>
              <a:gdLst/>
              <a:ahLst/>
              <a:cxnLst/>
              <a:rect l="l" t="t" r="r" b="b"/>
              <a:pathLst>
                <a:path w="3795" h="6557" extrusionOk="0">
                  <a:moveTo>
                    <a:pt x="1" y="1"/>
                  </a:moveTo>
                  <a:cubicBezTo>
                    <a:pt x="707" y="2383"/>
                    <a:pt x="1912" y="4632"/>
                    <a:pt x="3496" y="6557"/>
                  </a:cubicBezTo>
                  <a:lnTo>
                    <a:pt x="3795" y="6557"/>
                  </a:lnTo>
                  <a:cubicBezTo>
                    <a:pt x="2182" y="4643"/>
                    <a:pt x="955" y="2389"/>
                    <a:pt x="23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64"/>
            <p:cNvSpPr/>
            <p:nvPr/>
          </p:nvSpPr>
          <p:spPr>
            <a:xfrm>
              <a:off x="6117876" y="3278918"/>
              <a:ext cx="273743" cy="569279"/>
            </a:xfrm>
            <a:custGeom>
              <a:avLst/>
              <a:gdLst/>
              <a:ahLst/>
              <a:cxnLst/>
              <a:rect l="l" t="t" r="r" b="b"/>
              <a:pathLst>
                <a:path w="3153" h="6557" extrusionOk="0">
                  <a:moveTo>
                    <a:pt x="0" y="1"/>
                  </a:moveTo>
                  <a:cubicBezTo>
                    <a:pt x="466" y="2361"/>
                    <a:pt x="1579" y="4523"/>
                    <a:pt x="2879" y="6557"/>
                  </a:cubicBezTo>
                  <a:lnTo>
                    <a:pt x="3153" y="6557"/>
                  </a:lnTo>
                  <a:cubicBezTo>
                    <a:pt x="1839" y="4523"/>
                    <a:pt x="709" y="235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64"/>
            <p:cNvSpPr/>
            <p:nvPr/>
          </p:nvSpPr>
          <p:spPr>
            <a:xfrm>
              <a:off x="6309486" y="3293243"/>
              <a:ext cx="155321" cy="554953"/>
            </a:xfrm>
            <a:custGeom>
              <a:avLst/>
              <a:gdLst/>
              <a:ahLst/>
              <a:cxnLst/>
              <a:rect l="l" t="t" r="r" b="b"/>
              <a:pathLst>
                <a:path w="1789" h="6392" extrusionOk="0">
                  <a:moveTo>
                    <a:pt x="232" y="0"/>
                  </a:moveTo>
                  <a:lnTo>
                    <a:pt x="0" y="25"/>
                  </a:lnTo>
                  <a:cubicBezTo>
                    <a:pt x="248" y="2210"/>
                    <a:pt x="764" y="4344"/>
                    <a:pt x="1546" y="6392"/>
                  </a:cubicBezTo>
                  <a:lnTo>
                    <a:pt x="1788" y="6392"/>
                  </a:lnTo>
                  <a:cubicBezTo>
                    <a:pt x="1002" y="4338"/>
                    <a:pt x="474" y="2193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64"/>
            <p:cNvSpPr/>
            <p:nvPr/>
          </p:nvSpPr>
          <p:spPr>
            <a:xfrm>
              <a:off x="6422524" y="3278918"/>
              <a:ext cx="92897" cy="569279"/>
            </a:xfrm>
            <a:custGeom>
              <a:avLst/>
              <a:gdLst/>
              <a:ahLst/>
              <a:cxnLst/>
              <a:rect l="l" t="t" r="r" b="b"/>
              <a:pathLst>
                <a:path w="1070" h="6557" extrusionOk="0">
                  <a:moveTo>
                    <a:pt x="1" y="1"/>
                  </a:moveTo>
                  <a:cubicBezTo>
                    <a:pt x="294" y="2174"/>
                    <a:pt x="573" y="4369"/>
                    <a:pt x="838" y="6557"/>
                  </a:cubicBezTo>
                  <a:lnTo>
                    <a:pt x="1069" y="6557"/>
                  </a:lnTo>
                  <a:cubicBezTo>
                    <a:pt x="804" y="4369"/>
                    <a:pt x="525" y="2177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64"/>
            <p:cNvSpPr/>
            <p:nvPr/>
          </p:nvSpPr>
          <p:spPr>
            <a:xfrm>
              <a:off x="6547023" y="3296889"/>
              <a:ext cx="35683" cy="551307"/>
            </a:xfrm>
            <a:custGeom>
              <a:avLst/>
              <a:gdLst/>
              <a:ahLst/>
              <a:cxnLst/>
              <a:rect l="l" t="t" r="r" b="b"/>
              <a:pathLst>
                <a:path w="411" h="6350" extrusionOk="0">
                  <a:moveTo>
                    <a:pt x="230" y="0"/>
                  </a:moveTo>
                  <a:lnTo>
                    <a:pt x="1" y="11"/>
                  </a:lnTo>
                  <a:cubicBezTo>
                    <a:pt x="110" y="2112"/>
                    <a:pt x="168" y="4238"/>
                    <a:pt x="182" y="6350"/>
                  </a:cubicBezTo>
                  <a:lnTo>
                    <a:pt x="411" y="6350"/>
                  </a:lnTo>
                  <a:cubicBezTo>
                    <a:pt x="397" y="4232"/>
                    <a:pt x="336" y="2106"/>
                    <a:pt x="23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64"/>
            <p:cNvSpPr/>
            <p:nvPr/>
          </p:nvSpPr>
          <p:spPr>
            <a:xfrm>
              <a:off x="6657977" y="3304356"/>
              <a:ext cx="48272" cy="543840"/>
            </a:xfrm>
            <a:custGeom>
              <a:avLst/>
              <a:gdLst/>
              <a:ahLst/>
              <a:cxnLst/>
              <a:rect l="l" t="t" r="r" b="b"/>
              <a:pathLst>
                <a:path w="556" h="6264" extrusionOk="0">
                  <a:moveTo>
                    <a:pt x="324" y="1"/>
                  </a:moveTo>
                  <a:lnTo>
                    <a:pt x="1" y="6264"/>
                  </a:lnTo>
                  <a:lnTo>
                    <a:pt x="229" y="6264"/>
                  </a:lnTo>
                  <a:lnTo>
                    <a:pt x="556" y="12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64"/>
            <p:cNvSpPr/>
            <p:nvPr/>
          </p:nvSpPr>
          <p:spPr>
            <a:xfrm>
              <a:off x="6728214" y="3280828"/>
              <a:ext cx="166955" cy="567369"/>
            </a:xfrm>
            <a:custGeom>
              <a:avLst/>
              <a:gdLst/>
              <a:ahLst/>
              <a:cxnLst/>
              <a:rect l="l" t="t" r="r" b="b"/>
              <a:pathLst>
                <a:path w="1923" h="6535" extrusionOk="0">
                  <a:moveTo>
                    <a:pt x="1702" y="1"/>
                  </a:moveTo>
                  <a:cubicBezTo>
                    <a:pt x="1214" y="2191"/>
                    <a:pt x="645" y="4375"/>
                    <a:pt x="1" y="6535"/>
                  </a:cubicBezTo>
                  <a:lnTo>
                    <a:pt x="238" y="6535"/>
                  </a:lnTo>
                  <a:cubicBezTo>
                    <a:pt x="877" y="4389"/>
                    <a:pt x="1437" y="2222"/>
                    <a:pt x="1923" y="48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64"/>
            <p:cNvSpPr/>
            <p:nvPr/>
          </p:nvSpPr>
          <p:spPr>
            <a:xfrm>
              <a:off x="6836477" y="3289596"/>
              <a:ext cx="173032" cy="558600"/>
            </a:xfrm>
            <a:custGeom>
              <a:avLst/>
              <a:gdLst/>
              <a:ahLst/>
              <a:cxnLst/>
              <a:rect l="l" t="t" r="r" b="b"/>
              <a:pathLst>
                <a:path w="1993" h="6434" extrusionOk="0">
                  <a:moveTo>
                    <a:pt x="1769" y="0"/>
                  </a:moveTo>
                  <a:cubicBezTo>
                    <a:pt x="1303" y="2168"/>
                    <a:pt x="709" y="4325"/>
                    <a:pt x="1" y="6434"/>
                  </a:cubicBezTo>
                  <a:lnTo>
                    <a:pt x="243" y="6434"/>
                  </a:lnTo>
                  <a:cubicBezTo>
                    <a:pt x="941" y="4338"/>
                    <a:pt x="1527" y="2201"/>
                    <a:pt x="1993" y="48"/>
                  </a:cubicBezTo>
                  <a:lnTo>
                    <a:pt x="17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64"/>
            <p:cNvSpPr/>
            <p:nvPr/>
          </p:nvSpPr>
          <p:spPr>
            <a:xfrm>
              <a:off x="6916872" y="3279178"/>
              <a:ext cx="220002" cy="569279"/>
            </a:xfrm>
            <a:custGeom>
              <a:avLst/>
              <a:gdLst/>
              <a:ahLst/>
              <a:cxnLst/>
              <a:rect l="l" t="t" r="r" b="b"/>
              <a:pathLst>
                <a:path w="2534" h="6557" extrusionOk="0">
                  <a:moveTo>
                    <a:pt x="2297" y="0"/>
                  </a:moveTo>
                  <a:cubicBezTo>
                    <a:pt x="1719" y="2246"/>
                    <a:pt x="949" y="4445"/>
                    <a:pt x="1" y="6556"/>
                  </a:cubicBezTo>
                  <a:lnTo>
                    <a:pt x="252" y="6556"/>
                  </a:lnTo>
                  <a:cubicBezTo>
                    <a:pt x="1195" y="4442"/>
                    <a:pt x="1959" y="2246"/>
                    <a:pt x="253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64"/>
            <p:cNvSpPr/>
            <p:nvPr/>
          </p:nvSpPr>
          <p:spPr>
            <a:xfrm>
              <a:off x="6988585" y="3289336"/>
              <a:ext cx="240144" cy="558860"/>
            </a:xfrm>
            <a:custGeom>
              <a:avLst/>
              <a:gdLst/>
              <a:ahLst/>
              <a:cxnLst/>
              <a:rect l="l" t="t" r="r" b="b"/>
              <a:pathLst>
                <a:path w="2766" h="6437" extrusionOk="0">
                  <a:moveTo>
                    <a:pt x="2545" y="1"/>
                  </a:moveTo>
                  <a:cubicBezTo>
                    <a:pt x="1926" y="2232"/>
                    <a:pt x="1075" y="4389"/>
                    <a:pt x="1" y="6437"/>
                  </a:cubicBezTo>
                  <a:lnTo>
                    <a:pt x="257" y="6437"/>
                  </a:lnTo>
                  <a:cubicBezTo>
                    <a:pt x="1315" y="4406"/>
                    <a:pt x="2154" y="2269"/>
                    <a:pt x="2765" y="59"/>
                  </a:cubicBezTo>
                  <a:lnTo>
                    <a:pt x="254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64"/>
            <p:cNvSpPr/>
            <p:nvPr/>
          </p:nvSpPr>
          <p:spPr>
            <a:xfrm>
              <a:off x="7042846" y="3279178"/>
              <a:ext cx="322449" cy="569279"/>
            </a:xfrm>
            <a:custGeom>
              <a:avLst/>
              <a:gdLst/>
              <a:ahLst/>
              <a:cxnLst/>
              <a:rect l="l" t="t" r="r" b="b"/>
              <a:pathLst>
                <a:path w="3714" h="6557" extrusionOk="0">
                  <a:moveTo>
                    <a:pt x="3482" y="0"/>
                  </a:moveTo>
                  <a:cubicBezTo>
                    <a:pt x="3253" y="1289"/>
                    <a:pt x="2612" y="2489"/>
                    <a:pt x="1945" y="3596"/>
                  </a:cubicBezTo>
                  <a:cubicBezTo>
                    <a:pt x="1342" y="4604"/>
                    <a:pt x="690" y="5599"/>
                    <a:pt x="1" y="6556"/>
                  </a:cubicBezTo>
                  <a:lnTo>
                    <a:pt x="280" y="6556"/>
                  </a:lnTo>
                  <a:cubicBezTo>
                    <a:pt x="938" y="5633"/>
                    <a:pt x="1557" y="4682"/>
                    <a:pt x="2140" y="3716"/>
                  </a:cubicBezTo>
                  <a:cubicBezTo>
                    <a:pt x="2824" y="2578"/>
                    <a:pt x="3482" y="1339"/>
                    <a:pt x="371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64"/>
            <p:cNvSpPr/>
            <p:nvPr/>
          </p:nvSpPr>
          <p:spPr>
            <a:xfrm>
              <a:off x="7155017" y="3279178"/>
              <a:ext cx="324620" cy="568497"/>
            </a:xfrm>
            <a:custGeom>
              <a:avLst/>
              <a:gdLst/>
              <a:ahLst/>
              <a:cxnLst/>
              <a:rect l="l" t="t" r="r" b="b"/>
              <a:pathLst>
                <a:path w="3739" h="6548" extrusionOk="0">
                  <a:moveTo>
                    <a:pt x="3493" y="0"/>
                  </a:moveTo>
                  <a:cubicBezTo>
                    <a:pt x="2561" y="2302"/>
                    <a:pt x="1392" y="4495"/>
                    <a:pt x="0" y="6548"/>
                  </a:cubicBezTo>
                  <a:cubicBezTo>
                    <a:pt x="98" y="6540"/>
                    <a:pt x="195" y="6534"/>
                    <a:pt x="293" y="6523"/>
                  </a:cubicBezTo>
                  <a:cubicBezTo>
                    <a:pt x="1666" y="4475"/>
                    <a:pt x="2818" y="2291"/>
                    <a:pt x="373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64"/>
            <p:cNvSpPr/>
            <p:nvPr/>
          </p:nvSpPr>
          <p:spPr>
            <a:xfrm>
              <a:off x="7282641" y="3279178"/>
              <a:ext cx="303349" cy="544535"/>
            </a:xfrm>
            <a:custGeom>
              <a:avLst/>
              <a:gdLst/>
              <a:ahLst/>
              <a:cxnLst/>
              <a:rect l="l" t="t" r="r" b="b"/>
              <a:pathLst>
                <a:path w="3494" h="6272" extrusionOk="0">
                  <a:moveTo>
                    <a:pt x="3256" y="0"/>
                  </a:moveTo>
                  <a:cubicBezTo>
                    <a:pt x="2631" y="2285"/>
                    <a:pt x="1507" y="4436"/>
                    <a:pt x="0" y="6272"/>
                  </a:cubicBezTo>
                  <a:cubicBezTo>
                    <a:pt x="143" y="6227"/>
                    <a:pt x="282" y="6174"/>
                    <a:pt x="419" y="6118"/>
                  </a:cubicBezTo>
                  <a:cubicBezTo>
                    <a:pt x="1836" y="4311"/>
                    <a:pt x="2896" y="2215"/>
                    <a:pt x="34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25014" y="1"/>
                  </a:moveTo>
                  <a:lnTo>
                    <a:pt x="0" y="3"/>
                  </a:lnTo>
                  <a:lnTo>
                    <a:pt x="0" y="751"/>
                  </a:lnTo>
                  <a:cubicBezTo>
                    <a:pt x="0" y="1133"/>
                    <a:pt x="37" y="1507"/>
                    <a:pt x="106" y="1870"/>
                  </a:cubicBezTo>
                  <a:lnTo>
                    <a:pt x="20176" y="1870"/>
                  </a:lnTo>
                  <a:cubicBezTo>
                    <a:pt x="20874" y="1870"/>
                    <a:pt x="21568" y="2062"/>
                    <a:pt x="22143" y="2456"/>
                  </a:cubicBezTo>
                  <a:cubicBezTo>
                    <a:pt x="22249" y="2525"/>
                    <a:pt x="22349" y="2609"/>
                    <a:pt x="22400" y="2721"/>
                  </a:cubicBezTo>
                  <a:cubicBezTo>
                    <a:pt x="22508" y="2955"/>
                    <a:pt x="22372" y="3226"/>
                    <a:pt x="22215" y="3432"/>
                  </a:cubicBezTo>
                  <a:cubicBezTo>
                    <a:pt x="21630" y="4194"/>
                    <a:pt x="20723" y="4632"/>
                    <a:pt x="19819" y="4952"/>
                  </a:cubicBezTo>
                  <a:cubicBezTo>
                    <a:pt x="17798" y="5665"/>
                    <a:pt x="15675" y="5877"/>
                    <a:pt x="13526" y="5877"/>
                  </a:cubicBezTo>
                  <a:cubicBezTo>
                    <a:pt x="11670" y="5877"/>
                    <a:pt x="9796" y="5719"/>
                    <a:pt x="7951" y="5589"/>
                  </a:cubicBezTo>
                  <a:cubicBezTo>
                    <a:pt x="6436" y="5480"/>
                    <a:pt x="4916" y="5396"/>
                    <a:pt x="3429" y="5095"/>
                  </a:cubicBezTo>
                  <a:cubicBezTo>
                    <a:pt x="2737" y="4955"/>
                    <a:pt x="2045" y="4768"/>
                    <a:pt x="1384" y="4514"/>
                  </a:cubicBezTo>
                  <a:lnTo>
                    <a:pt x="1384" y="4514"/>
                  </a:lnTo>
                  <a:cubicBezTo>
                    <a:pt x="2450" y="5764"/>
                    <a:pt x="4034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7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64"/>
            <p:cNvSpPr/>
            <p:nvPr/>
          </p:nvSpPr>
          <p:spPr>
            <a:xfrm>
              <a:off x="5374791" y="3077411"/>
              <a:ext cx="2339799" cy="299442"/>
            </a:xfrm>
            <a:custGeom>
              <a:avLst/>
              <a:gdLst/>
              <a:ahLst/>
              <a:cxnLst/>
              <a:rect l="l" t="t" r="r" b="b"/>
              <a:pathLst>
                <a:path w="26950" h="3449" extrusionOk="0">
                  <a:moveTo>
                    <a:pt x="879" y="0"/>
                  </a:moveTo>
                  <a:cubicBezTo>
                    <a:pt x="399" y="0"/>
                    <a:pt x="0" y="394"/>
                    <a:pt x="0" y="879"/>
                  </a:cubicBezTo>
                  <a:lnTo>
                    <a:pt x="0" y="2570"/>
                  </a:lnTo>
                  <a:cubicBezTo>
                    <a:pt x="0" y="3050"/>
                    <a:pt x="396" y="3449"/>
                    <a:pt x="879" y="3449"/>
                  </a:cubicBezTo>
                  <a:lnTo>
                    <a:pt x="26071" y="3449"/>
                  </a:lnTo>
                  <a:cubicBezTo>
                    <a:pt x="26553" y="3449"/>
                    <a:pt x="26950" y="3050"/>
                    <a:pt x="26950" y="2570"/>
                  </a:cubicBezTo>
                  <a:lnTo>
                    <a:pt x="26950" y="879"/>
                  </a:lnTo>
                  <a:cubicBezTo>
                    <a:pt x="26950" y="397"/>
                    <a:pt x="26556" y="0"/>
                    <a:pt x="26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64"/>
            <p:cNvSpPr/>
            <p:nvPr/>
          </p:nvSpPr>
          <p:spPr>
            <a:xfrm>
              <a:off x="5374791" y="3182288"/>
              <a:ext cx="2339799" cy="76402"/>
            </a:xfrm>
            <a:custGeom>
              <a:avLst/>
              <a:gdLst/>
              <a:ahLst/>
              <a:cxnLst/>
              <a:rect l="l" t="t" r="r" b="b"/>
              <a:pathLst>
                <a:path w="26950" h="880" extrusionOk="0">
                  <a:moveTo>
                    <a:pt x="0" y="0"/>
                  </a:moveTo>
                  <a:lnTo>
                    <a:pt x="0" y="879"/>
                  </a:lnTo>
                  <a:lnTo>
                    <a:pt x="26950" y="879"/>
                  </a:lnTo>
                  <a:lnTo>
                    <a:pt x="2695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64"/>
            <p:cNvSpPr/>
            <p:nvPr/>
          </p:nvSpPr>
          <p:spPr>
            <a:xfrm>
              <a:off x="5425407" y="3076890"/>
              <a:ext cx="48532" cy="299703"/>
            </a:xfrm>
            <a:custGeom>
              <a:avLst/>
              <a:gdLst/>
              <a:ahLst/>
              <a:cxnLst/>
              <a:rect l="l" t="t" r="r" b="b"/>
              <a:pathLst>
                <a:path w="559" h="3452" extrusionOk="0">
                  <a:moveTo>
                    <a:pt x="321" y="1"/>
                  </a:moveTo>
                  <a:cubicBezTo>
                    <a:pt x="321" y="9"/>
                    <a:pt x="321" y="12"/>
                    <a:pt x="318" y="18"/>
                  </a:cubicBezTo>
                  <a:cubicBezTo>
                    <a:pt x="20" y="1086"/>
                    <a:pt x="0" y="2219"/>
                    <a:pt x="251" y="3296"/>
                  </a:cubicBezTo>
                  <a:cubicBezTo>
                    <a:pt x="263" y="3346"/>
                    <a:pt x="276" y="3399"/>
                    <a:pt x="290" y="3452"/>
                  </a:cubicBezTo>
                  <a:lnTo>
                    <a:pt x="528" y="3452"/>
                  </a:lnTo>
                  <a:cubicBezTo>
                    <a:pt x="511" y="3382"/>
                    <a:pt x="491" y="3312"/>
                    <a:pt x="475" y="3245"/>
                  </a:cubicBezTo>
                  <a:cubicBezTo>
                    <a:pt x="232" y="2205"/>
                    <a:pt x="251" y="1111"/>
                    <a:pt x="539" y="82"/>
                  </a:cubicBezTo>
                  <a:cubicBezTo>
                    <a:pt x="544" y="57"/>
                    <a:pt x="553" y="29"/>
                    <a:pt x="55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64"/>
            <p:cNvSpPr/>
            <p:nvPr/>
          </p:nvSpPr>
          <p:spPr>
            <a:xfrm>
              <a:off x="5531934" y="3076890"/>
              <a:ext cx="38114" cy="299703"/>
            </a:xfrm>
            <a:custGeom>
              <a:avLst/>
              <a:gdLst/>
              <a:ahLst/>
              <a:cxnLst/>
              <a:rect l="l" t="t" r="r" b="b"/>
              <a:pathLst>
                <a:path w="439" h="3452" extrusionOk="0">
                  <a:moveTo>
                    <a:pt x="207" y="1"/>
                  </a:moveTo>
                  <a:cubicBezTo>
                    <a:pt x="177" y="163"/>
                    <a:pt x="157" y="330"/>
                    <a:pt x="140" y="492"/>
                  </a:cubicBezTo>
                  <a:cubicBezTo>
                    <a:pt x="51" y="1429"/>
                    <a:pt x="1" y="2456"/>
                    <a:pt x="168" y="3452"/>
                  </a:cubicBezTo>
                  <a:lnTo>
                    <a:pt x="400" y="3452"/>
                  </a:lnTo>
                  <a:cubicBezTo>
                    <a:pt x="227" y="2470"/>
                    <a:pt x="280" y="1446"/>
                    <a:pt x="369" y="514"/>
                  </a:cubicBezTo>
                  <a:cubicBezTo>
                    <a:pt x="383" y="344"/>
                    <a:pt x="405" y="168"/>
                    <a:pt x="4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64"/>
            <p:cNvSpPr/>
            <p:nvPr/>
          </p:nvSpPr>
          <p:spPr>
            <a:xfrm>
              <a:off x="5630821" y="3076890"/>
              <a:ext cx="47751" cy="299703"/>
            </a:xfrm>
            <a:custGeom>
              <a:avLst/>
              <a:gdLst/>
              <a:ahLst/>
              <a:cxnLst/>
              <a:rect l="l" t="t" r="r" b="b"/>
              <a:pathLst>
                <a:path w="550" h="3452" extrusionOk="0">
                  <a:moveTo>
                    <a:pt x="167" y="1"/>
                  </a:moveTo>
                  <a:cubicBezTo>
                    <a:pt x="0" y="1150"/>
                    <a:pt x="47" y="2319"/>
                    <a:pt x="315" y="3452"/>
                  </a:cubicBezTo>
                  <a:lnTo>
                    <a:pt x="550" y="3452"/>
                  </a:lnTo>
                  <a:cubicBezTo>
                    <a:pt x="273" y="2325"/>
                    <a:pt x="223" y="115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64"/>
            <p:cNvSpPr/>
            <p:nvPr/>
          </p:nvSpPr>
          <p:spPr>
            <a:xfrm>
              <a:off x="5764001" y="3076890"/>
              <a:ext cx="23094" cy="299703"/>
            </a:xfrm>
            <a:custGeom>
              <a:avLst/>
              <a:gdLst/>
              <a:ahLst/>
              <a:cxnLst/>
              <a:rect l="l" t="t" r="r" b="b"/>
              <a:pathLst>
                <a:path w="266" h="3452" extrusionOk="0">
                  <a:moveTo>
                    <a:pt x="37" y="1"/>
                  </a:moveTo>
                  <a:cubicBezTo>
                    <a:pt x="0" y="1150"/>
                    <a:pt x="0" y="2302"/>
                    <a:pt x="34" y="3452"/>
                  </a:cubicBezTo>
                  <a:lnTo>
                    <a:pt x="260" y="3452"/>
                  </a:lnTo>
                  <a:cubicBezTo>
                    <a:pt x="226" y="2302"/>
                    <a:pt x="226" y="1150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64"/>
            <p:cNvSpPr/>
            <p:nvPr/>
          </p:nvSpPr>
          <p:spPr>
            <a:xfrm>
              <a:off x="5866187" y="3076890"/>
              <a:ext cx="30647" cy="299703"/>
            </a:xfrm>
            <a:custGeom>
              <a:avLst/>
              <a:gdLst/>
              <a:ahLst/>
              <a:cxnLst/>
              <a:rect l="l" t="t" r="r" b="b"/>
              <a:pathLst>
                <a:path w="353" h="3452" extrusionOk="0">
                  <a:moveTo>
                    <a:pt x="1" y="1"/>
                  </a:moveTo>
                  <a:cubicBezTo>
                    <a:pt x="96" y="1150"/>
                    <a:pt x="123" y="2300"/>
                    <a:pt x="84" y="3452"/>
                  </a:cubicBezTo>
                  <a:lnTo>
                    <a:pt x="316" y="3452"/>
                  </a:lnTo>
                  <a:cubicBezTo>
                    <a:pt x="352" y="2302"/>
                    <a:pt x="324" y="1150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64"/>
            <p:cNvSpPr/>
            <p:nvPr/>
          </p:nvSpPr>
          <p:spPr>
            <a:xfrm>
              <a:off x="5935469" y="3077411"/>
              <a:ext cx="38809" cy="299442"/>
            </a:xfrm>
            <a:custGeom>
              <a:avLst/>
              <a:gdLst/>
              <a:ahLst/>
              <a:cxnLst/>
              <a:rect l="l" t="t" r="r" b="b"/>
              <a:pathLst>
                <a:path w="447" h="3449" extrusionOk="0">
                  <a:moveTo>
                    <a:pt x="1" y="0"/>
                  </a:moveTo>
                  <a:cubicBezTo>
                    <a:pt x="123" y="1108"/>
                    <a:pt x="221" y="2288"/>
                    <a:pt x="140" y="3449"/>
                  </a:cubicBezTo>
                  <a:lnTo>
                    <a:pt x="372" y="3449"/>
                  </a:lnTo>
                  <a:cubicBezTo>
                    <a:pt x="447" y="2280"/>
                    <a:pt x="349" y="1105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64"/>
            <p:cNvSpPr/>
            <p:nvPr/>
          </p:nvSpPr>
          <p:spPr>
            <a:xfrm>
              <a:off x="6027237" y="3076890"/>
              <a:ext cx="36204" cy="299703"/>
            </a:xfrm>
            <a:custGeom>
              <a:avLst/>
              <a:gdLst/>
              <a:ahLst/>
              <a:cxnLst/>
              <a:rect l="l" t="t" r="r" b="b"/>
              <a:pathLst>
                <a:path w="417" h="3452" extrusionOk="0">
                  <a:moveTo>
                    <a:pt x="1" y="1"/>
                  </a:moveTo>
                  <a:cubicBezTo>
                    <a:pt x="110" y="1142"/>
                    <a:pt x="193" y="2300"/>
                    <a:pt x="143" y="3452"/>
                  </a:cubicBezTo>
                  <a:lnTo>
                    <a:pt x="372" y="3452"/>
                  </a:lnTo>
                  <a:cubicBezTo>
                    <a:pt x="417" y="2300"/>
                    <a:pt x="336" y="114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64"/>
            <p:cNvSpPr/>
            <p:nvPr/>
          </p:nvSpPr>
          <p:spPr>
            <a:xfrm>
              <a:off x="6117615" y="3077411"/>
              <a:ext cx="28217" cy="299182"/>
            </a:xfrm>
            <a:custGeom>
              <a:avLst/>
              <a:gdLst/>
              <a:ahLst/>
              <a:cxnLst/>
              <a:rect l="l" t="t" r="r" b="b"/>
              <a:pathLst>
                <a:path w="325" h="3446" extrusionOk="0">
                  <a:moveTo>
                    <a:pt x="1" y="0"/>
                  </a:moveTo>
                  <a:lnTo>
                    <a:pt x="98" y="3446"/>
                  </a:lnTo>
                  <a:lnTo>
                    <a:pt x="324" y="34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64"/>
            <p:cNvSpPr/>
            <p:nvPr/>
          </p:nvSpPr>
          <p:spPr>
            <a:xfrm>
              <a:off x="6199486" y="3076890"/>
              <a:ext cx="25959" cy="299703"/>
            </a:xfrm>
            <a:custGeom>
              <a:avLst/>
              <a:gdLst/>
              <a:ahLst/>
              <a:cxnLst/>
              <a:rect l="l" t="t" r="r" b="b"/>
              <a:pathLst>
                <a:path w="299" h="3452" extrusionOk="0">
                  <a:moveTo>
                    <a:pt x="0" y="1"/>
                  </a:moveTo>
                  <a:cubicBezTo>
                    <a:pt x="37" y="829"/>
                    <a:pt x="62" y="1658"/>
                    <a:pt x="65" y="2484"/>
                  </a:cubicBezTo>
                  <a:cubicBezTo>
                    <a:pt x="67" y="2805"/>
                    <a:pt x="62" y="3134"/>
                    <a:pt x="26" y="3452"/>
                  </a:cubicBezTo>
                  <a:lnTo>
                    <a:pt x="257" y="3452"/>
                  </a:lnTo>
                  <a:cubicBezTo>
                    <a:pt x="293" y="3134"/>
                    <a:pt x="299" y="2805"/>
                    <a:pt x="299" y="2484"/>
                  </a:cubicBezTo>
                  <a:cubicBezTo>
                    <a:pt x="293" y="1661"/>
                    <a:pt x="271" y="829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64"/>
            <p:cNvSpPr/>
            <p:nvPr/>
          </p:nvSpPr>
          <p:spPr>
            <a:xfrm>
              <a:off x="6285263" y="3077411"/>
              <a:ext cx="28911" cy="299182"/>
            </a:xfrm>
            <a:custGeom>
              <a:avLst/>
              <a:gdLst/>
              <a:ahLst/>
              <a:cxnLst/>
              <a:rect l="l" t="t" r="r" b="b"/>
              <a:pathLst>
                <a:path w="333" h="3446" extrusionOk="0">
                  <a:moveTo>
                    <a:pt x="0" y="0"/>
                  </a:moveTo>
                  <a:lnTo>
                    <a:pt x="100" y="3446"/>
                  </a:lnTo>
                  <a:lnTo>
                    <a:pt x="332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64"/>
            <p:cNvSpPr/>
            <p:nvPr/>
          </p:nvSpPr>
          <p:spPr>
            <a:xfrm>
              <a:off x="6376336" y="3076890"/>
              <a:ext cx="29866" cy="299703"/>
            </a:xfrm>
            <a:custGeom>
              <a:avLst/>
              <a:gdLst/>
              <a:ahLst/>
              <a:cxnLst/>
              <a:rect l="l" t="t" r="r" b="b"/>
              <a:pathLst>
                <a:path w="344" h="3452" extrusionOk="0">
                  <a:moveTo>
                    <a:pt x="0" y="1"/>
                  </a:moveTo>
                  <a:cubicBezTo>
                    <a:pt x="36" y="796"/>
                    <a:pt x="67" y="1599"/>
                    <a:pt x="92" y="2389"/>
                  </a:cubicBezTo>
                  <a:cubicBezTo>
                    <a:pt x="103" y="2724"/>
                    <a:pt x="117" y="3092"/>
                    <a:pt x="78" y="3452"/>
                  </a:cubicBezTo>
                  <a:lnTo>
                    <a:pt x="307" y="3452"/>
                  </a:lnTo>
                  <a:cubicBezTo>
                    <a:pt x="343" y="3086"/>
                    <a:pt x="332" y="2721"/>
                    <a:pt x="318" y="2381"/>
                  </a:cubicBezTo>
                  <a:cubicBezTo>
                    <a:pt x="293" y="1591"/>
                    <a:pt x="262" y="79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64"/>
            <p:cNvSpPr/>
            <p:nvPr/>
          </p:nvSpPr>
          <p:spPr>
            <a:xfrm>
              <a:off x="645699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45" y="1"/>
                  </a:moveTo>
                  <a:cubicBezTo>
                    <a:pt x="53" y="1150"/>
                    <a:pt x="39" y="2302"/>
                    <a:pt x="0" y="3452"/>
                  </a:cubicBezTo>
                  <a:lnTo>
                    <a:pt x="229" y="3452"/>
                  </a:lnTo>
                  <a:cubicBezTo>
                    <a:pt x="265" y="2308"/>
                    <a:pt x="282" y="1153"/>
                    <a:pt x="2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64"/>
            <p:cNvSpPr/>
            <p:nvPr/>
          </p:nvSpPr>
          <p:spPr>
            <a:xfrm>
              <a:off x="655362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0" y="1"/>
                  </a:moveTo>
                  <a:lnTo>
                    <a:pt x="45" y="3061"/>
                  </a:lnTo>
                  <a:cubicBezTo>
                    <a:pt x="48" y="3190"/>
                    <a:pt x="48" y="3321"/>
                    <a:pt x="42" y="3452"/>
                  </a:cubicBezTo>
                  <a:lnTo>
                    <a:pt x="271" y="3452"/>
                  </a:lnTo>
                  <a:cubicBezTo>
                    <a:pt x="282" y="3321"/>
                    <a:pt x="279" y="3190"/>
                    <a:pt x="274" y="3056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64"/>
            <p:cNvSpPr/>
            <p:nvPr/>
          </p:nvSpPr>
          <p:spPr>
            <a:xfrm>
              <a:off x="6660929" y="3076890"/>
              <a:ext cx="27435" cy="299703"/>
            </a:xfrm>
            <a:custGeom>
              <a:avLst/>
              <a:gdLst/>
              <a:ahLst/>
              <a:cxnLst/>
              <a:rect l="l" t="t" r="r" b="b"/>
              <a:pathLst>
                <a:path w="316" h="3452" extrusionOk="0">
                  <a:moveTo>
                    <a:pt x="0" y="1"/>
                  </a:moveTo>
                  <a:cubicBezTo>
                    <a:pt x="8" y="375"/>
                    <a:pt x="25" y="746"/>
                    <a:pt x="39" y="1111"/>
                  </a:cubicBezTo>
                  <a:cubicBezTo>
                    <a:pt x="64" y="1678"/>
                    <a:pt x="84" y="2266"/>
                    <a:pt x="81" y="2841"/>
                  </a:cubicBezTo>
                  <a:cubicBezTo>
                    <a:pt x="78" y="3047"/>
                    <a:pt x="75" y="3257"/>
                    <a:pt x="25" y="3452"/>
                  </a:cubicBezTo>
                  <a:lnTo>
                    <a:pt x="259" y="3452"/>
                  </a:lnTo>
                  <a:cubicBezTo>
                    <a:pt x="301" y="3251"/>
                    <a:pt x="307" y="3047"/>
                    <a:pt x="312" y="2844"/>
                  </a:cubicBezTo>
                  <a:cubicBezTo>
                    <a:pt x="315" y="2261"/>
                    <a:pt x="290" y="1672"/>
                    <a:pt x="271" y="1100"/>
                  </a:cubicBezTo>
                  <a:cubicBezTo>
                    <a:pt x="251" y="737"/>
                    <a:pt x="237" y="37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64"/>
            <p:cNvSpPr/>
            <p:nvPr/>
          </p:nvSpPr>
          <p:spPr>
            <a:xfrm>
              <a:off x="6738372" y="3077411"/>
              <a:ext cx="24310" cy="299182"/>
            </a:xfrm>
            <a:custGeom>
              <a:avLst/>
              <a:gdLst/>
              <a:ahLst/>
              <a:cxnLst/>
              <a:rect l="l" t="t" r="r" b="b"/>
              <a:pathLst>
                <a:path w="280" h="3446" extrusionOk="0">
                  <a:moveTo>
                    <a:pt x="1" y="0"/>
                  </a:moveTo>
                  <a:lnTo>
                    <a:pt x="51" y="3446"/>
                  </a:lnTo>
                  <a:lnTo>
                    <a:pt x="280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64"/>
            <p:cNvSpPr/>
            <p:nvPr/>
          </p:nvSpPr>
          <p:spPr>
            <a:xfrm>
              <a:off x="6820503" y="3076890"/>
              <a:ext cx="30387" cy="299703"/>
            </a:xfrm>
            <a:custGeom>
              <a:avLst/>
              <a:gdLst/>
              <a:ahLst/>
              <a:cxnLst/>
              <a:rect l="l" t="t" r="r" b="b"/>
              <a:pathLst>
                <a:path w="350" h="3452" extrusionOk="0">
                  <a:moveTo>
                    <a:pt x="12" y="1"/>
                  </a:moveTo>
                  <a:cubicBezTo>
                    <a:pt x="123" y="1150"/>
                    <a:pt x="120" y="2302"/>
                    <a:pt x="1" y="3452"/>
                  </a:cubicBezTo>
                  <a:lnTo>
                    <a:pt x="232" y="3452"/>
                  </a:lnTo>
                  <a:cubicBezTo>
                    <a:pt x="346" y="2308"/>
                    <a:pt x="349" y="1150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64"/>
            <p:cNvSpPr/>
            <p:nvPr/>
          </p:nvSpPr>
          <p:spPr>
            <a:xfrm>
              <a:off x="6940660" y="3076890"/>
              <a:ext cx="41760" cy="299703"/>
            </a:xfrm>
            <a:custGeom>
              <a:avLst/>
              <a:gdLst/>
              <a:ahLst/>
              <a:cxnLst/>
              <a:rect l="l" t="t" r="r" b="b"/>
              <a:pathLst>
                <a:path w="481" h="3452" extrusionOk="0">
                  <a:moveTo>
                    <a:pt x="170" y="1"/>
                  </a:moveTo>
                  <a:cubicBezTo>
                    <a:pt x="221" y="684"/>
                    <a:pt x="251" y="1373"/>
                    <a:pt x="223" y="2057"/>
                  </a:cubicBezTo>
                  <a:cubicBezTo>
                    <a:pt x="207" y="2456"/>
                    <a:pt x="162" y="2966"/>
                    <a:pt x="0" y="3452"/>
                  </a:cubicBezTo>
                  <a:lnTo>
                    <a:pt x="237" y="3452"/>
                  </a:lnTo>
                  <a:cubicBezTo>
                    <a:pt x="391" y="2966"/>
                    <a:pt x="433" y="2464"/>
                    <a:pt x="452" y="2065"/>
                  </a:cubicBezTo>
                  <a:cubicBezTo>
                    <a:pt x="480" y="1379"/>
                    <a:pt x="447" y="684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64"/>
            <p:cNvSpPr/>
            <p:nvPr/>
          </p:nvSpPr>
          <p:spPr>
            <a:xfrm>
              <a:off x="7045277" y="3077411"/>
              <a:ext cx="30387" cy="299442"/>
            </a:xfrm>
            <a:custGeom>
              <a:avLst/>
              <a:gdLst/>
              <a:ahLst/>
              <a:cxnLst/>
              <a:rect l="l" t="t" r="r" b="b"/>
              <a:pathLst>
                <a:path w="350" h="3449" extrusionOk="0">
                  <a:moveTo>
                    <a:pt x="106" y="0"/>
                  </a:moveTo>
                  <a:cubicBezTo>
                    <a:pt x="118" y="1036"/>
                    <a:pt x="112" y="2087"/>
                    <a:pt x="34" y="3125"/>
                  </a:cubicBezTo>
                  <a:cubicBezTo>
                    <a:pt x="28" y="3231"/>
                    <a:pt x="17" y="3343"/>
                    <a:pt x="0" y="3449"/>
                  </a:cubicBezTo>
                  <a:lnTo>
                    <a:pt x="232" y="3449"/>
                  </a:lnTo>
                  <a:cubicBezTo>
                    <a:pt x="246" y="3343"/>
                    <a:pt x="257" y="3242"/>
                    <a:pt x="265" y="3142"/>
                  </a:cubicBezTo>
                  <a:cubicBezTo>
                    <a:pt x="341" y="2096"/>
                    <a:pt x="349" y="1038"/>
                    <a:pt x="3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64"/>
            <p:cNvSpPr/>
            <p:nvPr/>
          </p:nvSpPr>
          <p:spPr>
            <a:xfrm>
              <a:off x="7149894" y="3077411"/>
              <a:ext cx="57041" cy="299442"/>
            </a:xfrm>
            <a:custGeom>
              <a:avLst/>
              <a:gdLst/>
              <a:ahLst/>
              <a:cxnLst/>
              <a:rect l="l" t="t" r="r" b="b"/>
              <a:pathLst>
                <a:path w="657" h="3449" extrusionOk="0">
                  <a:moveTo>
                    <a:pt x="430" y="0"/>
                  </a:moveTo>
                  <a:cubicBezTo>
                    <a:pt x="419" y="238"/>
                    <a:pt x="416" y="475"/>
                    <a:pt x="414" y="706"/>
                  </a:cubicBezTo>
                  <a:cubicBezTo>
                    <a:pt x="408" y="952"/>
                    <a:pt x="405" y="1203"/>
                    <a:pt x="394" y="1446"/>
                  </a:cubicBezTo>
                  <a:cubicBezTo>
                    <a:pt x="372" y="2043"/>
                    <a:pt x="296" y="2782"/>
                    <a:pt x="1" y="3449"/>
                  </a:cubicBezTo>
                  <a:lnTo>
                    <a:pt x="249" y="3449"/>
                  </a:lnTo>
                  <a:cubicBezTo>
                    <a:pt x="528" y="2776"/>
                    <a:pt x="595" y="2045"/>
                    <a:pt x="623" y="1457"/>
                  </a:cubicBezTo>
                  <a:cubicBezTo>
                    <a:pt x="631" y="1208"/>
                    <a:pt x="637" y="955"/>
                    <a:pt x="639" y="712"/>
                  </a:cubicBezTo>
                  <a:cubicBezTo>
                    <a:pt x="642" y="478"/>
                    <a:pt x="645" y="238"/>
                    <a:pt x="65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64"/>
            <p:cNvSpPr/>
            <p:nvPr/>
          </p:nvSpPr>
          <p:spPr>
            <a:xfrm>
              <a:off x="7280210" y="3077151"/>
              <a:ext cx="45580" cy="299442"/>
            </a:xfrm>
            <a:custGeom>
              <a:avLst/>
              <a:gdLst/>
              <a:ahLst/>
              <a:cxnLst/>
              <a:rect l="l" t="t" r="r" b="b"/>
              <a:pathLst>
                <a:path w="525" h="3449" extrusionOk="0">
                  <a:moveTo>
                    <a:pt x="243" y="1"/>
                  </a:moveTo>
                  <a:cubicBezTo>
                    <a:pt x="252" y="221"/>
                    <a:pt x="257" y="441"/>
                    <a:pt x="268" y="662"/>
                  </a:cubicBezTo>
                  <a:cubicBezTo>
                    <a:pt x="280" y="916"/>
                    <a:pt x="288" y="1178"/>
                    <a:pt x="293" y="1432"/>
                  </a:cubicBezTo>
                  <a:cubicBezTo>
                    <a:pt x="299" y="1993"/>
                    <a:pt x="268" y="2754"/>
                    <a:pt x="1" y="3449"/>
                  </a:cubicBezTo>
                  <a:lnTo>
                    <a:pt x="243" y="3449"/>
                  </a:lnTo>
                  <a:cubicBezTo>
                    <a:pt x="497" y="2743"/>
                    <a:pt x="525" y="1990"/>
                    <a:pt x="519" y="1432"/>
                  </a:cubicBezTo>
                  <a:cubicBezTo>
                    <a:pt x="517" y="1172"/>
                    <a:pt x="505" y="907"/>
                    <a:pt x="494" y="654"/>
                  </a:cubicBezTo>
                  <a:cubicBezTo>
                    <a:pt x="489" y="439"/>
                    <a:pt x="478" y="221"/>
                    <a:pt x="47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64"/>
            <p:cNvSpPr/>
            <p:nvPr/>
          </p:nvSpPr>
          <p:spPr>
            <a:xfrm>
              <a:off x="7383611" y="3077411"/>
              <a:ext cx="54610" cy="299442"/>
            </a:xfrm>
            <a:custGeom>
              <a:avLst/>
              <a:gdLst/>
              <a:ahLst/>
              <a:cxnLst/>
              <a:rect l="l" t="t" r="r" b="b"/>
              <a:pathLst>
                <a:path w="629" h="3449" extrusionOk="0">
                  <a:moveTo>
                    <a:pt x="400" y="0"/>
                  </a:moveTo>
                  <a:cubicBezTo>
                    <a:pt x="391" y="840"/>
                    <a:pt x="349" y="1683"/>
                    <a:pt x="221" y="2511"/>
                  </a:cubicBezTo>
                  <a:cubicBezTo>
                    <a:pt x="177" y="2807"/>
                    <a:pt x="112" y="3133"/>
                    <a:pt x="1" y="3449"/>
                  </a:cubicBezTo>
                  <a:lnTo>
                    <a:pt x="241" y="3449"/>
                  </a:lnTo>
                  <a:cubicBezTo>
                    <a:pt x="344" y="3142"/>
                    <a:pt x="402" y="2832"/>
                    <a:pt x="447" y="2545"/>
                  </a:cubicBezTo>
                  <a:cubicBezTo>
                    <a:pt x="581" y="1705"/>
                    <a:pt x="623" y="846"/>
                    <a:pt x="62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64"/>
            <p:cNvSpPr/>
            <p:nvPr/>
          </p:nvSpPr>
          <p:spPr>
            <a:xfrm>
              <a:off x="7473990" y="3077411"/>
              <a:ext cx="62597" cy="299442"/>
            </a:xfrm>
            <a:custGeom>
              <a:avLst/>
              <a:gdLst/>
              <a:ahLst/>
              <a:cxnLst/>
              <a:rect l="l" t="t" r="r" b="b"/>
              <a:pathLst>
                <a:path w="721" h="3449" extrusionOk="0">
                  <a:moveTo>
                    <a:pt x="720" y="0"/>
                  </a:moveTo>
                  <a:cubicBezTo>
                    <a:pt x="720" y="1"/>
                    <a:pt x="720" y="2"/>
                    <a:pt x="720" y="3"/>
                  </a:cubicBezTo>
                  <a:lnTo>
                    <a:pt x="720" y="3"/>
                  </a:lnTo>
                  <a:lnTo>
                    <a:pt x="720" y="0"/>
                  </a:lnTo>
                  <a:close/>
                  <a:moveTo>
                    <a:pt x="491" y="3"/>
                  </a:moveTo>
                  <a:cubicBezTo>
                    <a:pt x="461" y="715"/>
                    <a:pt x="410" y="1434"/>
                    <a:pt x="324" y="2143"/>
                  </a:cubicBezTo>
                  <a:cubicBezTo>
                    <a:pt x="268" y="2598"/>
                    <a:pt x="184" y="3058"/>
                    <a:pt x="0" y="3449"/>
                  </a:cubicBezTo>
                  <a:lnTo>
                    <a:pt x="251" y="3449"/>
                  </a:lnTo>
                  <a:cubicBezTo>
                    <a:pt x="422" y="3050"/>
                    <a:pt x="497" y="2609"/>
                    <a:pt x="550" y="2168"/>
                  </a:cubicBezTo>
                  <a:cubicBezTo>
                    <a:pt x="642" y="1452"/>
                    <a:pt x="689" y="722"/>
                    <a:pt x="720" y="3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64"/>
            <p:cNvSpPr/>
            <p:nvPr/>
          </p:nvSpPr>
          <p:spPr>
            <a:xfrm>
              <a:off x="7584163" y="3077411"/>
              <a:ext cx="52700" cy="299442"/>
            </a:xfrm>
            <a:custGeom>
              <a:avLst/>
              <a:gdLst/>
              <a:ahLst/>
              <a:cxnLst/>
              <a:rect l="l" t="t" r="r" b="b"/>
              <a:pathLst>
                <a:path w="607" h="3449" extrusionOk="0">
                  <a:moveTo>
                    <a:pt x="377" y="0"/>
                  </a:moveTo>
                  <a:cubicBezTo>
                    <a:pt x="358" y="522"/>
                    <a:pt x="330" y="1049"/>
                    <a:pt x="296" y="1568"/>
                  </a:cubicBezTo>
                  <a:cubicBezTo>
                    <a:pt x="252" y="2199"/>
                    <a:pt x="190" y="2849"/>
                    <a:pt x="1" y="3449"/>
                  </a:cubicBezTo>
                  <a:lnTo>
                    <a:pt x="241" y="3449"/>
                  </a:lnTo>
                  <a:cubicBezTo>
                    <a:pt x="422" y="2849"/>
                    <a:pt x="483" y="2207"/>
                    <a:pt x="525" y="1585"/>
                  </a:cubicBezTo>
                  <a:cubicBezTo>
                    <a:pt x="561" y="1061"/>
                    <a:pt x="589" y="531"/>
                    <a:pt x="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64"/>
            <p:cNvSpPr/>
            <p:nvPr/>
          </p:nvSpPr>
          <p:spPr>
            <a:xfrm>
              <a:off x="5376962" y="3292288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4"/>
                  </a:lnTo>
                  <a:lnTo>
                    <a:pt x="26925" y="114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64"/>
            <p:cNvSpPr/>
            <p:nvPr/>
          </p:nvSpPr>
          <p:spPr>
            <a:xfrm>
              <a:off x="5376962" y="3144262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5"/>
                  </a:lnTo>
                  <a:lnTo>
                    <a:pt x="26925" y="115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64"/>
            <p:cNvSpPr/>
            <p:nvPr/>
          </p:nvSpPr>
          <p:spPr>
            <a:xfrm>
              <a:off x="5482794" y="3498830"/>
              <a:ext cx="2123530" cy="10071"/>
            </a:xfrm>
            <a:custGeom>
              <a:avLst/>
              <a:gdLst/>
              <a:ahLst/>
              <a:cxnLst/>
              <a:rect l="l" t="t" r="r" b="b"/>
              <a:pathLst>
                <a:path w="24459" h="116" extrusionOk="0">
                  <a:moveTo>
                    <a:pt x="0" y="1"/>
                  </a:moveTo>
                  <a:cubicBezTo>
                    <a:pt x="14" y="37"/>
                    <a:pt x="26" y="76"/>
                    <a:pt x="40" y="115"/>
                  </a:cubicBezTo>
                  <a:lnTo>
                    <a:pt x="24420" y="115"/>
                  </a:lnTo>
                  <a:cubicBezTo>
                    <a:pt x="24433" y="76"/>
                    <a:pt x="24445" y="37"/>
                    <a:pt x="244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64"/>
            <p:cNvSpPr/>
            <p:nvPr/>
          </p:nvSpPr>
          <p:spPr>
            <a:xfrm>
              <a:off x="5495383" y="3533210"/>
              <a:ext cx="2098092" cy="10071"/>
            </a:xfrm>
            <a:custGeom>
              <a:avLst/>
              <a:gdLst/>
              <a:ahLst/>
              <a:cxnLst/>
              <a:rect l="l" t="t" r="r" b="b"/>
              <a:pathLst>
                <a:path w="24166" h="116" extrusionOk="0">
                  <a:moveTo>
                    <a:pt x="1" y="1"/>
                  </a:moveTo>
                  <a:cubicBezTo>
                    <a:pt x="17" y="40"/>
                    <a:pt x="31" y="79"/>
                    <a:pt x="48" y="115"/>
                  </a:cubicBezTo>
                  <a:lnTo>
                    <a:pt x="24118" y="115"/>
                  </a:lnTo>
                  <a:cubicBezTo>
                    <a:pt x="24135" y="79"/>
                    <a:pt x="24149" y="40"/>
                    <a:pt x="2416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64"/>
            <p:cNvSpPr/>
            <p:nvPr/>
          </p:nvSpPr>
          <p:spPr>
            <a:xfrm>
              <a:off x="6196534" y="3522010"/>
              <a:ext cx="335386" cy="266537"/>
            </a:xfrm>
            <a:custGeom>
              <a:avLst/>
              <a:gdLst/>
              <a:ahLst/>
              <a:cxnLst/>
              <a:rect l="l" t="t" r="r" b="b"/>
              <a:pathLst>
                <a:path w="3863" h="3070" extrusionOk="0">
                  <a:moveTo>
                    <a:pt x="3514" y="1"/>
                  </a:moveTo>
                  <a:cubicBezTo>
                    <a:pt x="3445" y="1"/>
                    <a:pt x="3375" y="11"/>
                    <a:pt x="3307" y="21"/>
                  </a:cubicBezTo>
                  <a:lnTo>
                    <a:pt x="952" y="409"/>
                  </a:lnTo>
                  <a:cubicBezTo>
                    <a:pt x="721" y="448"/>
                    <a:pt x="392" y="442"/>
                    <a:pt x="224" y="629"/>
                  </a:cubicBezTo>
                  <a:cubicBezTo>
                    <a:pt x="48" y="825"/>
                    <a:pt x="1" y="1176"/>
                    <a:pt x="54" y="1422"/>
                  </a:cubicBezTo>
                  <a:cubicBezTo>
                    <a:pt x="110" y="1678"/>
                    <a:pt x="238" y="1915"/>
                    <a:pt x="300" y="2175"/>
                  </a:cubicBezTo>
                  <a:cubicBezTo>
                    <a:pt x="375" y="2473"/>
                    <a:pt x="380" y="2847"/>
                    <a:pt x="645" y="3006"/>
                  </a:cubicBezTo>
                  <a:cubicBezTo>
                    <a:pt x="720" y="3051"/>
                    <a:pt x="800" y="3070"/>
                    <a:pt x="882" y="3070"/>
                  </a:cubicBezTo>
                  <a:cubicBezTo>
                    <a:pt x="1091" y="3070"/>
                    <a:pt x="1313" y="2947"/>
                    <a:pt x="1494" y="2819"/>
                  </a:cubicBezTo>
                  <a:cubicBezTo>
                    <a:pt x="2392" y="2189"/>
                    <a:pt x="3170" y="1385"/>
                    <a:pt x="3773" y="467"/>
                  </a:cubicBezTo>
                  <a:cubicBezTo>
                    <a:pt x="3815" y="400"/>
                    <a:pt x="3862" y="328"/>
                    <a:pt x="3856" y="253"/>
                  </a:cubicBezTo>
                  <a:cubicBezTo>
                    <a:pt x="3854" y="138"/>
                    <a:pt x="3753" y="46"/>
                    <a:pt x="3644" y="15"/>
                  </a:cubicBezTo>
                  <a:cubicBezTo>
                    <a:pt x="3601" y="5"/>
                    <a:pt x="3558" y="1"/>
                    <a:pt x="3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64"/>
            <p:cNvSpPr/>
            <p:nvPr/>
          </p:nvSpPr>
          <p:spPr>
            <a:xfrm>
              <a:off x="6196794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3513" y="0"/>
                  </a:moveTo>
                  <a:cubicBezTo>
                    <a:pt x="3447" y="0"/>
                    <a:pt x="3378" y="12"/>
                    <a:pt x="3307" y="20"/>
                  </a:cubicBezTo>
                  <a:lnTo>
                    <a:pt x="952" y="408"/>
                  </a:lnTo>
                  <a:cubicBezTo>
                    <a:pt x="723" y="447"/>
                    <a:pt x="391" y="441"/>
                    <a:pt x="224" y="628"/>
                  </a:cubicBezTo>
                  <a:cubicBezTo>
                    <a:pt x="45" y="824"/>
                    <a:pt x="1" y="1175"/>
                    <a:pt x="54" y="1418"/>
                  </a:cubicBezTo>
                  <a:cubicBezTo>
                    <a:pt x="68" y="1493"/>
                    <a:pt x="87" y="1563"/>
                    <a:pt x="115" y="1633"/>
                  </a:cubicBezTo>
                  <a:cubicBezTo>
                    <a:pt x="347" y="1621"/>
                    <a:pt x="573" y="1577"/>
                    <a:pt x="793" y="1513"/>
                  </a:cubicBezTo>
                  <a:cubicBezTo>
                    <a:pt x="1226" y="1384"/>
                    <a:pt x="1633" y="1172"/>
                    <a:pt x="2035" y="952"/>
                  </a:cubicBezTo>
                  <a:cubicBezTo>
                    <a:pt x="2553" y="667"/>
                    <a:pt x="3067" y="366"/>
                    <a:pt x="3533" y="1"/>
                  </a:cubicBezTo>
                  <a:cubicBezTo>
                    <a:pt x="3526" y="0"/>
                    <a:pt x="3520" y="0"/>
                    <a:pt x="35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64"/>
            <p:cNvSpPr/>
            <p:nvPr/>
          </p:nvSpPr>
          <p:spPr>
            <a:xfrm>
              <a:off x="6120567" y="3326147"/>
              <a:ext cx="413263" cy="283901"/>
            </a:xfrm>
            <a:custGeom>
              <a:avLst/>
              <a:gdLst/>
              <a:ahLst/>
              <a:cxnLst/>
              <a:rect l="l" t="t" r="r" b="b"/>
              <a:pathLst>
                <a:path w="4760" h="3270" extrusionOk="0">
                  <a:moveTo>
                    <a:pt x="626" y="0"/>
                  </a:moveTo>
                  <a:cubicBezTo>
                    <a:pt x="607" y="0"/>
                    <a:pt x="588" y="0"/>
                    <a:pt x="569" y="1"/>
                  </a:cubicBezTo>
                  <a:cubicBezTo>
                    <a:pt x="471" y="3"/>
                    <a:pt x="365" y="12"/>
                    <a:pt x="276" y="54"/>
                  </a:cubicBezTo>
                  <a:cubicBezTo>
                    <a:pt x="100" y="132"/>
                    <a:pt x="0" y="338"/>
                    <a:pt x="0" y="531"/>
                  </a:cubicBezTo>
                  <a:cubicBezTo>
                    <a:pt x="0" y="723"/>
                    <a:pt x="81" y="910"/>
                    <a:pt x="184" y="1075"/>
                  </a:cubicBezTo>
                  <a:cubicBezTo>
                    <a:pt x="282" y="1234"/>
                    <a:pt x="407" y="1387"/>
                    <a:pt x="430" y="1577"/>
                  </a:cubicBezTo>
                  <a:cubicBezTo>
                    <a:pt x="458" y="1853"/>
                    <a:pt x="246" y="2099"/>
                    <a:pt x="226" y="2377"/>
                  </a:cubicBezTo>
                  <a:cubicBezTo>
                    <a:pt x="212" y="2623"/>
                    <a:pt x="360" y="2857"/>
                    <a:pt x="555" y="3000"/>
                  </a:cubicBezTo>
                  <a:cubicBezTo>
                    <a:pt x="750" y="3142"/>
                    <a:pt x="999" y="3209"/>
                    <a:pt x="1239" y="3240"/>
                  </a:cubicBezTo>
                  <a:cubicBezTo>
                    <a:pt x="1388" y="3260"/>
                    <a:pt x="1537" y="3270"/>
                    <a:pt x="1687" y="3270"/>
                  </a:cubicBezTo>
                  <a:cubicBezTo>
                    <a:pt x="2129" y="3270"/>
                    <a:pt x="2570" y="3186"/>
                    <a:pt x="2993" y="3053"/>
                  </a:cubicBezTo>
                  <a:cubicBezTo>
                    <a:pt x="3429" y="2916"/>
                    <a:pt x="4165" y="2721"/>
                    <a:pt x="4450" y="2341"/>
                  </a:cubicBezTo>
                  <a:cubicBezTo>
                    <a:pt x="4759" y="1940"/>
                    <a:pt x="4296" y="1557"/>
                    <a:pt x="3981" y="1354"/>
                  </a:cubicBezTo>
                  <a:cubicBezTo>
                    <a:pt x="3462" y="1016"/>
                    <a:pt x="2940" y="679"/>
                    <a:pt x="2371" y="419"/>
                  </a:cubicBezTo>
                  <a:cubicBezTo>
                    <a:pt x="1822" y="170"/>
                    <a:pt x="1229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64"/>
            <p:cNvSpPr/>
            <p:nvPr/>
          </p:nvSpPr>
          <p:spPr>
            <a:xfrm>
              <a:off x="6126818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538" y="0"/>
                  </a:moveTo>
                  <a:cubicBezTo>
                    <a:pt x="524" y="0"/>
                    <a:pt x="509" y="0"/>
                    <a:pt x="494" y="0"/>
                  </a:cubicBezTo>
                  <a:cubicBezTo>
                    <a:pt x="391" y="6"/>
                    <a:pt x="291" y="12"/>
                    <a:pt x="201" y="53"/>
                  </a:cubicBezTo>
                  <a:cubicBezTo>
                    <a:pt x="118" y="92"/>
                    <a:pt x="48" y="162"/>
                    <a:pt x="1" y="243"/>
                  </a:cubicBezTo>
                  <a:cubicBezTo>
                    <a:pt x="383" y="639"/>
                    <a:pt x="893" y="915"/>
                    <a:pt x="1404" y="1141"/>
                  </a:cubicBezTo>
                  <a:cubicBezTo>
                    <a:pt x="1730" y="1284"/>
                    <a:pt x="2062" y="1415"/>
                    <a:pt x="2400" y="1521"/>
                  </a:cubicBezTo>
                  <a:cubicBezTo>
                    <a:pt x="3064" y="1727"/>
                    <a:pt x="3747" y="1842"/>
                    <a:pt x="4436" y="1883"/>
                  </a:cubicBezTo>
                  <a:cubicBezTo>
                    <a:pt x="4339" y="1669"/>
                    <a:pt x="4099" y="1476"/>
                    <a:pt x="3906" y="1353"/>
                  </a:cubicBezTo>
                  <a:cubicBezTo>
                    <a:pt x="3387" y="1016"/>
                    <a:pt x="2860" y="678"/>
                    <a:pt x="2297" y="419"/>
                  </a:cubicBezTo>
                  <a:cubicBezTo>
                    <a:pt x="1744" y="168"/>
                    <a:pt x="1143" y="0"/>
                    <a:pt x="5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64"/>
            <p:cNvSpPr/>
            <p:nvPr/>
          </p:nvSpPr>
          <p:spPr>
            <a:xfrm>
              <a:off x="6127339" y="3343077"/>
              <a:ext cx="354399" cy="144208"/>
            </a:xfrm>
            <a:custGeom>
              <a:avLst/>
              <a:gdLst/>
              <a:ahLst/>
              <a:cxnLst/>
              <a:rect l="l" t="t" r="r" b="b"/>
              <a:pathLst>
                <a:path w="4082" h="1661" extrusionOk="0">
                  <a:moveTo>
                    <a:pt x="28" y="1"/>
                  </a:moveTo>
                  <a:cubicBezTo>
                    <a:pt x="17" y="15"/>
                    <a:pt x="6" y="29"/>
                    <a:pt x="0" y="46"/>
                  </a:cubicBezTo>
                  <a:cubicBezTo>
                    <a:pt x="377" y="447"/>
                    <a:pt x="887" y="726"/>
                    <a:pt x="1401" y="949"/>
                  </a:cubicBezTo>
                  <a:cubicBezTo>
                    <a:pt x="1727" y="1092"/>
                    <a:pt x="2059" y="1223"/>
                    <a:pt x="2399" y="1329"/>
                  </a:cubicBezTo>
                  <a:cubicBezTo>
                    <a:pt x="2946" y="1502"/>
                    <a:pt x="3510" y="1608"/>
                    <a:pt x="4082" y="1661"/>
                  </a:cubicBezTo>
                  <a:cubicBezTo>
                    <a:pt x="2888" y="804"/>
                    <a:pt x="1484" y="230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64"/>
            <p:cNvSpPr/>
            <p:nvPr/>
          </p:nvSpPr>
          <p:spPr>
            <a:xfrm>
              <a:off x="6280401" y="3490929"/>
              <a:ext cx="203767" cy="25178"/>
            </a:xfrm>
            <a:custGeom>
              <a:avLst/>
              <a:gdLst/>
              <a:ahLst/>
              <a:cxnLst/>
              <a:rect l="l" t="t" r="r" b="b"/>
              <a:pathLst>
                <a:path w="2347" h="290" extrusionOk="0">
                  <a:moveTo>
                    <a:pt x="36" y="1"/>
                  </a:moveTo>
                  <a:cubicBezTo>
                    <a:pt x="23" y="1"/>
                    <a:pt x="13" y="11"/>
                    <a:pt x="9" y="25"/>
                  </a:cubicBezTo>
                  <a:cubicBezTo>
                    <a:pt x="0" y="42"/>
                    <a:pt x="11" y="55"/>
                    <a:pt x="28" y="61"/>
                  </a:cubicBezTo>
                  <a:cubicBezTo>
                    <a:pt x="567" y="217"/>
                    <a:pt x="1119" y="290"/>
                    <a:pt x="1674" y="290"/>
                  </a:cubicBezTo>
                  <a:cubicBezTo>
                    <a:pt x="1892" y="290"/>
                    <a:pt x="2104" y="279"/>
                    <a:pt x="2316" y="254"/>
                  </a:cubicBezTo>
                  <a:cubicBezTo>
                    <a:pt x="2333" y="251"/>
                    <a:pt x="2346" y="237"/>
                    <a:pt x="2344" y="220"/>
                  </a:cubicBezTo>
                  <a:cubicBezTo>
                    <a:pt x="2341" y="205"/>
                    <a:pt x="2329" y="192"/>
                    <a:pt x="2314" y="192"/>
                  </a:cubicBezTo>
                  <a:cubicBezTo>
                    <a:pt x="2313" y="192"/>
                    <a:pt x="2312" y="192"/>
                    <a:pt x="2310" y="192"/>
                  </a:cubicBezTo>
                  <a:cubicBezTo>
                    <a:pt x="2104" y="214"/>
                    <a:pt x="1895" y="224"/>
                    <a:pt x="1685" y="224"/>
                  </a:cubicBezTo>
                  <a:cubicBezTo>
                    <a:pt x="1132" y="224"/>
                    <a:pt x="575" y="150"/>
                    <a:pt x="45" y="2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64"/>
            <p:cNvSpPr/>
            <p:nvPr/>
          </p:nvSpPr>
          <p:spPr>
            <a:xfrm>
              <a:off x="6311396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2235" y="1"/>
                  </a:moveTo>
                  <a:cubicBezTo>
                    <a:pt x="2226" y="1"/>
                    <a:pt x="2216" y="5"/>
                    <a:pt x="2210" y="13"/>
                  </a:cubicBezTo>
                  <a:cubicBezTo>
                    <a:pt x="1652" y="792"/>
                    <a:pt x="893" y="1414"/>
                    <a:pt x="23" y="1813"/>
                  </a:cubicBezTo>
                  <a:cubicBezTo>
                    <a:pt x="6" y="1821"/>
                    <a:pt x="0" y="1838"/>
                    <a:pt x="6" y="1855"/>
                  </a:cubicBezTo>
                  <a:cubicBezTo>
                    <a:pt x="9" y="1866"/>
                    <a:pt x="20" y="1874"/>
                    <a:pt x="34" y="1874"/>
                  </a:cubicBezTo>
                  <a:cubicBezTo>
                    <a:pt x="37" y="1874"/>
                    <a:pt x="42" y="1869"/>
                    <a:pt x="51" y="1869"/>
                  </a:cubicBezTo>
                  <a:cubicBezTo>
                    <a:pt x="929" y="1470"/>
                    <a:pt x="1697" y="842"/>
                    <a:pt x="2263" y="52"/>
                  </a:cubicBezTo>
                  <a:cubicBezTo>
                    <a:pt x="2274" y="39"/>
                    <a:pt x="2268" y="19"/>
                    <a:pt x="2255" y="8"/>
                  </a:cubicBezTo>
                  <a:cubicBezTo>
                    <a:pt x="2249" y="3"/>
                    <a:pt x="2242" y="1"/>
                    <a:pt x="2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64"/>
            <p:cNvSpPr/>
            <p:nvPr/>
          </p:nvSpPr>
          <p:spPr>
            <a:xfrm>
              <a:off x="6298546" y="3511853"/>
              <a:ext cx="186837" cy="55652"/>
            </a:xfrm>
            <a:custGeom>
              <a:avLst/>
              <a:gdLst/>
              <a:ahLst/>
              <a:cxnLst/>
              <a:rect l="l" t="t" r="r" b="b"/>
              <a:pathLst>
                <a:path w="2152" h="641" extrusionOk="0">
                  <a:moveTo>
                    <a:pt x="2113" y="1"/>
                  </a:moveTo>
                  <a:cubicBezTo>
                    <a:pt x="2106" y="1"/>
                    <a:pt x="2099" y="3"/>
                    <a:pt x="2093" y="10"/>
                  </a:cubicBezTo>
                  <a:cubicBezTo>
                    <a:pt x="1549" y="504"/>
                    <a:pt x="748" y="559"/>
                    <a:pt x="31" y="579"/>
                  </a:cubicBezTo>
                  <a:cubicBezTo>
                    <a:pt x="14" y="579"/>
                    <a:pt x="1" y="593"/>
                    <a:pt x="1" y="610"/>
                  </a:cubicBezTo>
                  <a:cubicBezTo>
                    <a:pt x="1" y="626"/>
                    <a:pt x="14" y="640"/>
                    <a:pt x="31" y="640"/>
                  </a:cubicBezTo>
                  <a:cubicBezTo>
                    <a:pt x="757" y="623"/>
                    <a:pt x="1580" y="565"/>
                    <a:pt x="2135" y="57"/>
                  </a:cubicBezTo>
                  <a:cubicBezTo>
                    <a:pt x="2149" y="43"/>
                    <a:pt x="2151" y="26"/>
                    <a:pt x="2137" y="13"/>
                  </a:cubicBezTo>
                  <a:cubicBezTo>
                    <a:pt x="2130" y="5"/>
                    <a:pt x="2121" y="1"/>
                    <a:pt x="21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64"/>
            <p:cNvSpPr/>
            <p:nvPr/>
          </p:nvSpPr>
          <p:spPr>
            <a:xfrm>
              <a:off x="6557441" y="3522010"/>
              <a:ext cx="335299" cy="266537"/>
            </a:xfrm>
            <a:custGeom>
              <a:avLst/>
              <a:gdLst/>
              <a:ahLst/>
              <a:cxnLst/>
              <a:rect l="l" t="t" r="r" b="b"/>
              <a:pathLst>
                <a:path w="3862" h="3070" extrusionOk="0">
                  <a:moveTo>
                    <a:pt x="347" y="1"/>
                  </a:moveTo>
                  <a:cubicBezTo>
                    <a:pt x="303" y="1"/>
                    <a:pt x="259" y="5"/>
                    <a:pt x="216" y="15"/>
                  </a:cubicBezTo>
                  <a:cubicBezTo>
                    <a:pt x="110" y="46"/>
                    <a:pt x="6" y="138"/>
                    <a:pt x="4" y="253"/>
                  </a:cubicBezTo>
                  <a:cubicBezTo>
                    <a:pt x="1" y="328"/>
                    <a:pt x="45" y="400"/>
                    <a:pt x="87" y="467"/>
                  </a:cubicBezTo>
                  <a:cubicBezTo>
                    <a:pt x="690" y="1385"/>
                    <a:pt x="1468" y="2189"/>
                    <a:pt x="2369" y="2819"/>
                  </a:cubicBezTo>
                  <a:cubicBezTo>
                    <a:pt x="2550" y="2947"/>
                    <a:pt x="2770" y="3070"/>
                    <a:pt x="2978" y="3070"/>
                  </a:cubicBezTo>
                  <a:cubicBezTo>
                    <a:pt x="3060" y="3070"/>
                    <a:pt x="3140" y="3051"/>
                    <a:pt x="3215" y="3006"/>
                  </a:cubicBezTo>
                  <a:cubicBezTo>
                    <a:pt x="3480" y="2847"/>
                    <a:pt x="3488" y="2473"/>
                    <a:pt x="3561" y="2175"/>
                  </a:cubicBezTo>
                  <a:cubicBezTo>
                    <a:pt x="3625" y="1915"/>
                    <a:pt x="3753" y="1678"/>
                    <a:pt x="3809" y="1422"/>
                  </a:cubicBezTo>
                  <a:cubicBezTo>
                    <a:pt x="3862" y="1176"/>
                    <a:pt x="3814" y="825"/>
                    <a:pt x="3639" y="629"/>
                  </a:cubicBezTo>
                  <a:cubicBezTo>
                    <a:pt x="3471" y="442"/>
                    <a:pt x="3139" y="448"/>
                    <a:pt x="2908" y="409"/>
                  </a:cubicBezTo>
                  <a:lnTo>
                    <a:pt x="556" y="21"/>
                  </a:lnTo>
                  <a:cubicBezTo>
                    <a:pt x="488" y="11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64"/>
            <p:cNvSpPr/>
            <p:nvPr/>
          </p:nvSpPr>
          <p:spPr>
            <a:xfrm>
              <a:off x="6585570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469" y="366"/>
                    <a:pt x="980" y="667"/>
                    <a:pt x="1501" y="952"/>
                  </a:cubicBezTo>
                  <a:cubicBezTo>
                    <a:pt x="1900" y="1172"/>
                    <a:pt x="2310" y="1384"/>
                    <a:pt x="2743" y="1513"/>
                  </a:cubicBezTo>
                  <a:cubicBezTo>
                    <a:pt x="2960" y="1577"/>
                    <a:pt x="3186" y="1621"/>
                    <a:pt x="3418" y="1633"/>
                  </a:cubicBezTo>
                  <a:cubicBezTo>
                    <a:pt x="3446" y="1563"/>
                    <a:pt x="3468" y="1493"/>
                    <a:pt x="3482" y="1418"/>
                  </a:cubicBezTo>
                  <a:cubicBezTo>
                    <a:pt x="3532" y="1175"/>
                    <a:pt x="3488" y="824"/>
                    <a:pt x="3309" y="628"/>
                  </a:cubicBezTo>
                  <a:cubicBezTo>
                    <a:pt x="3142" y="441"/>
                    <a:pt x="2813" y="447"/>
                    <a:pt x="2581" y="408"/>
                  </a:cubicBezTo>
                  <a:lnTo>
                    <a:pt x="226" y="20"/>
                  </a:lnTo>
                  <a:cubicBezTo>
                    <a:pt x="158" y="12"/>
                    <a:pt x="87" y="0"/>
                    <a:pt x="2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64"/>
            <p:cNvSpPr/>
            <p:nvPr/>
          </p:nvSpPr>
          <p:spPr>
            <a:xfrm>
              <a:off x="6555270" y="3326147"/>
              <a:ext cx="413350" cy="283901"/>
            </a:xfrm>
            <a:custGeom>
              <a:avLst/>
              <a:gdLst/>
              <a:ahLst/>
              <a:cxnLst/>
              <a:rect l="l" t="t" r="r" b="b"/>
              <a:pathLst>
                <a:path w="4761" h="3270" extrusionOk="0">
                  <a:moveTo>
                    <a:pt x="4136" y="0"/>
                  </a:moveTo>
                  <a:cubicBezTo>
                    <a:pt x="3531" y="0"/>
                    <a:pt x="2938" y="170"/>
                    <a:pt x="2389" y="419"/>
                  </a:cubicBezTo>
                  <a:cubicBezTo>
                    <a:pt x="1822" y="679"/>
                    <a:pt x="1298" y="1016"/>
                    <a:pt x="779" y="1354"/>
                  </a:cubicBezTo>
                  <a:cubicBezTo>
                    <a:pt x="464" y="1557"/>
                    <a:pt x="1" y="1940"/>
                    <a:pt x="310" y="2341"/>
                  </a:cubicBezTo>
                  <a:cubicBezTo>
                    <a:pt x="598" y="2721"/>
                    <a:pt x="1334" y="2916"/>
                    <a:pt x="1769" y="3053"/>
                  </a:cubicBezTo>
                  <a:cubicBezTo>
                    <a:pt x="2190" y="3186"/>
                    <a:pt x="2632" y="3270"/>
                    <a:pt x="3075" y="3270"/>
                  </a:cubicBezTo>
                  <a:cubicBezTo>
                    <a:pt x="3224" y="3270"/>
                    <a:pt x="3375" y="3260"/>
                    <a:pt x="3524" y="3240"/>
                  </a:cubicBezTo>
                  <a:cubicBezTo>
                    <a:pt x="3764" y="3209"/>
                    <a:pt x="4012" y="3142"/>
                    <a:pt x="4208" y="3000"/>
                  </a:cubicBezTo>
                  <a:cubicBezTo>
                    <a:pt x="4406" y="2857"/>
                    <a:pt x="4548" y="2623"/>
                    <a:pt x="4534" y="2377"/>
                  </a:cubicBezTo>
                  <a:cubicBezTo>
                    <a:pt x="4517" y="2099"/>
                    <a:pt x="4305" y="1853"/>
                    <a:pt x="4333" y="1577"/>
                  </a:cubicBezTo>
                  <a:cubicBezTo>
                    <a:pt x="4353" y="1387"/>
                    <a:pt x="4478" y="1234"/>
                    <a:pt x="4576" y="1075"/>
                  </a:cubicBezTo>
                  <a:cubicBezTo>
                    <a:pt x="4682" y="910"/>
                    <a:pt x="4760" y="723"/>
                    <a:pt x="4760" y="531"/>
                  </a:cubicBezTo>
                  <a:cubicBezTo>
                    <a:pt x="4760" y="338"/>
                    <a:pt x="4660" y="132"/>
                    <a:pt x="4487" y="54"/>
                  </a:cubicBezTo>
                  <a:cubicBezTo>
                    <a:pt x="4395" y="12"/>
                    <a:pt x="4291" y="3"/>
                    <a:pt x="4194" y="1"/>
                  </a:cubicBezTo>
                  <a:cubicBezTo>
                    <a:pt x="4175" y="0"/>
                    <a:pt x="4156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64"/>
            <p:cNvSpPr/>
            <p:nvPr/>
          </p:nvSpPr>
          <p:spPr>
            <a:xfrm>
              <a:off x="6576802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3899" y="0"/>
                  </a:moveTo>
                  <a:cubicBezTo>
                    <a:pt x="3295" y="0"/>
                    <a:pt x="2694" y="168"/>
                    <a:pt x="2141" y="419"/>
                  </a:cubicBezTo>
                  <a:cubicBezTo>
                    <a:pt x="1577" y="678"/>
                    <a:pt x="1050" y="1016"/>
                    <a:pt x="531" y="1353"/>
                  </a:cubicBezTo>
                  <a:cubicBezTo>
                    <a:pt x="339" y="1476"/>
                    <a:pt x="99" y="1669"/>
                    <a:pt x="1" y="1883"/>
                  </a:cubicBezTo>
                  <a:cubicBezTo>
                    <a:pt x="690" y="1842"/>
                    <a:pt x="1374" y="1727"/>
                    <a:pt x="2038" y="1521"/>
                  </a:cubicBezTo>
                  <a:cubicBezTo>
                    <a:pt x="2375" y="1415"/>
                    <a:pt x="2707" y="1284"/>
                    <a:pt x="3033" y="1141"/>
                  </a:cubicBezTo>
                  <a:cubicBezTo>
                    <a:pt x="3547" y="915"/>
                    <a:pt x="4060" y="639"/>
                    <a:pt x="4437" y="243"/>
                  </a:cubicBezTo>
                  <a:cubicBezTo>
                    <a:pt x="4389" y="162"/>
                    <a:pt x="4320" y="92"/>
                    <a:pt x="4236" y="53"/>
                  </a:cubicBezTo>
                  <a:cubicBezTo>
                    <a:pt x="4147" y="12"/>
                    <a:pt x="4046" y="6"/>
                    <a:pt x="3943" y="0"/>
                  </a:cubicBezTo>
                  <a:cubicBezTo>
                    <a:pt x="3928" y="0"/>
                    <a:pt x="3914" y="0"/>
                    <a:pt x="38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64"/>
            <p:cNvSpPr/>
            <p:nvPr/>
          </p:nvSpPr>
          <p:spPr>
            <a:xfrm>
              <a:off x="6610487" y="3343077"/>
              <a:ext cx="354486" cy="144208"/>
            </a:xfrm>
            <a:custGeom>
              <a:avLst/>
              <a:gdLst/>
              <a:ahLst/>
              <a:cxnLst/>
              <a:rect l="l" t="t" r="r" b="b"/>
              <a:pathLst>
                <a:path w="4083" h="1661" extrusionOk="0">
                  <a:moveTo>
                    <a:pt x="4054" y="1"/>
                  </a:moveTo>
                  <a:cubicBezTo>
                    <a:pt x="2601" y="230"/>
                    <a:pt x="1200" y="804"/>
                    <a:pt x="1" y="1661"/>
                  </a:cubicBezTo>
                  <a:cubicBezTo>
                    <a:pt x="573" y="1608"/>
                    <a:pt x="1136" y="1502"/>
                    <a:pt x="1683" y="1329"/>
                  </a:cubicBezTo>
                  <a:cubicBezTo>
                    <a:pt x="2023" y="1223"/>
                    <a:pt x="2353" y="1092"/>
                    <a:pt x="2682" y="949"/>
                  </a:cubicBezTo>
                  <a:cubicBezTo>
                    <a:pt x="3195" y="726"/>
                    <a:pt x="3706" y="447"/>
                    <a:pt x="4082" y="46"/>
                  </a:cubicBezTo>
                  <a:cubicBezTo>
                    <a:pt x="4077" y="29"/>
                    <a:pt x="4065" y="15"/>
                    <a:pt x="405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64"/>
            <p:cNvSpPr/>
            <p:nvPr/>
          </p:nvSpPr>
          <p:spPr>
            <a:xfrm>
              <a:off x="6604931" y="3491190"/>
              <a:ext cx="203767" cy="24917"/>
            </a:xfrm>
            <a:custGeom>
              <a:avLst/>
              <a:gdLst/>
              <a:ahLst/>
              <a:cxnLst/>
              <a:rect l="l" t="t" r="r" b="b"/>
              <a:pathLst>
                <a:path w="2347" h="287" extrusionOk="0">
                  <a:moveTo>
                    <a:pt x="2310" y="1"/>
                  </a:moveTo>
                  <a:cubicBezTo>
                    <a:pt x="2307" y="1"/>
                    <a:pt x="2305" y="1"/>
                    <a:pt x="2302" y="2"/>
                  </a:cubicBezTo>
                  <a:cubicBezTo>
                    <a:pt x="1776" y="150"/>
                    <a:pt x="1218" y="223"/>
                    <a:pt x="664" y="223"/>
                  </a:cubicBezTo>
                  <a:cubicBezTo>
                    <a:pt x="455" y="223"/>
                    <a:pt x="246" y="213"/>
                    <a:pt x="40" y="192"/>
                  </a:cubicBezTo>
                  <a:cubicBezTo>
                    <a:pt x="38" y="192"/>
                    <a:pt x="37" y="192"/>
                    <a:pt x="35" y="192"/>
                  </a:cubicBezTo>
                  <a:cubicBezTo>
                    <a:pt x="21" y="192"/>
                    <a:pt x="8" y="205"/>
                    <a:pt x="3" y="220"/>
                  </a:cubicBezTo>
                  <a:cubicBezTo>
                    <a:pt x="1" y="237"/>
                    <a:pt x="15" y="251"/>
                    <a:pt x="31" y="253"/>
                  </a:cubicBezTo>
                  <a:cubicBezTo>
                    <a:pt x="249" y="276"/>
                    <a:pt x="461" y="287"/>
                    <a:pt x="673" y="287"/>
                  </a:cubicBezTo>
                  <a:cubicBezTo>
                    <a:pt x="1228" y="287"/>
                    <a:pt x="1780" y="214"/>
                    <a:pt x="2319" y="64"/>
                  </a:cubicBezTo>
                  <a:cubicBezTo>
                    <a:pt x="2333" y="58"/>
                    <a:pt x="2347" y="41"/>
                    <a:pt x="2341" y="25"/>
                  </a:cubicBezTo>
                  <a:cubicBezTo>
                    <a:pt x="2339" y="13"/>
                    <a:pt x="2325" y="1"/>
                    <a:pt x="231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64"/>
            <p:cNvSpPr/>
            <p:nvPr/>
          </p:nvSpPr>
          <p:spPr>
            <a:xfrm>
              <a:off x="6580969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39" y="1"/>
                  </a:moveTo>
                  <a:cubicBezTo>
                    <a:pt x="33" y="1"/>
                    <a:pt x="26" y="3"/>
                    <a:pt x="20" y="8"/>
                  </a:cubicBezTo>
                  <a:cubicBezTo>
                    <a:pt x="6" y="19"/>
                    <a:pt x="0" y="39"/>
                    <a:pt x="12" y="52"/>
                  </a:cubicBezTo>
                  <a:cubicBezTo>
                    <a:pt x="578" y="836"/>
                    <a:pt x="1339" y="1464"/>
                    <a:pt x="2224" y="1869"/>
                  </a:cubicBezTo>
                  <a:cubicBezTo>
                    <a:pt x="2227" y="1869"/>
                    <a:pt x="2232" y="1874"/>
                    <a:pt x="2238" y="1874"/>
                  </a:cubicBezTo>
                  <a:cubicBezTo>
                    <a:pt x="2246" y="1874"/>
                    <a:pt x="2257" y="1866"/>
                    <a:pt x="2268" y="1855"/>
                  </a:cubicBezTo>
                  <a:cubicBezTo>
                    <a:pt x="2274" y="1841"/>
                    <a:pt x="2268" y="1821"/>
                    <a:pt x="2252" y="1813"/>
                  </a:cubicBezTo>
                  <a:cubicBezTo>
                    <a:pt x="1379" y="1414"/>
                    <a:pt x="623" y="792"/>
                    <a:pt x="65" y="13"/>
                  </a:cubicBezTo>
                  <a:cubicBezTo>
                    <a:pt x="58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64"/>
            <p:cNvSpPr/>
            <p:nvPr/>
          </p:nvSpPr>
          <p:spPr>
            <a:xfrm>
              <a:off x="6603976" y="3511679"/>
              <a:ext cx="186576" cy="55825"/>
            </a:xfrm>
            <a:custGeom>
              <a:avLst/>
              <a:gdLst/>
              <a:ahLst/>
              <a:cxnLst/>
              <a:rect l="l" t="t" r="r" b="b"/>
              <a:pathLst>
                <a:path w="2149" h="643" extrusionOk="0">
                  <a:moveTo>
                    <a:pt x="34" y="1"/>
                  </a:moveTo>
                  <a:cubicBezTo>
                    <a:pt x="26" y="1"/>
                    <a:pt x="17" y="4"/>
                    <a:pt x="12" y="12"/>
                  </a:cubicBezTo>
                  <a:cubicBezTo>
                    <a:pt x="0" y="26"/>
                    <a:pt x="0" y="42"/>
                    <a:pt x="14" y="56"/>
                  </a:cubicBezTo>
                  <a:cubicBezTo>
                    <a:pt x="572" y="570"/>
                    <a:pt x="1393" y="625"/>
                    <a:pt x="2118" y="642"/>
                  </a:cubicBezTo>
                  <a:cubicBezTo>
                    <a:pt x="2135" y="642"/>
                    <a:pt x="2149" y="628"/>
                    <a:pt x="2149" y="609"/>
                  </a:cubicBezTo>
                  <a:cubicBezTo>
                    <a:pt x="2149" y="589"/>
                    <a:pt x="2135" y="575"/>
                    <a:pt x="2118" y="575"/>
                  </a:cubicBezTo>
                  <a:cubicBezTo>
                    <a:pt x="1404" y="561"/>
                    <a:pt x="597" y="503"/>
                    <a:pt x="56" y="9"/>
                  </a:cubicBezTo>
                  <a:cubicBezTo>
                    <a:pt x="50" y="4"/>
                    <a:pt x="42" y="1"/>
                    <a:pt x="3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rgbClr val="E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A05D2F-071C-4066-910A-FB13913E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1897743"/>
            <a:ext cx="8391525" cy="22034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2FED6EE-319D-4FD1-92FE-540C9635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Look at the pictures.</a:t>
            </a:r>
            <a:br>
              <a:rPr lang="en-US" dirty="0"/>
            </a:br>
            <a:r>
              <a:rPr lang="en-US" dirty="0"/>
              <a:t>What will they do for Tet?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3565AB-6EAB-4469-AD59-6843DC4A5AA8}"/>
              </a:ext>
            </a:extLst>
          </p:cNvPr>
          <p:cNvSpPr/>
          <p:nvPr/>
        </p:nvSpPr>
        <p:spPr>
          <a:xfrm>
            <a:off x="827313" y="2077357"/>
            <a:ext cx="2310493" cy="193493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6C24B89-0FF8-40AC-9161-6958DCCBC5FE}"/>
              </a:ext>
            </a:extLst>
          </p:cNvPr>
          <p:cNvSpPr/>
          <p:nvPr/>
        </p:nvSpPr>
        <p:spPr>
          <a:xfrm>
            <a:off x="3588882" y="2077357"/>
            <a:ext cx="2221957" cy="193493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FF0DCA-D9B8-4FD2-8CA4-E45F386C12CE}"/>
              </a:ext>
            </a:extLst>
          </p:cNvPr>
          <p:cNvSpPr/>
          <p:nvPr/>
        </p:nvSpPr>
        <p:spPr>
          <a:xfrm>
            <a:off x="6324781" y="2148114"/>
            <a:ext cx="2221957" cy="193493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2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5A0C8E-0665-459C-A83E-69F1EFF8E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9" y="1690074"/>
            <a:ext cx="8391525" cy="206100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2FED6EE-319D-4FD1-92FE-540C9635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Listen and tick.</a:t>
            </a:r>
          </a:p>
        </p:txBody>
      </p:sp>
      <p:pic>
        <p:nvPicPr>
          <p:cNvPr id="3" name="Track 13 (1)">
            <a:hlinkClick r:id="" action="ppaction://media"/>
            <a:extLst>
              <a:ext uri="{FF2B5EF4-FFF2-40B4-BE49-F238E27FC236}">
                <a16:creationId xmlns:a16="http://schemas.microsoft.com/office/drawing/2014/main" xmlns="" id="{590952FA-D373-4B91-8307-D97401B69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68" end="25506.87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5815" y="540000"/>
            <a:ext cx="634500" cy="63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62CD6D-7894-47A8-BA35-937D198B74E0}"/>
              </a:ext>
            </a:extLst>
          </p:cNvPr>
          <p:cNvSpPr txBox="1"/>
          <p:nvPr/>
        </p:nvSpPr>
        <p:spPr>
          <a:xfrm>
            <a:off x="5632361" y="3178935"/>
            <a:ext cx="33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  <a:latin typeface=".VnBodoniH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76C926-D336-4007-AFA7-AF0AFF908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352" y="2571750"/>
            <a:ext cx="181066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0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CB58A7-0E66-43A7-8D2C-32BE48C6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897516"/>
            <a:ext cx="8439150" cy="20914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2FED6EE-319D-4FD1-92FE-540C9635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Look at the pictures.</a:t>
            </a:r>
            <a:br>
              <a:rPr lang="en-US" dirty="0"/>
            </a:br>
            <a:r>
              <a:rPr lang="en-US" dirty="0"/>
              <a:t>What will they do for Tet?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3565AB-6EAB-4469-AD59-6843DC4A5AA8}"/>
              </a:ext>
            </a:extLst>
          </p:cNvPr>
          <p:cNvSpPr/>
          <p:nvPr/>
        </p:nvSpPr>
        <p:spPr>
          <a:xfrm>
            <a:off x="789213" y="1957614"/>
            <a:ext cx="2310493" cy="193493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6C24B89-0FF8-40AC-9161-6958DCCBC5FE}"/>
              </a:ext>
            </a:extLst>
          </p:cNvPr>
          <p:cNvSpPr/>
          <p:nvPr/>
        </p:nvSpPr>
        <p:spPr>
          <a:xfrm>
            <a:off x="3536494" y="1939471"/>
            <a:ext cx="2366378" cy="193493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FF0DCA-D9B8-4FD2-8CA4-E45F386C12CE}"/>
              </a:ext>
            </a:extLst>
          </p:cNvPr>
          <p:cNvSpPr/>
          <p:nvPr/>
        </p:nvSpPr>
        <p:spPr>
          <a:xfrm>
            <a:off x="6236245" y="1975757"/>
            <a:ext cx="2444205" cy="193493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489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D39B1F-13A5-4EFF-9AA5-B9A617E1A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07715"/>
            <a:ext cx="8439150" cy="24751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2FED6EE-319D-4FD1-92FE-540C9635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Listen and tick.</a:t>
            </a:r>
          </a:p>
        </p:txBody>
      </p:sp>
      <p:pic>
        <p:nvPicPr>
          <p:cNvPr id="3" name="Track 13 (1)">
            <a:hlinkClick r:id="" action="ppaction://media"/>
            <a:extLst>
              <a:ext uri="{FF2B5EF4-FFF2-40B4-BE49-F238E27FC236}">
                <a16:creationId xmlns:a16="http://schemas.microsoft.com/office/drawing/2014/main" xmlns="" id="{590952FA-D373-4B91-8307-D97401B69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3" end="1570.87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5815" y="540000"/>
            <a:ext cx="634500" cy="63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61E7E1-5359-469E-98B3-591F585B704C}"/>
              </a:ext>
            </a:extLst>
          </p:cNvPr>
          <p:cNvSpPr txBox="1"/>
          <p:nvPr/>
        </p:nvSpPr>
        <p:spPr>
          <a:xfrm>
            <a:off x="5390792" y="2912794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22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55"/>
          <p:cNvGrpSpPr/>
          <p:nvPr/>
        </p:nvGrpSpPr>
        <p:grpSpPr>
          <a:xfrm>
            <a:off x="3321802" y="660984"/>
            <a:ext cx="2500330" cy="2500330"/>
            <a:chOff x="1552925" y="540000"/>
            <a:chExt cx="2984400" cy="2984400"/>
          </a:xfrm>
        </p:grpSpPr>
        <p:sp>
          <p:nvSpPr>
            <p:cNvPr id="6697" name="Google Shape;6697;p5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5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1641388" y="2893207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6700" name="Google Shape;6700;p55"/>
          <p:cNvSpPr txBox="1">
            <a:spLocks noGrp="1"/>
          </p:cNvSpPr>
          <p:nvPr>
            <p:ph type="title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6701" name="Google Shape;6701;p55"/>
          <p:cNvSpPr txBox="1">
            <a:spLocks noGrp="1"/>
          </p:cNvSpPr>
          <p:nvPr>
            <p:ph type="subTitle" idx="1"/>
          </p:nvPr>
        </p:nvSpPr>
        <p:spPr>
          <a:xfrm rot="473">
            <a:off x="1664581" y="3817189"/>
            <a:ext cx="549345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dirty="0"/>
              <a:t>Read and complete.</a:t>
            </a:r>
            <a:endParaRPr sz="4000"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C87A9F-D838-4AE8-A6BE-9D94E5ED5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952088"/>
            <a:ext cx="6350000" cy="35949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73FC468F-4012-4106-B7FD-B7F07B68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50" y="417535"/>
            <a:ext cx="8105592" cy="634500"/>
          </a:xfrm>
        </p:spPr>
        <p:txBody>
          <a:bodyPr/>
          <a:lstStyle/>
          <a:p>
            <a:r>
              <a:rPr lang="en-US" sz="2800"/>
              <a:t>Look at the pictures. What will the boy do?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xmlns="" id="{97180625-60E3-401D-AC52-CA15E486E333}"/>
              </a:ext>
            </a:extLst>
          </p:cNvPr>
          <p:cNvSpPr txBox="1">
            <a:spLocks/>
          </p:cNvSpPr>
          <p:nvPr/>
        </p:nvSpPr>
        <p:spPr>
          <a:xfrm>
            <a:off x="780460" y="322287"/>
            <a:ext cx="7700690" cy="634500"/>
          </a:xfrm>
          <a:prstGeom prst="rect">
            <a:avLst/>
          </a:prstGeom>
          <a:solidFill>
            <a:srgbClr val="FFD7D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/>
              <a:t>What are the missing words?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56F9A4AE-DE0F-4C02-A6D4-6AEA851F98B9}"/>
              </a:ext>
            </a:extLst>
          </p:cNvPr>
          <p:cNvSpPr txBox="1">
            <a:spLocks/>
          </p:cNvSpPr>
          <p:nvPr/>
        </p:nvSpPr>
        <p:spPr>
          <a:xfrm>
            <a:off x="4088982" y="3039709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decorate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85EEC0E5-4BE9-4076-ABA6-2FC511586621}"/>
              </a:ext>
            </a:extLst>
          </p:cNvPr>
          <p:cNvSpPr txBox="1">
            <a:spLocks/>
          </p:cNvSpPr>
          <p:nvPr/>
        </p:nvSpPr>
        <p:spPr>
          <a:xfrm>
            <a:off x="2642901" y="3982229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130198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AA0863-75BD-4EF7-BA14-3EF6B5316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60327"/>
            <a:ext cx="8528050" cy="46101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4D51965A-2103-48F0-B479-ADE6331699CD}"/>
              </a:ext>
            </a:extLst>
          </p:cNvPr>
          <p:cNvSpPr txBox="1">
            <a:spLocks/>
          </p:cNvSpPr>
          <p:nvPr/>
        </p:nvSpPr>
        <p:spPr>
          <a:xfrm>
            <a:off x="1687443" y="1266292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decorate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xmlns="" id="{88F1F95E-27E1-4A3D-9344-638DED8593A6}"/>
              </a:ext>
            </a:extLst>
          </p:cNvPr>
          <p:cNvSpPr txBox="1">
            <a:spLocks/>
          </p:cNvSpPr>
          <p:nvPr/>
        </p:nvSpPr>
        <p:spPr>
          <a:xfrm>
            <a:off x="751481" y="178908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Yes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xmlns="" id="{1CFA3CEE-9F2E-440C-A728-127DF02A7FFB}"/>
              </a:ext>
            </a:extLst>
          </p:cNvPr>
          <p:cNvSpPr txBox="1">
            <a:spLocks/>
          </p:cNvSpPr>
          <p:nvPr/>
        </p:nvSpPr>
        <p:spPr>
          <a:xfrm>
            <a:off x="6647791" y="1789080"/>
            <a:ext cx="1617531" cy="45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spring rolls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A4E1FEC9-143F-48C6-A84C-537CC179F712}"/>
              </a:ext>
            </a:extLst>
          </p:cNvPr>
          <p:cNvSpPr txBox="1">
            <a:spLocks/>
          </p:cNvSpPr>
          <p:nvPr/>
        </p:nvSpPr>
        <p:spPr>
          <a:xfrm>
            <a:off x="3381174" y="3590323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the shopping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7D005ECE-7ACA-4ED6-81B4-AFAA290DFA96}"/>
              </a:ext>
            </a:extLst>
          </p:cNvPr>
          <p:cNvSpPr txBox="1">
            <a:spLocks/>
          </p:cNvSpPr>
          <p:nvPr/>
        </p:nvSpPr>
        <p:spPr>
          <a:xfrm>
            <a:off x="1259098" y="4130375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 will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2E8FFCFD-A7A7-432B-A7EB-A10544FE294D}"/>
              </a:ext>
            </a:extLst>
          </p:cNvPr>
          <p:cNvSpPr txBox="1">
            <a:spLocks/>
          </p:cNvSpPr>
          <p:nvPr/>
        </p:nvSpPr>
        <p:spPr>
          <a:xfrm>
            <a:off x="6267371" y="3590323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2000" noProof="0" dirty="0">
                <a:solidFill>
                  <a:schemeClr val="accent1">
                    <a:lumMod val="50000"/>
                  </a:schemeClr>
                </a:solidFill>
              </a:rPr>
              <a:t>Will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2C2C31E5-8176-4D56-8725-F524F957FFB8}"/>
              </a:ext>
            </a:extLst>
          </p:cNvPr>
          <p:cNvSpPr txBox="1">
            <a:spLocks/>
          </p:cNvSpPr>
          <p:nvPr/>
        </p:nvSpPr>
        <p:spPr>
          <a:xfrm>
            <a:off x="6813974" y="4202923"/>
            <a:ext cx="211948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buy a branch of peach blossoms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054715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589</TotalTime>
  <Words>472</Words>
  <Application>Microsoft Office PowerPoint</Application>
  <PresentationFormat>On-screen Show (16:9)</PresentationFormat>
  <Paragraphs>161</Paragraphs>
  <Slides>28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Yeseva One</vt:lpstr>
      <vt:lpstr>UTM Cookies</vt:lpstr>
      <vt:lpstr>Calibri</vt:lpstr>
      <vt:lpstr>Amatic SC</vt:lpstr>
      <vt:lpstr>.VnBodoniH</vt:lpstr>
      <vt:lpstr>Raleway</vt:lpstr>
      <vt:lpstr>Wingdings 2</vt:lpstr>
      <vt:lpstr>iCiel Cadena</vt:lpstr>
      <vt:lpstr>Comic Sans MS</vt:lpstr>
      <vt:lpstr>Calibri Light</vt:lpstr>
      <vt:lpstr>Tết: Vietnamese Lunar New Year by Slidesgo</vt:lpstr>
      <vt:lpstr>Office Theme</vt:lpstr>
      <vt:lpstr>PowerPoint Presentation</vt:lpstr>
      <vt:lpstr>Activity 4</vt:lpstr>
      <vt:lpstr>Look at the pictures. What will they do for Tet?</vt:lpstr>
      <vt:lpstr>Listen and tick.</vt:lpstr>
      <vt:lpstr>Look at the pictures. What will they do for Tet?</vt:lpstr>
      <vt:lpstr>Listen and tick.</vt:lpstr>
      <vt:lpstr>Activity 5</vt:lpstr>
      <vt:lpstr>Look at the pictures. What will the boy do?</vt:lpstr>
      <vt:lpstr>PowerPoint Presentation</vt:lpstr>
      <vt:lpstr>PowerPoint Presentation</vt:lpstr>
      <vt:lpstr>Activity 6</vt:lpstr>
      <vt:lpstr>Read the lyrics.</vt:lpstr>
      <vt:lpstr>Listen.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subject>9Slide.vn</dc:subject>
  <dc:creator>DELL</dc:creator>
  <dc:description>9Slide.vn</dc:description>
  <cp:lastModifiedBy>acer</cp:lastModifiedBy>
  <cp:revision>46</cp:revision>
  <dcterms:modified xsi:type="dcterms:W3CDTF">2025-02-09T15:44:51Z</dcterms:modified>
  <cp:category>9Slide.vn</cp:category>
</cp:coreProperties>
</file>