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674" r:id="rId2"/>
    <p:sldMasterId id="2147483678" r:id="rId3"/>
  </p:sldMasterIdLst>
  <p:notesMasterIdLst>
    <p:notesMasterId r:id="rId16"/>
  </p:notesMasterIdLst>
  <p:sldIdLst>
    <p:sldId id="3152" r:id="rId4"/>
    <p:sldId id="3153" r:id="rId5"/>
    <p:sldId id="3154" r:id="rId6"/>
    <p:sldId id="3155" r:id="rId7"/>
    <p:sldId id="3156" r:id="rId8"/>
    <p:sldId id="256" r:id="rId9"/>
    <p:sldId id="502" r:id="rId10"/>
    <p:sldId id="3145" r:id="rId11"/>
    <p:sldId id="3150" r:id="rId12"/>
    <p:sldId id="3157" r:id="rId13"/>
    <p:sldId id="25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8AD8"/>
    <a:srgbClr val="D5FC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29"/>
    <p:restoredTop sz="93590"/>
  </p:normalViewPr>
  <p:slideViewPr>
    <p:cSldViewPr snapToGrid="0" snapToObjects="1">
      <p:cViewPr varScale="1">
        <p:scale>
          <a:sx n="73" d="100"/>
          <a:sy n="73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88912-F043-1F46-99C0-99EACFF3B44E}" type="datetimeFigureOut">
              <a:rPr lang="en-US" smtClean="0"/>
              <a:t>2/11/25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6BB92-3473-FA4D-AE84-FAADEB6A1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0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BB92-3473-FA4D-AE84-FAADEB6A1B8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83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76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C6C30-BC69-4D58-B29F-862451275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50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C74BC-30F6-4C3A-9BE2-DE74EE560B5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75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DB267-0FEB-4B19-9628-DCC5411E046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50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5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56ADBEA9-4753-4216-B9C7-0BC18E10E9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12" y="0"/>
            <a:ext cx="12222112" cy="6874938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886C449E-54D0-4036-A6FC-F78B85EBA9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30112" y="5067014"/>
            <a:ext cx="1673053" cy="1807924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A2344DCD-4835-48C5-AF8F-BE9F9742C16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12" y="-1"/>
            <a:ext cx="12222112" cy="2939742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9D304ACA-2F41-447E-83BB-1A6BD5FABA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223" y="441177"/>
            <a:ext cx="3674789" cy="121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2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236375" y="228600"/>
            <a:ext cx="11719249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ADC06C8B-4021-4D6D-A663-674E8E9384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057" y="837957"/>
            <a:ext cx="6717885" cy="518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F16915-5894-4DDC-89BA-C0CB8EBF8C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25267" y="280391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3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79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19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537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8541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928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CD71A-8AFA-457E-9CDB-42ECCDB38F41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431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762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40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8399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40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41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4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66394-102F-4DC5-86C6-D4C49D4E057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75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8B0BC-5F2D-4739-B5FD-7450F5116E2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0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56ABA-105F-40AD-9949-7481EE3869B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54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1CA54-23DD-4D28-912B-AC1DC6C19AE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0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03E5E-5814-4F23-9784-2E17EF1CC3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60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7659B-C31F-4039-81E9-9AE29CB6B73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10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46770-E8E0-402B-BED0-20E7758F16B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4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A65AA5-9E1F-455D-A6D1-AE0EB97E8EA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617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765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41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17" Type="http://schemas.openxmlformats.org/officeDocument/2006/relationships/image" Target="../media/image61.sv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5" Type="http://schemas.openxmlformats.org/officeDocument/2006/relationships/image" Target="../media/image5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image" Target="../media/image32.svg"/><Relationship Id="rId9" Type="http://schemas.openxmlformats.org/officeDocument/2006/relationships/image" Target="../media/image37.png"/><Relationship Id="rId14" Type="http://schemas.openxmlformats.org/officeDocument/2006/relationships/image" Target="../media/image4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6B864E-D747-8D4E-A7F7-021B6BF71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393" y="480830"/>
            <a:ext cx="4957213" cy="4957213"/>
          </a:xfrm>
          <a:prstGeom prst="rect">
            <a:avLst/>
          </a:prstGeom>
        </p:spPr>
      </p:pic>
      <p:pic>
        <p:nvPicPr>
          <p:cNvPr id="4" name="Luat choi.mp4">
            <a:hlinkClick r:id="" action="ppaction://media"/>
            <a:extLst>
              <a:ext uri="{FF2B5EF4-FFF2-40B4-BE49-F238E27FC236}">
                <a16:creationId xmlns:a16="http://schemas.microsoft.com/office/drawing/2014/main" id="{58EE2A9C-A2FF-5046-8120-884EC2CD0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38492" y="3704492"/>
            <a:ext cx="3153508" cy="31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7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0">
            <a:extLst>
              <a:ext uri="{FF2B5EF4-FFF2-40B4-BE49-F238E27FC236}">
                <a16:creationId xmlns:a16="http://schemas.microsoft.com/office/drawing/2014/main" id="{C94D3DF5-4DAB-5B47-8A09-177D5ADC5742}"/>
              </a:ext>
            </a:extLst>
          </p:cNvPr>
          <p:cNvSpPr/>
          <p:nvPr/>
        </p:nvSpPr>
        <p:spPr>
          <a:xfrm>
            <a:off x="4381941" y="2625639"/>
            <a:ext cx="5171037" cy="3007951"/>
          </a:xfrm>
          <a:custGeom>
            <a:avLst/>
            <a:gdLst/>
            <a:ahLst/>
            <a:cxnLst/>
            <a:rect l="l" t="t" r="r" b="b"/>
            <a:pathLst>
              <a:path w="4183246" h="2358384">
                <a:moveTo>
                  <a:pt x="0" y="0"/>
                </a:moveTo>
                <a:lnTo>
                  <a:pt x="4183246" y="0"/>
                </a:lnTo>
                <a:lnTo>
                  <a:pt x="4183246" y="2358384"/>
                </a:lnTo>
                <a:lnTo>
                  <a:pt x="0" y="235838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E16A56-2A56-C941-909D-7490BD46625D}"/>
              </a:ext>
            </a:extLst>
          </p:cNvPr>
          <p:cNvSpPr txBox="1"/>
          <p:nvPr/>
        </p:nvSpPr>
        <p:spPr>
          <a:xfrm>
            <a:off x="3364520" y="1224410"/>
            <a:ext cx="720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EE498-A484-2640-9964-A040183E957A}"/>
              </a:ext>
            </a:extLst>
          </p:cNvPr>
          <p:cNvSpPr txBox="1"/>
          <p:nvPr/>
        </p:nvSpPr>
        <p:spPr>
          <a:xfrm>
            <a:off x="3364520" y="223250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48EDE0-3A39-1C44-ADC3-8A26C8ED50F1}"/>
              </a:ext>
            </a:extLst>
          </p:cNvPr>
          <p:cNvSpPr txBox="1"/>
          <p:nvPr/>
        </p:nvSpPr>
        <p:spPr>
          <a:xfrm>
            <a:off x="5138509" y="762745"/>
            <a:ext cx="2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465652-B1A7-FC4D-B2DC-CD1B830D37F1}"/>
              </a:ext>
            </a:extLst>
          </p:cNvPr>
          <p:cNvSpPr/>
          <p:nvPr/>
        </p:nvSpPr>
        <p:spPr>
          <a:xfrm>
            <a:off x="1950286" y="1826039"/>
            <a:ext cx="2380601" cy="642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VẬN DỤNG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9DF9B9-E607-EE45-ABF2-2D10745BC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50" y="1556905"/>
            <a:ext cx="1280271" cy="11812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BD8FFD-4040-9342-B135-C0A619A10F84}"/>
              </a:ext>
            </a:extLst>
          </p:cNvPr>
          <p:cNvSpPr/>
          <p:nvPr/>
        </p:nvSpPr>
        <p:spPr>
          <a:xfrm>
            <a:off x="5402020" y="3793688"/>
            <a:ext cx="3460627" cy="6796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Handwriting" panose="03010101010101010101" pitchFamily="66" charset="77"/>
                <a:cs typeface="Times New Roman" panose="02020603050405020304" pitchFamily="18" charset="0"/>
              </a:rPr>
              <a:t>BÀI TẬP NHÓM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9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3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77805">
            <a:off x="774805" y="442723"/>
            <a:ext cx="6928414" cy="6613486"/>
          </a:xfrm>
          <a:custGeom>
            <a:avLst/>
            <a:gdLst/>
            <a:ahLst/>
            <a:cxnLst/>
            <a:rect l="l" t="t" r="r" b="b"/>
            <a:pathLst>
              <a:path w="10392621" h="9920229">
                <a:moveTo>
                  <a:pt x="0" y="0"/>
                </a:moveTo>
                <a:lnTo>
                  <a:pt x="10392621" y="0"/>
                </a:lnTo>
                <a:lnTo>
                  <a:pt x="10392621" y="9920229"/>
                </a:lnTo>
                <a:lnTo>
                  <a:pt x="0" y="99202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07175">
            <a:off x="5358621" y="867802"/>
            <a:ext cx="6208186" cy="5863287"/>
          </a:xfrm>
          <a:custGeom>
            <a:avLst/>
            <a:gdLst/>
            <a:ahLst/>
            <a:cxnLst/>
            <a:rect l="l" t="t" r="r" b="b"/>
            <a:pathLst>
              <a:path w="9312279" h="8794931">
                <a:moveTo>
                  <a:pt x="0" y="0"/>
                </a:moveTo>
                <a:lnTo>
                  <a:pt x="9312279" y="0"/>
                </a:lnTo>
                <a:lnTo>
                  <a:pt x="9312279" y="8794931"/>
                </a:lnTo>
                <a:lnTo>
                  <a:pt x="0" y="8794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669179">
            <a:off x="9293242" y="4672309"/>
            <a:ext cx="2314947" cy="1889839"/>
          </a:xfrm>
          <a:custGeom>
            <a:avLst/>
            <a:gdLst/>
            <a:ahLst/>
            <a:cxnLst/>
            <a:rect l="l" t="t" r="r" b="b"/>
            <a:pathLst>
              <a:path w="3472421" h="2834758">
                <a:moveTo>
                  <a:pt x="0" y="0"/>
                </a:moveTo>
                <a:lnTo>
                  <a:pt x="3472421" y="0"/>
                </a:lnTo>
                <a:lnTo>
                  <a:pt x="3472421" y="2834758"/>
                </a:lnTo>
                <a:lnTo>
                  <a:pt x="0" y="28347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481924">
            <a:off x="5624419" y="797380"/>
            <a:ext cx="1855767" cy="1845644"/>
          </a:xfrm>
          <a:custGeom>
            <a:avLst/>
            <a:gdLst/>
            <a:ahLst/>
            <a:cxnLst/>
            <a:rect l="l" t="t" r="r" b="b"/>
            <a:pathLst>
              <a:path w="2783650" h="2768466">
                <a:moveTo>
                  <a:pt x="0" y="0"/>
                </a:moveTo>
                <a:lnTo>
                  <a:pt x="2783650" y="0"/>
                </a:lnTo>
                <a:lnTo>
                  <a:pt x="2783650" y="2768467"/>
                </a:lnTo>
                <a:lnTo>
                  <a:pt x="0" y="276846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481924">
            <a:off x="6126659" y="1204220"/>
            <a:ext cx="743271" cy="463531"/>
          </a:xfrm>
          <a:custGeom>
            <a:avLst/>
            <a:gdLst/>
            <a:ahLst/>
            <a:cxnLst/>
            <a:rect l="l" t="t" r="r" b="b"/>
            <a:pathLst>
              <a:path w="1114907" h="695296">
                <a:moveTo>
                  <a:pt x="0" y="0"/>
                </a:moveTo>
                <a:lnTo>
                  <a:pt x="1114907" y="0"/>
                </a:lnTo>
                <a:lnTo>
                  <a:pt x="1114907" y="695296"/>
                </a:lnTo>
                <a:lnTo>
                  <a:pt x="0" y="6952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351532">
            <a:off x="10084085" y="884678"/>
            <a:ext cx="1658401" cy="1850144"/>
          </a:xfrm>
          <a:custGeom>
            <a:avLst/>
            <a:gdLst/>
            <a:ahLst/>
            <a:cxnLst/>
            <a:rect l="l" t="t" r="r" b="b"/>
            <a:pathLst>
              <a:path w="2487602" h="2775216">
                <a:moveTo>
                  <a:pt x="0" y="0"/>
                </a:moveTo>
                <a:lnTo>
                  <a:pt x="2487603" y="0"/>
                </a:lnTo>
                <a:lnTo>
                  <a:pt x="2487603" y="2775216"/>
                </a:lnTo>
                <a:lnTo>
                  <a:pt x="0" y="27752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5827270" y="3034468"/>
            <a:ext cx="5347326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120"/>
              </a:lnSpc>
            </a:pPr>
            <a:r>
              <a:rPr lang="en-US" sz="4266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Em</a:t>
            </a:r>
            <a:r>
              <a:rPr lang="en-US" sz="4266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266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học</a:t>
            </a:r>
            <a:r>
              <a:rPr lang="en-US" sz="4266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266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được</a:t>
            </a:r>
            <a:r>
              <a:rPr lang="en-US" sz="4266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266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những</a:t>
            </a:r>
            <a:r>
              <a:rPr lang="en-US" sz="4266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266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gì</a:t>
            </a:r>
            <a:r>
              <a:rPr lang="en-US" sz="4266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qua </a:t>
            </a:r>
            <a:r>
              <a:rPr lang="en-US" sz="4266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tiết</a:t>
            </a:r>
            <a:r>
              <a:rPr lang="en-US" sz="4266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266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học</a:t>
            </a:r>
            <a:r>
              <a:rPr lang="en-US" sz="4266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</a:t>
            </a:r>
            <a:r>
              <a:rPr lang="en-US" sz="4266" b="1" dirty="0" err="1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hôm</a:t>
            </a:r>
            <a:r>
              <a:rPr lang="en-US" sz="4266" b="1" dirty="0">
                <a:solidFill>
                  <a:srgbClr val="000000"/>
                </a:solidFill>
                <a:latin typeface="Faustina Bold"/>
                <a:ea typeface="Faustina Bold"/>
                <a:cs typeface="Faustina Bold"/>
                <a:sym typeface="Faustina Bold"/>
              </a:rPr>
              <a:t> nay?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146737" y="5120663"/>
            <a:ext cx="2219755" cy="3054354"/>
            <a:chOff x="0" y="0"/>
            <a:chExt cx="4439511" cy="6108709"/>
          </a:xfrm>
        </p:grpSpPr>
        <p:sp>
          <p:nvSpPr>
            <p:cNvPr id="11" name="Freeform 11"/>
            <p:cNvSpPr/>
            <p:nvPr/>
          </p:nvSpPr>
          <p:spPr>
            <a:xfrm rot="1054061">
              <a:off x="759333" y="312946"/>
              <a:ext cx="2920846" cy="5482816"/>
            </a:xfrm>
            <a:custGeom>
              <a:avLst/>
              <a:gdLst/>
              <a:ahLst/>
              <a:cxnLst/>
              <a:rect l="l" t="t" r="r" b="b"/>
              <a:pathLst>
                <a:path w="2920846" h="5482816">
                  <a:moveTo>
                    <a:pt x="0" y="0"/>
                  </a:moveTo>
                  <a:lnTo>
                    <a:pt x="2920845" y="0"/>
                  </a:lnTo>
                  <a:lnTo>
                    <a:pt x="2920845" y="5482816"/>
                  </a:lnTo>
                  <a:lnTo>
                    <a:pt x="0" y="54828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 rot="765139">
              <a:off x="2103658" y="2578772"/>
              <a:ext cx="1676088" cy="1310396"/>
            </a:xfrm>
            <a:custGeom>
              <a:avLst/>
              <a:gdLst/>
              <a:ahLst/>
              <a:cxnLst/>
              <a:rect l="l" t="t" r="r" b="b"/>
              <a:pathLst>
                <a:path w="1676088" h="1310396">
                  <a:moveTo>
                    <a:pt x="0" y="0"/>
                  </a:moveTo>
                  <a:lnTo>
                    <a:pt x="1676088" y="0"/>
                  </a:lnTo>
                  <a:lnTo>
                    <a:pt x="1676088" y="1310396"/>
                  </a:lnTo>
                  <a:lnTo>
                    <a:pt x="0" y="13103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665653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980607" y="1150453"/>
            <a:ext cx="5976143" cy="4679926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Print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68D91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6005" cy="369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LOVE</a:t>
              </a:r>
              <a:endParaRPr kumimoji="0" lang="zh-CN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8662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7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50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3" y="5449888"/>
              <a:ext cx="14586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L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0963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PIRCE</a:t>
              </a:r>
              <a:endParaRPr kumimoji="0" lang="zh-CN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3"/>
              <a:ext cx="217897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G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S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927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T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Ciel Cadena"/>
                  <a:ea typeface="微软雅黑" panose="020B0503020204020204" pitchFamily="34" charset="-122"/>
                  <a:cs typeface="+mn-cs"/>
                </a:rPr>
                <a:t>H</a:t>
              </a:r>
              <a:endParaRPr kumimoji="0" lang="zh-CN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Ciel Cadena"/>
                <a:cs typeface="+mn-cs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2028359" y="3249041"/>
            <a:ext cx="8296118" cy="83099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DC8FF"/>
                  </a:solidFill>
                  <a:prstDash val="solid"/>
                </a:ln>
                <a:solidFill>
                  <a:srgbClr val="7DC8FF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7" y="4174670"/>
            <a:ext cx="4084635" cy="2041582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63874" y="-342891"/>
            <a:ext cx="2162083" cy="2588323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3E1C8DAA-7E2A-4FDB-A9C8-FDD9E6E26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559" y="2458656"/>
            <a:ext cx="589731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2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3425E9-4779-4F47-B0B9-8009CB8CA407}"/>
              </a:ext>
            </a:extLst>
          </p:cNvPr>
          <p:cNvSpPr/>
          <p:nvPr/>
        </p:nvSpPr>
        <p:spPr>
          <a:xfrm>
            <a:off x="726831" y="479866"/>
            <a:ext cx="10714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sz="32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mấy loại lệnh lặp trong cấu trúc lặp ở phần mềm Scratch?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4BF49D-7508-4849-B988-B92FC4E3B8A3}"/>
              </a:ext>
            </a:extLst>
          </p:cNvPr>
          <p:cNvSpPr/>
          <p:nvPr/>
        </p:nvSpPr>
        <p:spPr>
          <a:xfrm>
            <a:off x="4220308" y="1876997"/>
            <a:ext cx="3423138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93CB5E-F20F-CE46-920E-816EF06B6352}"/>
              </a:ext>
            </a:extLst>
          </p:cNvPr>
          <p:cNvSpPr/>
          <p:nvPr/>
        </p:nvSpPr>
        <p:spPr>
          <a:xfrm>
            <a:off x="4220308" y="2970633"/>
            <a:ext cx="3423138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3D7960-6434-3642-B01C-86088C10E5ED}"/>
              </a:ext>
            </a:extLst>
          </p:cNvPr>
          <p:cNvSpPr/>
          <p:nvPr/>
        </p:nvSpPr>
        <p:spPr>
          <a:xfrm>
            <a:off x="4220308" y="4197917"/>
            <a:ext cx="3423138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C5A51E-91B9-8947-A507-50118913E27E}"/>
              </a:ext>
            </a:extLst>
          </p:cNvPr>
          <p:cNvSpPr/>
          <p:nvPr/>
        </p:nvSpPr>
        <p:spPr>
          <a:xfrm>
            <a:off x="4220308" y="5425201"/>
            <a:ext cx="3423138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</p:spTree>
    <p:extLst>
      <p:ext uri="{BB962C8B-B14F-4D97-AF65-F5344CB8AC3E}">
        <p14:creationId xmlns:p14="http://schemas.microsoft.com/office/powerpoint/2010/main" val="198021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2DD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3425E9-4779-4F47-B0B9-8009CB8CA407}"/>
              </a:ext>
            </a:extLst>
          </p:cNvPr>
          <p:cNvSpPr/>
          <p:nvPr/>
        </p:nvSpPr>
        <p:spPr>
          <a:xfrm>
            <a:off x="726831" y="479866"/>
            <a:ext cx="10714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tục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4BF49D-7508-4849-B988-B92FC4E3B8A3}"/>
              </a:ext>
            </a:extLst>
          </p:cNvPr>
          <p:cNvSpPr/>
          <p:nvPr/>
        </p:nvSpPr>
        <p:spPr>
          <a:xfrm>
            <a:off x="1008184" y="2799021"/>
            <a:ext cx="10714891" cy="1020466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93CB5E-F20F-CE46-920E-816EF06B6352}"/>
              </a:ext>
            </a:extLst>
          </p:cNvPr>
          <p:cNvSpPr/>
          <p:nvPr/>
        </p:nvSpPr>
        <p:spPr>
          <a:xfrm>
            <a:off x="1008185" y="1467659"/>
            <a:ext cx="10714891" cy="1020466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3D7960-6434-3642-B01C-86088C10E5ED}"/>
              </a:ext>
            </a:extLst>
          </p:cNvPr>
          <p:cNvSpPr/>
          <p:nvPr/>
        </p:nvSpPr>
        <p:spPr>
          <a:xfrm>
            <a:off x="1008185" y="4130384"/>
            <a:ext cx="10714891" cy="1020466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C5A51E-91B9-8947-A507-50118913E27E}"/>
              </a:ext>
            </a:extLst>
          </p:cNvPr>
          <p:cNvSpPr/>
          <p:nvPr/>
        </p:nvSpPr>
        <p:spPr>
          <a:xfrm>
            <a:off x="1008185" y="5357668"/>
            <a:ext cx="10714891" cy="1020466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âu 2.mp3">
            <a:hlinkClick r:id="" action="ppaction://media"/>
            <a:extLst>
              <a:ext uri="{FF2B5EF4-FFF2-40B4-BE49-F238E27FC236}">
                <a16:creationId xmlns:a16="http://schemas.microsoft.com/office/drawing/2014/main" id="{0C53CE3B-6F1A-944E-AED7-4D7915660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5384" y="706213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1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2DD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0481 0.2115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10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3425E9-4779-4F47-B0B9-8009CB8CA407}"/>
              </a:ext>
            </a:extLst>
          </p:cNvPr>
          <p:cNvSpPr/>
          <p:nvPr/>
        </p:nvSpPr>
        <p:spPr>
          <a:xfrm>
            <a:off x="726831" y="479866"/>
            <a:ext cx="107148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iền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vào chỗ trống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phím……………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93CB5E-F20F-CE46-920E-816EF06B6352}"/>
              </a:ext>
            </a:extLst>
          </p:cNvPr>
          <p:cNvSpPr/>
          <p:nvPr/>
        </p:nvSpPr>
        <p:spPr>
          <a:xfrm>
            <a:off x="4220308" y="2970633"/>
            <a:ext cx="3423138" cy="773723"/>
          </a:xfrm>
          <a:prstGeom prst="roundRect">
            <a:avLst/>
          </a:prstGeom>
          <a:solidFill>
            <a:srgbClr val="FF8A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5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F3425E9-4779-4F47-B0B9-8009CB8CA407}"/>
              </a:ext>
            </a:extLst>
          </p:cNvPr>
          <p:cNvSpPr/>
          <p:nvPr/>
        </p:nvSpPr>
        <p:spPr>
          <a:xfrm>
            <a:off x="726831" y="479866"/>
            <a:ext cx="107148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Scratch,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F4BF49D-7508-4849-B988-B92FC4E3B8A3}"/>
              </a:ext>
            </a:extLst>
          </p:cNvPr>
          <p:cNvSpPr/>
          <p:nvPr/>
        </p:nvSpPr>
        <p:spPr>
          <a:xfrm>
            <a:off x="3118338" y="1876997"/>
            <a:ext cx="5416062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"Di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793CB5E-F20F-CE46-920E-816EF06B6352}"/>
              </a:ext>
            </a:extLst>
          </p:cNvPr>
          <p:cNvSpPr/>
          <p:nvPr/>
        </p:nvSpPr>
        <p:spPr>
          <a:xfrm>
            <a:off x="3118338" y="5590103"/>
            <a:ext cx="5416062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E3D7960-6434-3642-B01C-86088C10E5ED}"/>
              </a:ext>
            </a:extLst>
          </p:cNvPr>
          <p:cNvSpPr/>
          <p:nvPr/>
        </p:nvSpPr>
        <p:spPr>
          <a:xfrm>
            <a:off x="3118338" y="4197917"/>
            <a:ext cx="5416062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7C5A51E-91B9-8947-A507-50118913E27E}"/>
              </a:ext>
            </a:extLst>
          </p:cNvPr>
          <p:cNvSpPr/>
          <p:nvPr/>
        </p:nvSpPr>
        <p:spPr>
          <a:xfrm>
            <a:off x="3118338" y="3070807"/>
            <a:ext cx="5416062" cy="773723"/>
          </a:xfrm>
          <a:prstGeom prst="roundRect">
            <a:avLst/>
          </a:prstGeom>
          <a:solidFill>
            <a:srgbClr val="D5F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18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82DD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00091 -0.3715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C0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33064" y="527538"/>
            <a:ext cx="9493905" cy="4987725"/>
            <a:chOff x="0" y="0"/>
            <a:chExt cx="16276777" cy="89266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5425592" y="0"/>
              <a:ext cx="10851185" cy="8926675"/>
            </a:xfrm>
            <a:custGeom>
              <a:avLst/>
              <a:gdLst/>
              <a:ahLst/>
              <a:cxnLst/>
              <a:rect l="l" t="t" r="r" b="b"/>
              <a:pathLst>
                <a:path w="10851185" h="8926675">
                  <a:moveTo>
                    <a:pt x="0" y="0"/>
                  </a:moveTo>
                  <a:lnTo>
                    <a:pt x="10851185" y="0"/>
                  </a:lnTo>
                  <a:lnTo>
                    <a:pt x="10851185" y="8926675"/>
                  </a:lnTo>
                  <a:lnTo>
                    <a:pt x="0" y="8926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8" name="Freeform 8"/>
          <p:cNvSpPr/>
          <p:nvPr/>
        </p:nvSpPr>
        <p:spPr>
          <a:xfrm>
            <a:off x="6311396" y="5337099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8275032" y="4491048"/>
            <a:ext cx="1180721" cy="875881"/>
          </a:xfrm>
          <a:custGeom>
            <a:avLst/>
            <a:gdLst/>
            <a:ahLst/>
            <a:cxnLst/>
            <a:rect l="l" t="t" r="r" b="b"/>
            <a:pathLst>
              <a:path w="1771082" h="1313821">
                <a:moveTo>
                  <a:pt x="1771082" y="0"/>
                </a:moveTo>
                <a:lnTo>
                  <a:pt x="0" y="0"/>
                </a:lnTo>
                <a:lnTo>
                  <a:pt x="0" y="1313820"/>
                </a:lnTo>
                <a:lnTo>
                  <a:pt x="1771082" y="1313820"/>
                </a:lnTo>
                <a:lnTo>
                  <a:pt x="177108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02794" y="3615168"/>
            <a:ext cx="1375929" cy="1751761"/>
          </a:xfrm>
          <a:custGeom>
            <a:avLst/>
            <a:gdLst/>
            <a:ahLst/>
            <a:cxnLst/>
            <a:rect l="l" t="t" r="r" b="b"/>
            <a:pathLst>
              <a:path w="2063893" h="2627642">
                <a:moveTo>
                  <a:pt x="0" y="0"/>
                </a:moveTo>
                <a:lnTo>
                  <a:pt x="2063893" y="0"/>
                </a:lnTo>
                <a:lnTo>
                  <a:pt x="2063893" y="2627641"/>
                </a:lnTo>
                <a:lnTo>
                  <a:pt x="0" y="2627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002793" y="0"/>
            <a:ext cx="1556143" cy="2743200"/>
          </a:xfrm>
          <a:custGeom>
            <a:avLst/>
            <a:gdLst/>
            <a:ahLst/>
            <a:cxnLst/>
            <a:rect l="l" t="t" r="r" b="b"/>
            <a:pathLst>
              <a:path w="2334214" h="4114800">
                <a:moveTo>
                  <a:pt x="0" y="0"/>
                </a:moveTo>
                <a:lnTo>
                  <a:pt x="2334214" y="0"/>
                </a:lnTo>
                <a:lnTo>
                  <a:pt x="23342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4410007" y="5713091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727232">
            <a:off x="-508605" y="11215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314B23-58FD-AE4F-A72D-4C7BF0C00563}"/>
              </a:ext>
            </a:extLst>
          </p:cNvPr>
          <p:cNvSpPr txBox="1"/>
          <p:nvPr/>
        </p:nvSpPr>
        <p:spPr>
          <a:xfrm>
            <a:off x="1597266" y="2676740"/>
            <a:ext cx="7986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A90AF4-026C-7A4A-9F0C-CFC46BF510C1}"/>
              </a:ext>
            </a:extLst>
          </p:cNvPr>
          <p:cNvSpPr txBox="1"/>
          <p:nvPr/>
        </p:nvSpPr>
        <p:spPr>
          <a:xfrm>
            <a:off x="2365732" y="1528872"/>
            <a:ext cx="6734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8E1C69-5F8A-8048-AA6B-56B05B6127D4}"/>
              </a:ext>
            </a:extLst>
          </p:cNvPr>
          <p:cNvSpPr txBox="1"/>
          <p:nvPr/>
        </p:nvSpPr>
        <p:spPr>
          <a:xfrm>
            <a:off x="4243708" y="2155468"/>
            <a:ext cx="23808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</p:spTree>
    <p:extLst>
      <p:ext uri="{BB962C8B-B14F-4D97-AF65-F5344CB8AC3E}">
        <p14:creationId xmlns:p14="http://schemas.microsoft.com/office/powerpoint/2010/main" val="13369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8F085A-5960-6641-BDE6-3B0016D4B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4136" y="2543730"/>
            <a:ext cx="1342938" cy="10149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A16884D-B58D-5F44-A9A6-84C07F6CBCFE}"/>
              </a:ext>
            </a:extLst>
          </p:cNvPr>
          <p:cNvSpPr/>
          <p:nvPr/>
        </p:nvSpPr>
        <p:spPr>
          <a:xfrm>
            <a:off x="4945071" y="2729728"/>
            <a:ext cx="5148497" cy="9202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98D7"/>
                </a:solidFill>
                <a:effectLst/>
                <a:uLnTx/>
                <a:uFillTx/>
                <a:latin typeface="SVN-SAF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998D7"/>
              </a:solidFill>
              <a:effectLst/>
              <a:uLnTx/>
              <a:uFillTx/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B22D6F-7A81-AF4B-BD61-714DFC5E3E68}"/>
              </a:ext>
            </a:extLst>
          </p:cNvPr>
          <p:cNvSpPr txBox="1"/>
          <p:nvPr/>
        </p:nvSpPr>
        <p:spPr>
          <a:xfrm>
            <a:off x="3364520" y="1429570"/>
            <a:ext cx="720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5A07719-B881-1849-BDF4-6CECD880EB3C}"/>
              </a:ext>
            </a:extLst>
          </p:cNvPr>
          <p:cNvSpPr txBox="1"/>
          <p:nvPr/>
        </p:nvSpPr>
        <p:spPr>
          <a:xfrm>
            <a:off x="3364520" y="428410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695E8-780E-494D-91B7-E71B9B7D068A}"/>
              </a:ext>
            </a:extLst>
          </p:cNvPr>
          <p:cNvSpPr txBox="1"/>
          <p:nvPr/>
        </p:nvSpPr>
        <p:spPr>
          <a:xfrm>
            <a:off x="5138509" y="967905"/>
            <a:ext cx="2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</p:spTree>
    <p:extLst>
      <p:ext uri="{BB962C8B-B14F-4D97-AF65-F5344CB8AC3E}">
        <p14:creationId xmlns:p14="http://schemas.microsoft.com/office/powerpoint/2010/main" val="3889721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576F925-66AC-4346-B31D-DBE5EA943A93}"/>
              </a:ext>
            </a:extLst>
          </p:cNvPr>
          <p:cNvSpPr txBox="1"/>
          <p:nvPr/>
        </p:nvSpPr>
        <p:spPr>
          <a:xfrm>
            <a:off x="3364520" y="1130626"/>
            <a:ext cx="720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EE215-EA66-0349-AE36-BD8D76DD69EE}"/>
              </a:ext>
            </a:extLst>
          </p:cNvPr>
          <p:cNvSpPr txBox="1"/>
          <p:nvPr/>
        </p:nvSpPr>
        <p:spPr>
          <a:xfrm>
            <a:off x="3364520" y="129466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14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5B9B8D-1D8D-EC41-BE93-2AEC6E13ABB5}"/>
              </a:ext>
            </a:extLst>
          </p:cNvPr>
          <p:cNvSpPr txBox="1"/>
          <p:nvPr/>
        </p:nvSpPr>
        <p:spPr>
          <a:xfrm>
            <a:off x="5138509" y="668961"/>
            <a:ext cx="2380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HỌC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51EC65-BEDC-E44B-BECE-739E31E278C7}"/>
              </a:ext>
            </a:extLst>
          </p:cNvPr>
          <p:cNvSpPr/>
          <p:nvPr/>
        </p:nvSpPr>
        <p:spPr>
          <a:xfrm>
            <a:off x="1343676" y="2126535"/>
            <a:ext cx="9970476" cy="3697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tuần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Di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2.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	3.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Đợi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086140-355D-E84A-B36E-28D68A893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207" y="1351949"/>
            <a:ext cx="1209347" cy="9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94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869630-1F78-B64B-854C-AFD985B7E1E0}"/>
              </a:ext>
            </a:extLst>
          </p:cNvPr>
          <p:cNvSpPr/>
          <p:nvPr/>
        </p:nvSpPr>
        <p:spPr>
          <a:xfrm>
            <a:off x="545123" y="231429"/>
            <a:ext cx="10902461" cy="14811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26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2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65B64A-B8DC-F944-994B-DB58C4F95FCA}"/>
              </a:ext>
            </a:extLst>
          </p:cNvPr>
          <p:cNvSpPr/>
          <p:nvPr/>
        </p:nvSpPr>
        <p:spPr>
          <a:xfrm>
            <a:off x="2893042" y="1969040"/>
            <a:ext cx="6405921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25ACF-4BE3-2845-895E-E038F320EC3A}"/>
              </a:ext>
            </a:extLst>
          </p:cNvPr>
          <p:cNvSpPr/>
          <p:nvPr/>
        </p:nvSpPr>
        <p:spPr>
          <a:xfrm>
            <a:off x="3087004" y="3199963"/>
            <a:ext cx="6017994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314A82-E19C-3F47-84E4-3A28A8D75020}"/>
              </a:ext>
            </a:extLst>
          </p:cNvPr>
          <p:cNvSpPr/>
          <p:nvPr/>
        </p:nvSpPr>
        <p:spPr>
          <a:xfrm>
            <a:off x="1662735" y="4201849"/>
            <a:ext cx="8866530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4D904F84-A2D3-C74A-88CF-397B278E1535}"/>
              </a:ext>
            </a:extLst>
          </p:cNvPr>
          <p:cNvSpPr/>
          <p:nvPr/>
        </p:nvSpPr>
        <p:spPr>
          <a:xfrm flipH="1">
            <a:off x="4258755" y="1819551"/>
            <a:ext cx="3175100" cy="4074432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5217746" y="0"/>
                </a:moveTo>
                <a:lnTo>
                  <a:pt x="0" y="0"/>
                </a:lnTo>
                <a:lnTo>
                  <a:pt x="0" y="5615969"/>
                </a:lnTo>
                <a:lnTo>
                  <a:pt x="5217746" y="5615969"/>
                </a:lnTo>
                <a:lnTo>
                  <a:pt x="521774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2F433A2F-CB9F-CA47-B501-79455DD7B6E9}"/>
              </a:ext>
            </a:extLst>
          </p:cNvPr>
          <p:cNvSpPr/>
          <p:nvPr/>
        </p:nvSpPr>
        <p:spPr>
          <a:xfrm>
            <a:off x="390496" y="1819550"/>
            <a:ext cx="2917023" cy="4106520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0" y="0"/>
                </a:moveTo>
                <a:lnTo>
                  <a:pt x="5217746" y="0"/>
                </a:lnTo>
                <a:lnTo>
                  <a:pt x="5217746" y="5615969"/>
                </a:lnTo>
                <a:lnTo>
                  <a:pt x="0" y="56159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B8E0C55-BC5B-6046-A0B4-FE1E3807F05A}"/>
              </a:ext>
            </a:extLst>
          </p:cNvPr>
          <p:cNvSpPr/>
          <p:nvPr/>
        </p:nvSpPr>
        <p:spPr>
          <a:xfrm>
            <a:off x="8123376" y="1819550"/>
            <a:ext cx="3093990" cy="4074431"/>
          </a:xfrm>
          <a:custGeom>
            <a:avLst/>
            <a:gdLst/>
            <a:ahLst/>
            <a:cxnLst/>
            <a:rect l="l" t="t" r="r" b="b"/>
            <a:pathLst>
              <a:path w="5217746" h="5615969">
                <a:moveTo>
                  <a:pt x="0" y="0"/>
                </a:moveTo>
                <a:lnTo>
                  <a:pt x="5217745" y="0"/>
                </a:lnTo>
                <a:lnTo>
                  <a:pt x="5217745" y="5615969"/>
                </a:lnTo>
                <a:lnTo>
                  <a:pt x="0" y="56159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0006491-87C3-124D-80EE-B481CA8C7862}"/>
              </a:ext>
            </a:extLst>
          </p:cNvPr>
          <p:cNvSpPr/>
          <p:nvPr/>
        </p:nvSpPr>
        <p:spPr>
          <a:xfrm rot="654163">
            <a:off x="181226" y="5629744"/>
            <a:ext cx="902961" cy="1017308"/>
          </a:xfrm>
          <a:custGeom>
            <a:avLst/>
            <a:gdLst/>
            <a:ahLst/>
            <a:cxnLst/>
            <a:rect l="l" t="t" r="r" b="b"/>
            <a:pathLst>
              <a:path w="1845268" h="2382388">
                <a:moveTo>
                  <a:pt x="0" y="0"/>
                </a:moveTo>
                <a:lnTo>
                  <a:pt x="1845268" y="0"/>
                </a:lnTo>
                <a:lnTo>
                  <a:pt x="1845268" y="2382388"/>
                </a:lnTo>
                <a:lnTo>
                  <a:pt x="0" y="23823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45250717-3879-4B41-9FDF-10399B6CE05F}"/>
              </a:ext>
            </a:extLst>
          </p:cNvPr>
          <p:cNvSpPr/>
          <p:nvPr/>
        </p:nvSpPr>
        <p:spPr>
          <a:xfrm rot="-828669">
            <a:off x="11173836" y="5855002"/>
            <a:ext cx="922080" cy="769323"/>
          </a:xfrm>
          <a:custGeom>
            <a:avLst/>
            <a:gdLst/>
            <a:ahLst/>
            <a:cxnLst/>
            <a:rect l="l" t="t" r="r" b="b"/>
            <a:pathLst>
              <a:path w="1662670" h="1342228">
                <a:moveTo>
                  <a:pt x="0" y="0"/>
                </a:moveTo>
                <a:lnTo>
                  <a:pt x="1662670" y="0"/>
                </a:lnTo>
                <a:lnTo>
                  <a:pt x="1662670" y="1342228"/>
                </a:lnTo>
                <a:lnTo>
                  <a:pt x="0" y="134222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531C28D2-BABD-D74D-8B58-A6B58F087DFA}"/>
              </a:ext>
            </a:extLst>
          </p:cNvPr>
          <p:cNvSpPr/>
          <p:nvPr/>
        </p:nvSpPr>
        <p:spPr>
          <a:xfrm>
            <a:off x="11010100" y="5215710"/>
            <a:ext cx="791404" cy="785217"/>
          </a:xfrm>
          <a:custGeom>
            <a:avLst/>
            <a:gdLst/>
            <a:ahLst/>
            <a:cxnLst/>
            <a:rect l="l" t="t" r="r" b="b"/>
            <a:pathLst>
              <a:path w="1427039" h="1369958">
                <a:moveTo>
                  <a:pt x="0" y="0"/>
                </a:moveTo>
                <a:lnTo>
                  <a:pt x="1427039" y="0"/>
                </a:lnTo>
                <a:lnTo>
                  <a:pt x="1427039" y="1369958"/>
                </a:lnTo>
                <a:lnTo>
                  <a:pt x="0" y="13699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88C01A-D5FF-104F-A56C-6C651D7BA226}"/>
              </a:ext>
            </a:extLst>
          </p:cNvPr>
          <p:cNvSpPr txBox="1"/>
          <p:nvPr/>
        </p:nvSpPr>
        <p:spPr>
          <a:xfrm>
            <a:off x="1667451" y="2095433"/>
            <a:ext cx="48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D53318-52F6-114F-BD01-635B422EB91B}"/>
              </a:ext>
            </a:extLst>
          </p:cNvPr>
          <p:cNvSpPr txBox="1"/>
          <p:nvPr/>
        </p:nvSpPr>
        <p:spPr>
          <a:xfrm>
            <a:off x="5507175" y="1990973"/>
            <a:ext cx="48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843A505-190F-0A4A-A50A-6CBF835103A7}"/>
              </a:ext>
            </a:extLst>
          </p:cNvPr>
          <p:cNvSpPr txBox="1"/>
          <p:nvPr/>
        </p:nvSpPr>
        <p:spPr>
          <a:xfrm>
            <a:off x="9482840" y="2015932"/>
            <a:ext cx="489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9EDFC1-2AE0-5947-8E1C-48BAC0862952}"/>
              </a:ext>
            </a:extLst>
          </p:cNvPr>
          <p:cNvSpPr/>
          <p:nvPr/>
        </p:nvSpPr>
        <p:spPr>
          <a:xfrm>
            <a:off x="632706" y="3097846"/>
            <a:ext cx="259602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9FD67E-BDCD-514C-943B-9E30FE81C340}"/>
              </a:ext>
            </a:extLst>
          </p:cNvPr>
          <p:cNvSpPr/>
          <p:nvPr/>
        </p:nvSpPr>
        <p:spPr>
          <a:xfrm>
            <a:off x="4529195" y="2788656"/>
            <a:ext cx="2833520" cy="22198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EC4AA0A-4033-094F-85D2-5B0BBE2FCA44}"/>
              </a:ext>
            </a:extLst>
          </p:cNvPr>
          <p:cNvSpPr/>
          <p:nvPr/>
        </p:nvSpPr>
        <p:spPr>
          <a:xfrm>
            <a:off x="8277348" y="2657363"/>
            <a:ext cx="2732752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9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5" grpId="0" animBg="1"/>
      <p:bldP spid="6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8A3B"/>
      </a:accent1>
      <a:accent2>
        <a:srgbClr val="7DC8FF"/>
      </a:accent2>
      <a:accent3>
        <a:srgbClr val="56AF35"/>
      </a:accent3>
      <a:accent4>
        <a:srgbClr val="CDD500"/>
      </a:accent4>
      <a:accent5>
        <a:srgbClr val="4472C4"/>
      </a:accent5>
      <a:accent6>
        <a:srgbClr val="F95421"/>
      </a:accent6>
      <a:hlink>
        <a:srgbClr val="0563C1"/>
      </a:hlink>
      <a:folHlink>
        <a:srgbClr val="954F72"/>
      </a:folHlink>
    </a:clrScheme>
    <a:fontScheme name="zezbname">
      <a:majorFont>
        <a:latin typeface="Segoe Print"/>
        <a:ea typeface="方正黑体_GBK"/>
        <a:cs typeface=""/>
      </a:majorFont>
      <a:minorFont>
        <a:latin typeface="Segoe Print"/>
        <a:ea typeface="方正黑体_GB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</TotalTime>
  <Words>425</Words>
  <Application>Microsoft Macintosh PowerPoint</Application>
  <PresentationFormat>Widescreen</PresentationFormat>
  <Paragraphs>61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6" baseType="lpstr">
      <vt:lpstr>等线</vt:lpstr>
      <vt:lpstr>微软雅黑</vt:lpstr>
      <vt:lpstr>Arial</vt:lpstr>
      <vt:lpstr>Calibri</vt:lpstr>
      <vt:lpstr>Faustina Bold</vt:lpstr>
      <vt:lpstr>iCiel Cadena</vt:lpstr>
      <vt:lpstr>Lucida Handwriting</vt:lpstr>
      <vt:lpstr>Segoe Print</vt:lpstr>
      <vt:lpstr>SVN-SAF</vt:lpstr>
      <vt:lpstr>Times New Roman</vt:lpstr>
      <vt:lpstr>方正黑体_GBK</vt:lpstr>
      <vt:lpstr>Default Design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67</cp:revision>
  <dcterms:created xsi:type="dcterms:W3CDTF">2024-12-15T13:35:24Z</dcterms:created>
  <dcterms:modified xsi:type="dcterms:W3CDTF">2025-02-11T14:34:33Z</dcterms:modified>
</cp:coreProperties>
</file>