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7" r:id="rId3"/>
    <p:sldId id="427" r:id="rId4"/>
    <p:sldId id="428" r:id="rId5"/>
    <p:sldId id="426" r:id="rId6"/>
    <p:sldId id="441" r:id="rId7"/>
    <p:sldId id="442" r:id="rId8"/>
    <p:sldId id="433" r:id="rId9"/>
    <p:sldId id="440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0000CC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6" d="100"/>
          <a:sy n="66" d="100"/>
        </p:scale>
        <p:origin x="394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4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BẠCH ĐẰNG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Phạm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Ngọc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Khởi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3C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9319" cy="9144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987810" cy="1117345"/>
            <a:chOff x="4539228" y="210532"/>
            <a:chExt cx="6869906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69906" cy="1117345"/>
              <a:chOff x="4539228" y="210532"/>
              <a:chExt cx="6869906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699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01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đúng, chú ý câu dài. Đọc diễn cảm các lời thoại với ngữ điệu phù hợp.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87189" y="148521"/>
            <a:ext cx="6987810" cy="1118397"/>
            <a:chOff x="4509788" y="209480"/>
            <a:chExt cx="6869905" cy="1118397"/>
          </a:xfrm>
        </p:grpSpPr>
        <p:grpSp>
          <p:nvGrpSpPr>
            <p:cNvPr id="15" name="Group 14"/>
            <p:cNvGrpSpPr/>
            <p:nvPr/>
          </p:nvGrpSpPr>
          <p:grpSpPr>
            <a:xfrm>
              <a:off x="4509788" y="209480"/>
              <a:ext cx="6869905" cy="1118397"/>
              <a:chOff x="4509788" y="209480"/>
              <a:chExt cx="6869905" cy="111839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09788" y="209480"/>
                <a:ext cx="68699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01 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3036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337718" y="3077886"/>
            <a:ext cx="3427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1319" y="3094495"/>
            <a:ext cx="3704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 smtClean="0"/>
              <a:t>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71518" y="3089414"/>
            <a:ext cx="4559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 smtClean="0">
                <a:solidFill>
                  <a:srgbClr val="FF0000"/>
                </a:solidFill>
              </a:rPr>
              <a:t>  </a:t>
            </a:r>
            <a:r>
              <a:rPr lang="en-US" sz="4000" i="1" dirty="0" smtClean="0"/>
              <a:t> 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09918" y="3102114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 smtClean="0"/>
              <a:t>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14919" y="3102114"/>
            <a:ext cx="304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 smtClean="0"/>
              <a:t>  </a:t>
            </a:r>
            <a:r>
              <a:rPr lang="en-US" sz="4000" i="1" dirty="0" smtClean="0">
                <a:solidFill>
                  <a:srgbClr val="0070C0"/>
                </a:solidFill>
              </a:rPr>
              <a:t>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519" y="4191000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621" y="6019800"/>
            <a:ext cx="13362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bay,/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bay,/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dirty="0" smtClean="0"/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753" y="3581400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1" y="4520885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85971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nl-NL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3318" y="4387334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bay,/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dirty="0"/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753" y="3581400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1" y="4520885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85971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3318" y="4387334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6026"/>
              </p:ext>
            </p:extLst>
          </p:nvPr>
        </p:nvGraphicFramePr>
        <p:xfrm>
          <a:off x="6233319" y="6659880"/>
          <a:ext cx="92964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260884" y="7403406"/>
            <a:ext cx="1966471" cy="5975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67499" y="7973537"/>
            <a:ext cx="2080621" cy="48466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267499" y="7307554"/>
            <a:ext cx="2080621" cy="11881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409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bay,/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753" y="3581400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1" y="4520885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3318" y="4387334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8493" y="2819400"/>
            <a:ext cx="4337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233319" y="3596642"/>
            <a:ext cx="9296402" cy="3261359"/>
            <a:chOff x="6004719" y="3563424"/>
            <a:chExt cx="9525001" cy="3285592"/>
          </a:xfrm>
        </p:grpSpPr>
        <p:pic>
          <p:nvPicPr>
            <p:cNvPr id="43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124424" y="443719"/>
              <a:ext cx="3285592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6702916" y="4346198"/>
              <a:ext cx="8137525" cy="713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147719" y="4248835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ai_van_noi_ve_ve_dep_va_vai_tro_cua_bau_troi_doi_2c902f4e-a590-4e6e-9c7a-f37ca4dc7d1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40333" y="7696200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96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2" grpId="0"/>
      <p:bldP spid="12" grpId="0"/>
      <p:bldP spid="41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68580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MẮT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2030031"/>
            <a:ext cx="9596297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58698" t="21164" r="2942" b="44709"/>
          <a:stretch/>
        </p:blipFill>
        <p:spPr bwMode="auto">
          <a:xfrm>
            <a:off x="1966119" y="4267200"/>
            <a:ext cx="594756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59689" t="22307" r="3604" b="43846"/>
          <a:stretch/>
        </p:blipFill>
        <p:spPr bwMode="auto">
          <a:xfrm>
            <a:off x="8595519" y="4267200"/>
            <a:ext cx="69342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loud 7"/>
          <p:cNvSpPr/>
          <p:nvPr/>
        </p:nvSpPr>
        <p:spPr>
          <a:xfrm>
            <a:off x="2347119" y="2676362"/>
            <a:ext cx="6828498" cy="12860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2030031"/>
            <a:ext cx="9596297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618251" y="2971800"/>
            <a:ext cx="6646133" cy="12885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59193" t="23016" b="37302"/>
          <a:stretch/>
        </p:blipFill>
        <p:spPr bwMode="auto">
          <a:xfrm>
            <a:off x="1561589" y="4457700"/>
            <a:ext cx="619573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3"/>
          <a:srcRect l="59028" t="21693" r="4266" b="29630"/>
          <a:stretch/>
        </p:blipFill>
        <p:spPr bwMode="auto">
          <a:xfrm>
            <a:off x="8123863" y="4495800"/>
            <a:ext cx="6491456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5941317" y="1227596"/>
            <a:ext cx="6769002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MẮT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EM</a:t>
            </a:r>
          </a:p>
        </p:txBody>
      </p:sp>
    </p:spTree>
    <p:extLst>
      <p:ext uri="{BB962C8B-B14F-4D97-AF65-F5344CB8AC3E}">
        <p14:creationId xmlns:p14="http://schemas.microsoft.com/office/powerpoint/2010/main" val="30894775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9534</TotalTime>
  <Words>666</Words>
  <Application>Microsoft Office PowerPoint</Application>
  <PresentationFormat>Custom</PresentationFormat>
  <Paragraphs>93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1036</cp:revision>
  <dcterms:created xsi:type="dcterms:W3CDTF">2008-09-09T22:52:10Z</dcterms:created>
  <dcterms:modified xsi:type="dcterms:W3CDTF">2025-02-12T06:51:00Z</dcterms:modified>
</cp:coreProperties>
</file>