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8" r:id="rId4"/>
    <p:sldMasterId id="2147483725" r:id="rId5"/>
    <p:sldMasterId id="2147483740" r:id="rId6"/>
  </p:sldMasterIdLst>
  <p:notesMasterIdLst>
    <p:notesMasterId r:id="rId26"/>
  </p:notesMasterIdLst>
  <p:handoutMasterIdLst>
    <p:handoutMasterId r:id="rId27"/>
  </p:handoutMasterIdLst>
  <p:sldIdLst>
    <p:sldId id="256" r:id="rId7"/>
    <p:sldId id="2007577149" r:id="rId8"/>
    <p:sldId id="258" r:id="rId9"/>
    <p:sldId id="259" r:id="rId10"/>
    <p:sldId id="2007577150" r:id="rId11"/>
    <p:sldId id="2007577151" r:id="rId12"/>
    <p:sldId id="2007577113" r:id="rId13"/>
    <p:sldId id="264" r:id="rId14"/>
    <p:sldId id="2007577133" r:id="rId15"/>
    <p:sldId id="308" r:id="rId16"/>
    <p:sldId id="2007577134" r:id="rId17"/>
    <p:sldId id="309" r:id="rId18"/>
    <p:sldId id="2007577135" r:id="rId19"/>
    <p:sldId id="260" r:id="rId20"/>
    <p:sldId id="2007577116" r:id="rId21"/>
    <p:sldId id="2007577117" r:id="rId22"/>
    <p:sldId id="310" r:id="rId23"/>
    <p:sldId id="257" r:id="rId24"/>
    <p:sldId id="331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2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758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907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46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53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90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775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60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4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55430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43435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778016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878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94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52983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860031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824067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74879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723405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65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60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65"/>
            </a:lvl1pPr>
            <a:lvl2pPr marL="431268" indent="0" algn="ctr">
              <a:buNone/>
              <a:defRPr sz="1885"/>
            </a:lvl2pPr>
            <a:lvl3pPr marL="862536" indent="0" algn="ctr">
              <a:buNone/>
              <a:defRPr sz="1696"/>
            </a:lvl3pPr>
            <a:lvl4pPr marL="1293805" indent="0" algn="ctr">
              <a:buNone/>
              <a:defRPr sz="1508"/>
            </a:lvl4pPr>
            <a:lvl5pPr marL="1724638" indent="0" algn="ctr">
              <a:buNone/>
              <a:defRPr sz="1508"/>
            </a:lvl5pPr>
            <a:lvl6pPr marL="2155906" indent="0" algn="ctr">
              <a:buNone/>
              <a:defRPr sz="1508"/>
            </a:lvl6pPr>
            <a:lvl7pPr marL="2587175" indent="0" algn="ctr">
              <a:buNone/>
              <a:defRPr sz="1508"/>
            </a:lvl7pPr>
            <a:lvl8pPr marL="3018443" indent="0" algn="ctr">
              <a:buNone/>
              <a:defRPr sz="1508"/>
            </a:lvl8pPr>
            <a:lvl9pPr marL="3449711" indent="0" algn="ctr">
              <a:buNone/>
              <a:defRPr sz="1508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37432457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5" y="198996"/>
            <a:ext cx="5980067" cy="82723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5" y="1158129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7916922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7" y="1709796"/>
            <a:ext cx="10515799" cy="2852832"/>
          </a:xfrm>
          <a:prstGeom prst="rect">
            <a:avLst/>
          </a:prstGeom>
        </p:spPr>
        <p:txBody>
          <a:bodyPr anchor="b"/>
          <a:lstStyle>
            <a:lvl1pPr>
              <a:defRPr sz="565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7" y="4589618"/>
            <a:ext cx="10515799" cy="150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5">
                <a:solidFill>
                  <a:schemeClr val="tx1">
                    <a:tint val="75000"/>
                  </a:schemeClr>
                </a:solidFill>
              </a:defRPr>
            </a:lvl1pPr>
            <a:lvl2pPr marL="431268" indent="0">
              <a:buNone/>
              <a:defRPr sz="1885">
                <a:solidFill>
                  <a:schemeClr val="tx1">
                    <a:tint val="75000"/>
                  </a:schemeClr>
                </a:solidFill>
              </a:defRPr>
            </a:lvl2pPr>
            <a:lvl3pPr marL="862536" indent="0">
              <a:buNone/>
              <a:defRPr sz="1696">
                <a:solidFill>
                  <a:schemeClr val="tx1">
                    <a:tint val="75000"/>
                  </a:schemeClr>
                </a:solidFill>
              </a:defRPr>
            </a:lvl3pPr>
            <a:lvl4pPr marL="1293805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4pPr>
            <a:lvl5pPr marL="1724638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5pPr>
            <a:lvl6pPr marL="2155906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6pPr>
            <a:lvl7pPr marL="2587175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7pPr>
            <a:lvl8pPr marL="3018443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8pPr>
            <a:lvl9pPr marL="3449711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85959072"/>
      </p:ext>
    </p:extLst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5" y="198996"/>
            <a:ext cx="5980067" cy="82723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81729371"/>
      </p:ext>
    </p:extLst>
  </p:cSld>
  <p:clrMapOvr>
    <a:masterClrMapping/>
  </p:clrMapOvr>
  <p:transition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6" y="365137"/>
            <a:ext cx="10515799" cy="132560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8"/>
            <a:ext cx="4873667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43"/>
            </a:lvl1pPr>
            <a:lvl2pPr marL="431268" indent="0">
              <a:buNone/>
              <a:defRPr sz="2265"/>
            </a:lvl2pPr>
            <a:lvl3pPr marL="862536" indent="0">
              <a:buNone/>
              <a:defRPr sz="1885"/>
            </a:lvl3pPr>
            <a:lvl4pPr marL="1293805" indent="0">
              <a:buNone/>
              <a:defRPr sz="1696"/>
            </a:lvl4pPr>
            <a:lvl5pPr marL="1724638" indent="0">
              <a:buNone/>
              <a:defRPr sz="1696"/>
            </a:lvl5pPr>
            <a:lvl6pPr marL="2155906" indent="0">
              <a:buNone/>
              <a:defRPr sz="1696"/>
            </a:lvl6pPr>
            <a:lvl7pPr marL="2587175" indent="0">
              <a:buNone/>
              <a:defRPr sz="1696"/>
            </a:lvl7pPr>
            <a:lvl8pPr marL="3018443" indent="0">
              <a:buNone/>
              <a:defRPr sz="1696"/>
            </a:lvl8pPr>
            <a:lvl9pPr marL="3449711" indent="0">
              <a:buNone/>
              <a:defRPr sz="169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70"/>
            <a:ext cx="4873667" cy="35244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8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43"/>
            </a:lvl1pPr>
            <a:lvl2pPr marL="431268" indent="0">
              <a:buNone/>
              <a:defRPr sz="2265"/>
            </a:lvl2pPr>
            <a:lvl3pPr marL="862536" indent="0">
              <a:buNone/>
              <a:defRPr sz="1885"/>
            </a:lvl3pPr>
            <a:lvl4pPr marL="1293805" indent="0">
              <a:buNone/>
              <a:defRPr sz="1696"/>
            </a:lvl4pPr>
            <a:lvl5pPr marL="1724638" indent="0">
              <a:buNone/>
              <a:defRPr sz="1696"/>
            </a:lvl5pPr>
            <a:lvl6pPr marL="2155906" indent="0">
              <a:buNone/>
              <a:defRPr sz="1696"/>
            </a:lvl6pPr>
            <a:lvl7pPr marL="2587175" indent="0">
              <a:buNone/>
              <a:defRPr sz="1696"/>
            </a:lvl7pPr>
            <a:lvl8pPr marL="3018443" indent="0">
              <a:buNone/>
              <a:defRPr sz="1696"/>
            </a:lvl8pPr>
            <a:lvl9pPr marL="3449711" indent="0">
              <a:buNone/>
              <a:defRPr sz="169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70"/>
            <a:ext cx="4897668" cy="35244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1124575"/>
      </p:ext>
    </p:extLst>
  </p:cSld>
  <p:clrMapOvr>
    <a:masterClrMapping/>
  </p:clrMapOvr>
  <p:transition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5" y="198996"/>
            <a:ext cx="5980067" cy="82723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52046643"/>
      </p:ext>
    </p:extLst>
  </p:cSld>
  <p:clrMapOvr>
    <a:masterClrMapping/>
  </p:clrMapOvr>
  <p:transition advClick="0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115451"/>
      </p:ext>
    </p:extLst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01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9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019"/>
            </a:lvl1pPr>
            <a:lvl2pPr>
              <a:defRPr sz="2643"/>
            </a:lvl2pPr>
            <a:lvl3pPr>
              <a:defRPr sz="2265"/>
            </a:lvl3pPr>
            <a:lvl4pPr>
              <a:defRPr sz="1885"/>
            </a:lvl4pPr>
            <a:lvl5pPr>
              <a:defRPr sz="1885"/>
            </a:lvl5pPr>
            <a:lvl6pPr>
              <a:defRPr sz="1885"/>
            </a:lvl6pPr>
            <a:lvl7pPr>
              <a:defRPr sz="1885"/>
            </a:lvl7pPr>
            <a:lvl8pPr>
              <a:defRPr sz="1885"/>
            </a:lvl8pPr>
            <a:lvl9pPr>
              <a:defRPr sz="188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71"/>
            <a:ext cx="3932311" cy="3811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8"/>
            </a:lvl1pPr>
            <a:lvl2pPr marL="431268" indent="0">
              <a:buNone/>
              <a:defRPr sz="1319"/>
            </a:lvl2pPr>
            <a:lvl3pPr marL="862536" indent="0">
              <a:buNone/>
              <a:defRPr sz="1131"/>
            </a:lvl3pPr>
            <a:lvl4pPr marL="1293805" indent="0">
              <a:buNone/>
              <a:defRPr sz="943"/>
            </a:lvl4pPr>
            <a:lvl5pPr marL="1724638" indent="0">
              <a:buNone/>
              <a:defRPr sz="943"/>
            </a:lvl5pPr>
            <a:lvl6pPr marL="2155906" indent="0">
              <a:buNone/>
              <a:defRPr sz="943"/>
            </a:lvl6pPr>
            <a:lvl7pPr marL="2587175" indent="0">
              <a:buNone/>
              <a:defRPr sz="943"/>
            </a:lvl7pPr>
            <a:lvl8pPr marL="3018443" indent="0">
              <a:buNone/>
              <a:defRPr sz="943"/>
            </a:lvl8pPr>
            <a:lvl9pPr marL="3449711" indent="0">
              <a:buNone/>
              <a:defRPr sz="9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16137793"/>
      </p:ext>
    </p:extLst>
  </p:cSld>
  <p:clrMapOvr>
    <a:masterClrMapping/>
  </p:clrMapOvr>
  <p:transition advClick="0" advTm="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01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8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19"/>
            </a:lvl1pPr>
            <a:lvl2pPr marL="431268" indent="0">
              <a:buNone/>
              <a:defRPr sz="2643"/>
            </a:lvl2pPr>
            <a:lvl3pPr marL="862536" indent="0">
              <a:buNone/>
              <a:defRPr sz="2265"/>
            </a:lvl3pPr>
            <a:lvl4pPr marL="1293805" indent="0">
              <a:buNone/>
              <a:defRPr sz="1885"/>
            </a:lvl4pPr>
            <a:lvl5pPr marL="1724638" indent="0">
              <a:buNone/>
              <a:defRPr sz="1885"/>
            </a:lvl5pPr>
            <a:lvl6pPr marL="2155906" indent="0">
              <a:buNone/>
              <a:defRPr sz="1885"/>
            </a:lvl6pPr>
            <a:lvl7pPr marL="2587175" indent="0">
              <a:buNone/>
              <a:defRPr sz="1885"/>
            </a:lvl7pPr>
            <a:lvl8pPr marL="3018443" indent="0">
              <a:buNone/>
              <a:defRPr sz="1885"/>
            </a:lvl8pPr>
            <a:lvl9pPr marL="3449711" indent="0">
              <a:buNone/>
              <a:defRPr sz="188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71"/>
            <a:ext cx="4165428" cy="3811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85"/>
            </a:lvl1pPr>
            <a:lvl2pPr marL="431268" indent="0">
              <a:buNone/>
              <a:defRPr sz="1696"/>
            </a:lvl2pPr>
            <a:lvl3pPr marL="862536" indent="0">
              <a:buNone/>
              <a:defRPr sz="1508"/>
            </a:lvl3pPr>
            <a:lvl4pPr marL="1293805" indent="0">
              <a:buNone/>
              <a:defRPr sz="1319"/>
            </a:lvl4pPr>
            <a:lvl5pPr marL="1724638" indent="0">
              <a:buNone/>
              <a:defRPr sz="1319"/>
            </a:lvl5pPr>
            <a:lvl6pPr marL="2155906" indent="0">
              <a:buNone/>
              <a:defRPr sz="1319"/>
            </a:lvl6pPr>
            <a:lvl7pPr marL="2587175" indent="0">
              <a:buNone/>
              <a:defRPr sz="1319"/>
            </a:lvl7pPr>
            <a:lvl8pPr marL="3018443" indent="0">
              <a:buNone/>
              <a:defRPr sz="1319"/>
            </a:lvl8pPr>
            <a:lvl9pPr marL="3449711" indent="0">
              <a:buNone/>
              <a:defRPr sz="131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03781655"/>
      </p:ext>
    </p:extLst>
  </p:cSld>
  <p:clrMapOvr>
    <a:masterClrMapping/>
  </p:clrMapOvr>
  <p:transition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5" y="198996"/>
            <a:ext cx="5980067" cy="82723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5" y="1158129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17338366"/>
      </p:ext>
    </p:extLst>
  </p:cSld>
  <p:clrMapOvr>
    <a:masterClrMapping/>
  </p:clrMapOvr>
  <p:transition advClick="0" advTm="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9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9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72155765"/>
      </p:ext>
    </p:extLst>
  </p:cSld>
  <p:clrMapOvr>
    <a:masterClrMapping/>
  </p:clrMapOvr>
  <p:transition advClick="0" advTm="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9661532"/>
      </p:ext>
    </p:extLst>
  </p:cSld>
  <p:clrMapOvr>
    <a:masterClrMapping/>
  </p:clrMapOvr>
  <p:transition advClick="0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24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1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648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87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75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943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56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302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806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1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3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02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7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533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advClick="0" advTm="0">
    <p:random/>
  </p:transition>
  <p:hf sldNum="0" hdr="0"/>
  <p:txStyles>
    <p:titleStyle>
      <a:lvl1pPr marL="0" lvl="0" indent="0" algn="ctr" defTabSz="102834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93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5138" lvl="0" indent="-385138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56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35555" lvl="1" indent="-322037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15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85101" lvl="2" indent="-256759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7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99490" lvl="3" indent="-257630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313008" lvl="4" indent="-256759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23332" lvl="5" indent="-156667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36665" lvl="6" indent="-156667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49999" lvl="7" indent="-156667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3332" lvl="8" indent="-156667" algn="l" defTabSz="102834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13333" lvl="1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26666" lvl="2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9999" lvl="3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53333" lvl="4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66665" lvl="5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79998" lvl="6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3332" lvl="7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506665" lvl="8" indent="0" algn="l" defTabSz="6266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5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8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4" Type="http://schemas.openxmlformats.org/officeDocument/2006/relationships/image" Target="../media/image3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9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7.xml"/><Relationship Id="rId5" Type="http://schemas.openxmlformats.org/officeDocument/2006/relationships/image" Target="../media/image84.png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9.xml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0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2.wdp"/><Relationship Id="rId18" Type="http://schemas.openxmlformats.org/officeDocument/2006/relationships/image" Target="../media/image39.png"/><Relationship Id="rId3" Type="http://schemas.openxmlformats.org/officeDocument/2006/relationships/audio" Target="../media/media1.mp3"/><Relationship Id="rId21" Type="http://schemas.microsoft.com/office/2007/relationships/hdphoto" Target="../media/hdphoto5.wdp"/><Relationship Id="rId7" Type="http://schemas.openxmlformats.org/officeDocument/2006/relationships/image" Target="../media/image34.jp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5" Type="http://schemas.openxmlformats.org/officeDocument/2006/relationships/slide" Target="slide7.xml"/><Relationship Id="rId2" Type="http://schemas.microsoft.com/office/2007/relationships/media" Target="../media/media1.mp3"/><Relationship Id="rId16" Type="http://schemas.openxmlformats.org/officeDocument/2006/relationships/slide" Target="slide4.xml"/><Relationship Id="rId20" Type="http://schemas.openxmlformats.org/officeDocument/2006/relationships/image" Target="../media/image40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5.xml"/><Relationship Id="rId11" Type="http://schemas.openxmlformats.org/officeDocument/2006/relationships/slide" Target="slide3.xml"/><Relationship Id="rId24" Type="http://schemas.openxmlformats.org/officeDocument/2006/relationships/image" Target="../media/image42.png"/><Relationship Id="rId5" Type="http://schemas.microsoft.com/office/2007/relationships/media" Target="../media/media2.mp3"/><Relationship Id="rId15" Type="http://schemas.microsoft.com/office/2007/relationships/hdphoto" Target="../media/hdphoto3.wdp"/><Relationship Id="rId23" Type="http://schemas.openxmlformats.org/officeDocument/2006/relationships/slide" Target="slide6.xml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audio" Target="NULL" TargetMode="External"/><Relationship Id="rId9" Type="http://schemas.openxmlformats.org/officeDocument/2006/relationships/image" Target="../media/image35.png"/><Relationship Id="rId14" Type="http://schemas.openxmlformats.org/officeDocument/2006/relationships/image" Target="../media/image37.png"/><Relationship Id="rId2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tags" Target="../tags/tag1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Quả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trứng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kì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diệu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 txBox="1">
            <a:spLocks/>
          </p:cNvSpPr>
          <p:nvPr/>
        </p:nvSpPr>
        <p:spPr>
          <a:xfrm>
            <a:off x="2139301" y="1366894"/>
            <a:ext cx="6707888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</a:p>
        </p:txBody>
      </p:sp>
      <p:pic>
        <p:nvPicPr>
          <p:cNvPr id="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443" y="398972"/>
            <a:ext cx="2194429" cy="97542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27" y="2165564"/>
            <a:ext cx="1226690" cy="1267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14" y="2165564"/>
            <a:ext cx="1348353" cy="1181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31" y="2165564"/>
            <a:ext cx="1180048" cy="118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18" y="4112314"/>
            <a:ext cx="1186173" cy="1182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72" y="4107262"/>
            <a:ext cx="1968643" cy="1187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33" y="4107262"/>
            <a:ext cx="1197863" cy="1187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5" y="2108310"/>
            <a:ext cx="1386023" cy="1386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10" y="3097864"/>
            <a:ext cx="1198027" cy="1195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802" y="4254796"/>
            <a:ext cx="1219631" cy="12091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89542" y="3529306"/>
            <a:ext cx="154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Khung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cửa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sổ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8410" y="3477474"/>
            <a:ext cx="290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Biển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báo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giao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thông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5425" y="3522205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Đĩa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DVD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68675" y="5439048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Bánh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xe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9225" y="5446942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Bảng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lớp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7835" y="5439046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Cái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bánh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9684" y="3588598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 err="1">
                <a:solidFill>
                  <a:prstClr val="black"/>
                </a:solidFill>
                <a:latin typeface="+mj-lt"/>
              </a:rPr>
              <a:t>Bìa</a:t>
            </a:r>
            <a:r>
              <a:rPr lang="en-GB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sách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9985" y="4376692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>
                <a:solidFill>
                  <a:prstClr val="black"/>
                </a:solidFill>
                <a:latin typeface="+mj-lt"/>
              </a:rPr>
              <a:t>Ê-</a:t>
            </a:r>
            <a:r>
              <a:rPr lang="en-GB" sz="2400" dirty="0" err="1">
                <a:solidFill>
                  <a:prstClr val="black"/>
                </a:solidFill>
                <a:latin typeface="+mj-lt"/>
              </a:rPr>
              <a:t>kê</a:t>
            </a: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86988" y="5536670"/>
            <a:ext cx="154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2400" dirty="0">
                <a:solidFill>
                  <a:prstClr val="black"/>
                </a:solidFill>
                <a:latin typeface="+mj-lt"/>
              </a:rPr>
              <a:t>Con 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34230" y="2048486"/>
            <a:ext cx="1462123" cy="146212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vuông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3610380" y="1876223"/>
            <a:ext cx="2117334" cy="1604227"/>
          </a:xfrm>
          <a:prstGeom prst="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  <a:p>
            <a:pPr algn="ctr" defTabSz="609402"/>
            <a:r>
              <a:rPr lang="en-GB" sz="2000" b="1" dirty="0">
                <a:solidFill>
                  <a:prstClr val="white"/>
                </a:solidFill>
                <a:latin typeface="+mj-lt"/>
              </a:rPr>
              <a:t>Tam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giác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  <a:p>
            <a:pPr algn="ctr" defTabSz="609402"/>
            <a:endParaRPr lang="en-GB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13049" y="1942082"/>
            <a:ext cx="1633653" cy="16336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tròn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22475" y="3888451"/>
            <a:ext cx="1633653" cy="16336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tròn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10381" y="3932432"/>
            <a:ext cx="2309045" cy="1506614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chữ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nhật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81636" y="3863078"/>
            <a:ext cx="1633653" cy="16336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tròn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16969" y="1997461"/>
            <a:ext cx="1276238" cy="160234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chữ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nhật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3" name="Right Triangle 32"/>
          <p:cNvSpPr/>
          <p:nvPr/>
        </p:nvSpPr>
        <p:spPr>
          <a:xfrm>
            <a:off x="9823495" y="2740929"/>
            <a:ext cx="1732000" cy="1669611"/>
          </a:xfrm>
          <a:prstGeom prst="rt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tam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giác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20583" y="4107262"/>
            <a:ext cx="1462123" cy="146212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+mj-lt"/>
              </a:rPr>
              <a:t>vuông</a:t>
            </a:r>
            <a:endParaRPr lang="en-GB" sz="2000" b="1" dirty="0">
              <a:solidFill>
                <a:prstClr val="white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909" y="1775765"/>
            <a:ext cx="4701541" cy="3526156"/>
          </a:xfrm>
          <a:prstGeom prst="rect">
            <a:avLst/>
          </a:prstGeom>
        </p:spPr>
      </p:pic>
      <p:sp>
        <p:nvSpPr>
          <p:cNvPr id="4" name="Title 16"/>
          <p:cNvSpPr txBox="1">
            <a:spLocks/>
          </p:cNvSpPr>
          <p:nvPr/>
        </p:nvSpPr>
        <p:spPr>
          <a:xfrm>
            <a:off x="858158" y="888585"/>
            <a:ext cx="10068922" cy="887180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>
                <a:latin typeface="+mj-lt"/>
              </a:rPr>
              <a:t>2. a)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5 que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2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tam </a:t>
            </a:r>
            <a:r>
              <a:rPr lang="en-US" sz="2800" dirty="0" err="1">
                <a:latin typeface="+mj-lt"/>
              </a:rPr>
              <a:t>giác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4939" y="2560320"/>
            <a:ext cx="20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2619" y="2887950"/>
            <a:ext cx="20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4048" y="3775130"/>
            <a:ext cx="20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6588" y="4036740"/>
            <a:ext cx="20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8" y="3775130"/>
            <a:ext cx="20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1998" y="2887950"/>
            <a:ext cx="20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028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 txBox="1">
            <a:spLocks/>
          </p:cNvSpPr>
          <p:nvPr/>
        </p:nvSpPr>
        <p:spPr>
          <a:xfrm>
            <a:off x="1401841" y="1189460"/>
            <a:ext cx="8646882" cy="887180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latin typeface="+mj-lt"/>
              </a:rPr>
              <a:t>2</a:t>
            </a:r>
            <a:r>
              <a:rPr lang="en-US" sz="2800">
                <a:latin typeface="+mj-lt"/>
              </a:rPr>
              <a:t>. b) Em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5 que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2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tam </a:t>
            </a:r>
            <a:r>
              <a:rPr lang="en-US" sz="2800" dirty="0" err="1">
                <a:latin typeface="+mj-lt"/>
              </a:rPr>
              <a:t>giác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378" y="522683"/>
            <a:ext cx="1257258" cy="558852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2804">
            <a:off x="1099569" y="2852751"/>
            <a:ext cx="1760226" cy="200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7853" y="4187415"/>
            <a:ext cx="1760226" cy="200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3952">
            <a:off x="2610811" y="2852750"/>
            <a:ext cx="1760226" cy="200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386">
            <a:off x="1092530" y="5266548"/>
            <a:ext cx="1760226" cy="200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729">
            <a:off x="2329662" y="5297324"/>
            <a:ext cx="1760226" cy="200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234E-6 6.44863E-7 L 0.52447 0.073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36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61575 0.152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81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26E-6 -1.19099E-6 L 0.66488 -0.274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35" y="-13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261E-7 6.07837E-7 L 0.42607 -0.140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95" y="-7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44739 -0.051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/>
          <p:cNvSpPr txBox="1">
            <a:spLocks/>
          </p:cNvSpPr>
          <p:nvPr/>
        </p:nvSpPr>
        <p:spPr>
          <a:xfrm>
            <a:off x="1344691" y="1146830"/>
            <a:ext cx="8646882" cy="887180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latin typeface="+mj-lt"/>
              </a:rPr>
              <a:t>2</a:t>
            </a:r>
            <a:r>
              <a:rPr lang="en-US" sz="2800">
                <a:latin typeface="+mj-lt"/>
              </a:rPr>
              <a:t>. b) Em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5 que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2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tam </a:t>
            </a:r>
            <a:r>
              <a:rPr lang="en-US" sz="2800" dirty="0" err="1">
                <a:latin typeface="+mj-lt"/>
              </a:rPr>
              <a:t>giác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378" y="522683"/>
            <a:ext cx="1257258" cy="55885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75428">
            <a:off x="1193190" y="2782223"/>
            <a:ext cx="1784690" cy="202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14" y="4306218"/>
            <a:ext cx="1938724" cy="220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6630">
            <a:off x="2074708" y="3175928"/>
            <a:ext cx="1836396" cy="208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2409">
            <a:off x="1554774" y="5074168"/>
            <a:ext cx="1735831" cy="1972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1726">
            <a:off x="3370526" y="5016523"/>
            <a:ext cx="1702339" cy="193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9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0000" decel="3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-0.04167 L 0.36355 -0.05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06 -0.05162 L 0.3681 -0.114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 0.01389 L 0.34206 -0.180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27344 -0.170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02 -0.06991 L 0.29713 -0.173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927" y="552969"/>
            <a:ext cx="2230362" cy="991397"/>
          </a:xfrm>
          <a:prstGeom prst="rect">
            <a:avLst/>
          </a:prstGeom>
          <a:noFill/>
        </p:spPr>
      </p:pic>
      <p:sp>
        <p:nvSpPr>
          <p:cNvPr id="3" name="Title 16"/>
          <p:cNvSpPr txBox="1">
            <a:spLocks/>
          </p:cNvSpPr>
          <p:nvPr/>
        </p:nvSpPr>
        <p:spPr>
          <a:xfrm>
            <a:off x="3180600" y="1651115"/>
            <a:ext cx="6641105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600" dirty="0">
                <a:solidFill>
                  <a:srgbClr val="40505E"/>
                </a:solidFill>
                <a:latin typeface="+mj-lt"/>
              </a:rPr>
              <a:t>3. </a:t>
            </a:r>
            <a:r>
              <a:rPr lang="en-US" sz="3600" dirty="0" err="1">
                <a:solidFill>
                  <a:srgbClr val="40505E"/>
                </a:solidFill>
                <a:latin typeface="+mj-lt"/>
              </a:rPr>
              <a:t>Chọn</a:t>
            </a:r>
            <a:r>
              <a:rPr lang="en-US" sz="36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40505E"/>
                </a:solidFill>
                <a:latin typeface="+mj-lt"/>
              </a:rPr>
              <a:t>đáp</a:t>
            </a:r>
            <a:r>
              <a:rPr lang="en-US" sz="36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40505E"/>
                </a:solidFill>
                <a:latin typeface="+mj-lt"/>
              </a:rPr>
              <a:t>án</a:t>
            </a:r>
            <a:r>
              <a:rPr lang="en-US" sz="3600" dirty="0">
                <a:solidFill>
                  <a:srgbClr val="40505E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40505E"/>
                </a:solidFill>
                <a:latin typeface="+mj-lt"/>
              </a:rPr>
              <a:t>đúng</a:t>
            </a:r>
            <a:r>
              <a:rPr lang="en-US" sz="3600" dirty="0">
                <a:solidFill>
                  <a:srgbClr val="40505E"/>
                </a:solidFill>
                <a:latin typeface="+mj-lt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96" y="2706362"/>
            <a:ext cx="958712" cy="834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60" y="2706362"/>
            <a:ext cx="864129" cy="859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41" y="2685944"/>
            <a:ext cx="851232" cy="851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24" y="2712804"/>
            <a:ext cx="958712" cy="834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88" y="2712804"/>
            <a:ext cx="864129" cy="859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569" y="2692385"/>
            <a:ext cx="851232" cy="851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280" y="2706362"/>
            <a:ext cx="864129" cy="859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461" y="2685944"/>
            <a:ext cx="851232" cy="8512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24637" y="2660091"/>
            <a:ext cx="655808" cy="99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5865" dirty="0">
                <a:solidFill>
                  <a:prstClr val="black"/>
                </a:solidFill>
                <a:latin typeface="+mj-lt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578532" y="4328166"/>
            <a:ext cx="1560781" cy="834037"/>
            <a:chOff x="1934570" y="3247152"/>
            <a:chExt cx="1170992" cy="62574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278" y="3247152"/>
              <a:ext cx="719284" cy="62574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934570" y="3369645"/>
              <a:ext cx="492027" cy="377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2666" dirty="0">
                  <a:solidFill>
                    <a:prstClr val="black"/>
                  </a:solidFill>
                  <a:latin typeface="+mj-lt"/>
                </a:rPr>
                <a:t>A.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90580" y="4328166"/>
            <a:ext cx="1519938" cy="859831"/>
            <a:chOff x="3669208" y="3247152"/>
            <a:chExt cx="1140349" cy="6450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235" y="3247152"/>
              <a:ext cx="648322" cy="64509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669208" y="3335779"/>
              <a:ext cx="492027" cy="377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2666" dirty="0">
                  <a:solidFill>
                    <a:prstClr val="black"/>
                  </a:solidFill>
                  <a:latin typeface="+mj-lt"/>
                </a:rPr>
                <a:t>B.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55089" y="4310970"/>
            <a:ext cx="1513736" cy="851232"/>
            <a:chOff x="5368180" y="3234251"/>
            <a:chExt cx="1135696" cy="6386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230" y="3234251"/>
              <a:ext cx="638646" cy="63864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68180" y="3335779"/>
              <a:ext cx="492027" cy="377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2666" dirty="0">
                  <a:solidFill>
                    <a:prstClr val="black"/>
                  </a:solidFill>
                  <a:latin typeface="+mj-lt"/>
                </a:rPr>
                <a:t>C.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86" y="2712804"/>
            <a:ext cx="958712" cy="834037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2447012" y="4387228"/>
            <a:ext cx="715909" cy="71590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910657" y="2432243"/>
            <a:ext cx="8370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-Rounded"/>
                <a:cs typeface="+mn-cs"/>
              </a:rPr>
              <a:t>Giải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-Rounded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-Rounded"/>
                <a:cs typeface="+mn-cs"/>
              </a:rPr>
              <a:t>lao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609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Ghen Cô Vy NIOEH x KHƯNG x MIN x ERIK  WASHING HAND SONG  CORONA SONG_1080p">
            <a:hlinkClick r:id="" action="ppaction://media"/>
            <a:extLst>
              <a:ext uri="{FF2B5EF4-FFF2-40B4-BE49-F238E27FC236}">
                <a16:creationId xmlns:a16="http://schemas.microsoft.com/office/drawing/2014/main" id="{6D06C8C9-89BF-4D74-83AC-A92AD283D4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7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27" y="596765"/>
            <a:ext cx="2230362" cy="991397"/>
          </a:xfrm>
          <a:prstGeom prst="rect">
            <a:avLst/>
          </a:prstGeom>
          <a:noFill/>
        </p:spPr>
      </p:pic>
      <p:sp>
        <p:nvSpPr>
          <p:cNvPr id="6" name="Title 16"/>
          <p:cNvSpPr txBox="1">
            <a:spLocks/>
          </p:cNvSpPr>
          <p:nvPr/>
        </p:nvSpPr>
        <p:spPr>
          <a:xfrm>
            <a:off x="1034063" y="1612469"/>
            <a:ext cx="4535065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+mj-lt"/>
              </a:rPr>
              <a:t>4. </a:t>
            </a:r>
            <a:r>
              <a:rPr lang="en-US" sz="2800" b="1" dirty="0" err="1">
                <a:latin typeface="+mj-lt"/>
              </a:rPr>
              <a:t>Chọn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đáp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án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đúng</a:t>
            </a:r>
            <a:r>
              <a:rPr lang="en-US" sz="2800" b="1" dirty="0">
                <a:latin typeface="+mj-lt"/>
              </a:rPr>
              <a:t>. </a:t>
            </a:r>
          </a:p>
        </p:txBody>
      </p:sp>
      <p:sp>
        <p:nvSpPr>
          <p:cNvPr id="7" name="Title 16"/>
          <p:cNvSpPr txBox="1">
            <a:spLocks/>
          </p:cNvSpPr>
          <p:nvPr/>
        </p:nvSpPr>
        <p:spPr>
          <a:xfrm>
            <a:off x="6193350" y="751913"/>
            <a:ext cx="4535065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tam </a:t>
            </a:r>
            <a:r>
              <a:rPr lang="en-US" sz="2800" dirty="0" err="1">
                <a:latin typeface="+mj-lt"/>
              </a:rPr>
              <a:t>giác</a:t>
            </a:r>
            <a:r>
              <a:rPr lang="en-US" sz="2800" dirty="0">
                <a:latin typeface="+mj-lt"/>
              </a:rPr>
              <a:t>:</a:t>
            </a:r>
          </a:p>
        </p:txBody>
      </p:sp>
      <p:sp>
        <p:nvSpPr>
          <p:cNvPr id="8" name="Title 16"/>
          <p:cNvSpPr txBox="1">
            <a:spLocks/>
          </p:cNvSpPr>
          <p:nvPr/>
        </p:nvSpPr>
        <p:spPr>
          <a:xfrm>
            <a:off x="6193350" y="2883346"/>
            <a:ext cx="5121903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ghép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:</a:t>
            </a:r>
          </a:p>
        </p:txBody>
      </p:sp>
      <p:sp>
        <p:nvSpPr>
          <p:cNvPr id="9" name="Title 16"/>
          <p:cNvSpPr txBox="1">
            <a:spLocks/>
          </p:cNvSpPr>
          <p:nvPr/>
        </p:nvSpPr>
        <p:spPr>
          <a:xfrm>
            <a:off x="1034063" y="2710762"/>
            <a:ext cx="5009657" cy="77568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algn="just"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dùng</a:t>
            </a:r>
            <a:r>
              <a:rPr lang="en-US" sz="2800" dirty="0">
                <a:latin typeface="+mj-lt"/>
              </a:rPr>
              <a:t> bao </a:t>
            </a:r>
            <a:r>
              <a:rPr lang="en-US" sz="2800" dirty="0" err="1">
                <a:latin typeface="+mj-lt"/>
              </a:rPr>
              <a:t>nhiêu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bìa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tam </a:t>
            </a:r>
            <a:r>
              <a:rPr lang="en-US" sz="2800" dirty="0" err="1">
                <a:latin typeface="+mj-lt"/>
              </a:rPr>
              <a:t>giác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ghép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bên</a:t>
            </a:r>
            <a:r>
              <a:rPr lang="en-US" sz="2800" dirty="0">
                <a:latin typeface="+mj-lt"/>
              </a:rPr>
              <a:t>?</a:t>
            </a:r>
          </a:p>
        </p:txBody>
      </p:sp>
      <p:sp>
        <p:nvSpPr>
          <p:cNvPr id="10" name="Title 16"/>
          <p:cNvSpPr txBox="1">
            <a:spLocks/>
          </p:cNvSpPr>
          <p:nvPr/>
        </p:nvSpPr>
        <p:spPr>
          <a:xfrm>
            <a:off x="1948326" y="3758528"/>
            <a:ext cx="1246303" cy="4414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878" tIns="60939" rIns="121878" bIns="60939" rtlCol="0" anchor="b">
            <a:normAutofit fontScale="82500" lnSpcReduction="20000"/>
          </a:bodyPr>
          <a:lstStyle/>
          <a:p>
            <a:pPr algn="just"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A. 4 </a:t>
            </a:r>
          </a:p>
        </p:txBody>
      </p:sp>
      <p:sp>
        <p:nvSpPr>
          <p:cNvPr id="11" name="Title 16"/>
          <p:cNvSpPr txBox="1">
            <a:spLocks/>
          </p:cNvSpPr>
          <p:nvPr/>
        </p:nvSpPr>
        <p:spPr>
          <a:xfrm>
            <a:off x="1948326" y="4329225"/>
            <a:ext cx="1246303" cy="4414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878" tIns="60939" rIns="121878" bIns="60939" rtlCol="0" anchor="b">
            <a:normAutofit fontScale="82500" lnSpcReduction="20000"/>
          </a:bodyPr>
          <a:lstStyle/>
          <a:p>
            <a:pPr algn="just"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B. 5 </a:t>
            </a:r>
          </a:p>
        </p:txBody>
      </p:sp>
      <p:sp>
        <p:nvSpPr>
          <p:cNvPr id="12" name="Title 16"/>
          <p:cNvSpPr txBox="1">
            <a:spLocks/>
          </p:cNvSpPr>
          <p:nvPr/>
        </p:nvSpPr>
        <p:spPr>
          <a:xfrm>
            <a:off x="1948326" y="4899921"/>
            <a:ext cx="1246303" cy="4414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878" tIns="60939" rIns="121878" bIns="60939" rtlCol="0" anchor="b">
            <a:normAutofit fontScale="82500" lnSpcReduction="20000"/>
          </a:bodyPr>
          <a:lstStyle/>
          <a:p>
            <a:pPr algn="just"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C. 6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19" y="1309784"/>
            <a:ext cx="1292863" cy="12965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08" y="3568570"/>
            <a:ext cx="3924711" cy="261893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850105" y="4770672"/>
            <a:ext cx="986629" cy="69167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schemeClr val="tx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3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bóng đèn">
            <a:extLst>
              <a:ext uri="{FF2B5EF4-FFF2-40B4-BE49-F238E27FC236}">
                <a16:creationId xmlns:a16="http://schemas.microsoft.com/office/drawing/2014/main" id="{12479998-4678-4F60-8214-FD051981E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98924"/>
            <a:ext cx="3127975" cy="3347800"/>
          </a:xfrm>
          <a:prstGeom prst="rect">
            <a:avLst/>
          </a:prstGeom>
        </p:spPr>
      </p:pic>
      <p:sp>
        <p:nvSpPr>
          <p:cNvPr id="7" name="Vận dụng">
            <a:extLst>
              <a:ext uri="{FF2B5EF4-FFF2-40B4-BE49-F238E27FC236}">
                <a16:creationId xmlns:a16="http://schemas.microsoft.com/office/drawing/2014/main" id="{1939F746-D3CB-4D53-887E-0006A0D4C68B}"/>
              </a:ext>
            </a:extLst>
          </p:cNvPr>
          <p:cNvSpPr txBox="1"/>
          <p:nvPr/>
        </p:nvSpPr>
        <p:spPr>
          <a:xfrm>
            <a:off x="3539624" y="855542"/>
            <a:ext cx="6566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 Bold" panose="00000800000000000000" pitchFamily="50" charset="0"/>
                <a:ea typeface="宋体"/>
                <a:cs typeface="+mn-cs"/>
              </a:rPr>
              <a:t>Vận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 Bold" panose="00000800000000000000" pitchFamily="50" charset="0"/>
                <a:ea typeface="宋体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 Bold" panose="00000800000000000000" pitchFamily="50" charset="0"/>
                <a:ea typeface="宋体"/>
                <a:cs typeface="+mn-cs"/>
              </a:rPr>
              <a:t>dụng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 Bold" panose="00000800000000000000" pitchFamily="50" charset="0"/>
              <a:ea typeface="宋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1538FA-FABF-4287-9675-3283A7A1DE07}"/>
              </a:ext>
            </a:extLst>
          </p:cNvPr>
          <p:cNvSpPr/>
          <p:nvPr/>
        </p:nvSpPr>
        <p:spPr>
          <a:xfrm>
            <a:off x="-227328" y="2627804"/>
            <a:ext cx="12170972" cy="1602391"/>
          </a:xfrm>
          <a:prstGeom prst="rect">
            <a:avLst/>
          </a:prstGeom>
          <a:noFill/>
        </p:spPr>
        <p:txBody>
          <a:bodyPr wrap="square" lIns="123856" tIns="61927" rIns="123856" bIns="6192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7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Con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dùng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ghép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bởi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9510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– tranthao121004@gmail.com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6353175" y="2924206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6455360" y="29022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3" action="ppaction://hlinksldjump"/>
            <a:extLst>
              <a:ext uri="{FF2B5EF4-FFF2-40B4-BE49-F238E27FC236}">
                <a16:creationId xmlns:a16="http://schemas.microsoft.com/office/drawing/2014/main" id="{37FA0384-E7B2-5CA7-9001-6C389955FE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782175" y="2971831"/>
            <a:ext cx="1904975" cy="2331690"/>
          </a:xfrm>
          <a:prstGeom prst="rect">
            <a:avLst/>
          </a:prstGeom>
        </p:spPr>
      </p:pic>
      <p:pic>
        <p:nvPicPr>
          <p:cNvPr id="17" name="Picture 16" descr="A cartoon of a dinosaur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820B0481-4E1D-584A-03B1-66E975614EB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119" y="3351972"/>
            <a:ext cx="2104147" cy="2156791"/>
          </a:xfrm>
          <a:prstGeom prst="rect">
            <a:avLst/>
          </a:prstGeom>
        </p:spPr>
      </p:pic>
      <p:sp>
        <p:nvSpPr>
          <p:cNvPr id="18" name="Rectangle: Rounded Corners 17">
            <a:hlinkClick r:id="rId25" action="ppaction://hlinksldjump"/>
            <a:extLst>
              <a:ext uri="{FF2B5EF4-FFF2-40B4-BE49-F238E27FC236}">
                <a16:creationId xmlns:a16="http://schemas.microsoft.com/office/drawing/2014/main" id="{684768DF-EB60-FCAC-AD10-8EADB7D29AAF}"/>
              </a:ext>
            </a:extLst>
          </p:cNvPr>
          <p:cNvSpPr/>
          <p:nvPr/>
        </p:nvSpPr>
        <p:spPr>
          <a:xfrm>
            <a:off x="10382250" y="152400"/>
            <a:ext cx="146685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01CF4808-01F2-B269-43A1-B7DD6D8368D1}"/>
              </a:ext>
            </a:extLst>
          </p:cNvPr>
          <p:cNvSpPr/>
          <p:nvPr/>
        </p:nvSpPr>
        <p:spPr>
          <a:xfrm>
            <a:off x="3574473" y="3955377"/>
            <a:ext cx="5043747" cy="102155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3" name="Left Arrow 5">
            <a:hlinkClick r:id="rId6" action="ppaction://hlinksldjump"/>
            <a:extLst>
              <a:ext uri="{FF2B5EF4-FFF2-40B4-BE49-F238E27FC236}">
                <a16:creationId xmlns:a16="http://schemas.microsoft.com/office/drawing/2014/main" id="{1599E28B-5C67-394D-026F-B6C610D85C49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8E5E8DA-6C33-C66F-6499-BD825C6CD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6AF40-006C-0698-D98C-ADF182492C73}"/>
              </a:ext>
            </a:extLst>
          </p:cNvPr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>
                <a:solidFill>
                  <a:srgbClr val="000000"/>
                </a:solidFill>
                <a:latin typeface="Arial" panose="020B0604020202020204" pitchFamily="34" charset="0"/>
              </a:rPr>
              <a:t>: 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A05CDE0E-5396-FA7D-7AF7-FB3EBC6B2800}"/>
              </a:ext>
            </a:extLst>
          </p:cNvPr>
          <p:cNvSpPr/>
          <p:nvPr/>
        </p:nvSpPr>
        <p:spPr>
          <a:xfrm>
            <a:off x="1261491" y="164339"/>
            <a:ext cx="5270574" cy="900144"/>
          </a:xfrm>
          <a:custGeom>
            <a:avLst/>
            <a:gdLst>
              <a:gd name="connsiteX0" fmla="*/ 0 w 5270574"/>
              <a:gd name="connsiteY0" fmla="*/ 150027 h 900144"/>
              <a:gd name="connsiteX1" fmla="*/ 150027 w 5270574"/>
              <a:gd name="connsiteY1" fmla="*/ 0 h 900144"/>
              <a:gd name="connsiteX2" fmla="*/ 702307 w 5270574"/>
              <a:gd name="connsiteY2" fmla="*/ 0 h 900144"/>
              <a:gd name="connsiteX3" fmla="*/ 1204882 w 5270574"/>
              <a:gd name="connsiteY3" fmla="*/ 0 h 900144"/>
              <a:gd name="connsiteX4" fmla="*/ 1657751 w 5270574"/>
              <a:gd name="connsiteY4" fmla="*/ 0 h 900144"/>
              <a:gd name="connsiteX5" fmla="*/ 2309442 w 5270574"/>
              <a:gd name="connsiteY5" fmla="*/ 0 h 900144"/>
              <a:gd name="connsiteX6" fmla="*/ 2762311 w 5270574"/>
              <a:gd name="connsiteY6" fmla="*/ 0 h 900144"/>
              <a:gd name="connsiteX7" fmla="*/ 3364297 w 5270574"/>
              <a:gd name="connsiteY7" fmla="*/ 0 h 900144"/>
              <a:gd name="connsiteX8" fmla="*/ 3817166 w 5270574"/>
              <a:gd name="connsiteY8" fmla="*/ 0 h 900144"/>
              <a:gd name="connsiteX9" fmla="*/ 4270036 w 5270574"/>
              <a:gd name="connsiteY9" fmla="*/ 0 h 900144"/>
              <a:gd name="connsiteX10" fmla="*/ 5120547 w 5270574"/>
              <a:gd name="connsiteY10" fmla="*/ 0 h 900144"/>
              <a:gd name="connsiteX11" fmla="*/ 5270574 w 5270574"/>
              <a:gd name="connsiteY11" fmla="*/ 150027 h 900144"/>
              <a:gd name="connsiteX12" fmla="*/ 5270574 w 5270574"/>
              <a:gd name="connsiteY12" fmla="*/ 450072 h 900144"/>
              <a:gd name="connsiteX13" fmla="*/ 5270574 w 5270574"/>
              <a:gd name="connsiteY13" fmla="*/ 750117 h 900144"/>
              <a:gd name="connsiteX14" fmla="*/ 5120547 w 5270574"/>
              <a:gd name="connsiteY14" fmla="*/ 900144 h 900144"/>
              <a:gd name="connsiteX15" fmla="*/ 4667677 w 5270574"/>
              <a:gd name="connsiteY15" fmla="*/ 900144 h 900144"/>
              <a:gd name="connsiteX16" fmla="*/ 4264513 w 5270574"/>
              <a:gd name="connsiteY16" fmla="*/ 900144 h 900144"/>
              <a:gd name="connsiteX17" fmla="*/ 3811643 w 5270574"/>
              <a:gd name="connsiteY17" fmla="*/ 900144 h 900144"/>
              <a:gd name="connsiteX18" fmla="*/ 3209658 w 5270574"/>
              <a:gd name="connsiteY18" fmla="*/ 900144 h 900144"/>
              <a:gd name="connsiteX19" fmla="*/ 2806494 w 5270574"/>
              <a:gd name="connsiteY19" fmla="*/ 900144 h 900144"/>
              <a:gd name="connsiteX20" fmla="*/ 2303919 w 5270574"/>
              <a:gd name="connsiteY20" fmla="*/ 900144 h 900144"/>
              <a:gd name="connsiteX21" fmla="*/ 1851049 w 5270574"/>
              <a:gd name="connsiteY21" fmla="*/ 900144 h 900144"/>
              <a:gd name="connsiteX22" fmla="*/ 1348475 w 5270574"/>
              <a:gd name="connsiteY22" fmla="*/ 900144 h 900144"/>
              <a:gd name="connsiteX23" fmla="*/ 895605 w 5270574"/>
              <a:gd name="connsiteY23" fmla="*/ 900144 h 900144"/>
              <a:gd name="connsiteX24" fmla="*/ 150027 w 5270574"/>
              <a:gd name="connsiteY24" fmla="*/ 900144 h 900144"/>
              <a:gd name="connsiteX25" fmla="*/ 0 w 5270574"/>
              <a:gd name="connsiteY25" fmla="*/ 750117 h 900144"/>
              <a:gd name="connsiteX26" fmla="*/ 0 w 5270574"/>
              <a:gd name="connsiteY26" fmla="*/ 444071 h 900144"/>
              <a:gd name="connsiteX27" fmla="*/ 0 w 5270574"/>
              <a:gd name="connsiteY27" fmla="*/ 150027 h 90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0574" h="900144" fill="none" extrusionOk="0">
                <a:moveTo>
                  <a:pt x="0" y="150027"/>
                </a:moveTo>
                <a:cubicBezTo>
                  <a:pt x="-16517" y="74001"/>
                  <a:pt x="68130" y="-7977"/>
                  <a:pt x="150027" y="0"/>
                </a:cubicBezTo>
                <a:cubicBezTo>
                  <a:pt x="378825" y="-31447"/>
                  <a:pt x="441342" y="5558"/>
                  <a:pt x="702307" y="0"/>
                </a:cubicBezTo>
                <a:cubicBezTo>
                  <a:pt x="963272" y="-5558"/>
                  <a:pt x="969356" y="38884"/>
                  <a:pt x="1204882" y="0"/>
                </a:cubicBezTo>
                <a:cubicBezTo>
                  <a:pt x="1440409" y="-38884"/>
                  <a:pt x="1525661" y="40145"/>
                  <a:pt x="1657751" y="0"/>
                </a:cubicBezTo>
                <a:cubicBezTo>
                  <a:pt x="1789841" y="-40145"/>
                  <a:pt x="2132689" y="41075"/>
                  <a:pt x="2309442" y="0"/>
                </a:cubicBezTo>
                <a:cubicBezTo>
                  <a:pt x="2486195" y="-41075"/>
                  <a:pt x="2570448" y="10392"/>
                  <a:pt x="2762311" y="0"/>
                </a:cubicBezTo>
                <a:cubicBezTo>
                  <a:pt x="2954174" y="-10392"/>
                  <a:pt x="3169940" y="51931"/>
                  <a:pt x="3364297" y="0"/>
                </a:cubicBezTo>
                <a:cubicBezTo>
                  <a:pt x="3558654" y="-51931"/>
                  <a:pt x="3666628" y="43486"/>
                  <a:pt x="3817166" y="0"/>
                </a:cubicBezTo>
                <a:cubicBezTo>
                  <a:pt x="3967704" y="-43486"/>
                  <a:pt x="4126014" y="48929"/>
                  <a:pt x="4270036" y="0"/>
                </a:cubicBezTo>
                <a:cubicBezTo>
                  <a:pt x="4414058" y="-48929"/>
                  <a:pt x="4801566" y="56324"/>
                  <a:pt x="5120547" y="0"/>
                </a:cubicBezTo>
                <a:cubicBezTo>
                  <a:pt x="5203982" y="5519"/>
                  <a:pt x="5269926" y="46165"/>
                  <a:pt x="5270574" y="150027"/>
                </a:cubicBezTo>
                <a:cubicBezTo>
                  <a:pt x="5276189" y="263351"/>
                  <a:pt x="5239573" y="336291"/>
                  <a:pt x="5270574" y="450072"/>
                </a:cubicBezTo>
                <a:cubicBezTo>
                  <a:pt x="5301575" y="563854"/>
                  <a:pt x="5266596" y="621264"/>
                  <a:pt x="5270574" y="750117"/>
                </a:cubicBezTo>
                <a:cubicBezTo>
                  <a:pt x="5263312" y="827029"/>
                  <a:pt x="5205320" y="904005"/>
                  <a:pt x="5120547" y="900144"/>
                </a:cubicBezTo>
                <a:cubicBezTo>
                  <a:pt x="4912005" y="920042"/>
                  <a:pt x="4829881" y="879766"/>
                  <a:pt x="4667677" y="900144"/>
                </a:cubicBezTo>
                <a:cubicBezTo>
                  <a:pt x="4505473" y="920522"/>
                  <a:pt x="4433327" y="858214"/>
                  <a:pt x="4264513" y="900144"/>
                </a:cubicBezTo>
                <a:cubicBezTo>
                  <a:pt x="4095699" y="942074"/>
                  <a:pt x="3999392" y="871174"/>
                  <a:pt x="3811643" y="900144"/>
                </a:cubicBezTo>
                <a:cubicBezTo>
                  <a:pt x="3623894" y="929114"/>
                  <a:pt x="3415018" y="860682"/>
                  <a:pt x="3209658" y="900144"/>
                </a:cubicBezTo>
                <a:cubicBezTo>
                  <a:pt x="3004298" y="939606"/>
                  <a:pt x="2893249" y="872746"/>
                  <a:pt x="2806494" y="900144"/>
                </a:cubicBezTo>
                <a:cubicBezTo>
                  <a:pt x="2719739" y="927542"/>
                  <a:pt x="2414595" y="879710"/>
                  <a:pt x="2303919" y="900144"/>
                </a:cubicBezTo>
                <a:cubicBezTo>
                  <a:pt x="2193243" y="920578"/>
                  <a:pt x="2056428" y="868767"/>
                  <a:pt x="1851049" y="900144"/>
                </a:cubicBezTo>
                <a:cubicBezTo>
                  <a:pt x="1645670" y="931521"/>
                  <a:pt x="1536942" y="853271"/>
                  <a:pt x="1348475" y="900144"/>
                </a:cubicBezTo>
                <a:cubicBezTo>
                  <a:pt x="1160008" y="947017"/>
                  <a:pt x="1068096" y="875081"/>
                  <a:pt x="895605" y="900144"/>
                </a:cubicBezTo>
                <a:cubicBezTo>
                  <a:pt x="723114" y="925207"/>
                  <a:pt x="420282" y="845933"/>
                  <a:pt x="150027" y="900144"/>
                </a:cubicBezTo>
                <a:cubicBezTo>
                  <a:pt x="60350" y="887735"/>
                  <a:pt x="126" y="852052"/>
                  <a:pt x="0" y="750117"/>
                </a:cubicBezTo>
                <a:cubicBezTo>
                  <a:pt x="-7730" y="640131"/>
                  <a:pt x="32197" y="570962"/>
                  <a:pt x="0" y="444071"/>
                </a:cubicBezTo>
                <a:cubicBezTo>
                  <a:pt x="-32197" y="317180"/>
                  <a:pt x="9268" y="277621"/>
                  <a:pt x="0" y="150027"/>
                </a:cubicBezTo>
                <a:close/>
              </a:path>
              <a:path w="5270574" h="900144" stroke="0" extrusionOk="0">
                <a:moveTo>
                  <a:pt x="0" y="150027"/>
                </a:moveTo>
                <a:cubicBezTo>
                  <a:pt x="-14991" y="62740"/>
                  <a:pt x="81428" y="10855"/>
                  <a:pt x="150027" y="0"/>
                </a:cubicBezTo>
                <a:cubicBezTo>
                  <a:pt x="380931" y="-2655"/>
                  <a:pt x="453330" y="22041"/>
                  <a:pt x="752012" y="0"/>
                </a:cubicBezTo>
                <a:cubicBezTo>
                  <a:pt x="1050695" y="-22041"/>
                  <a:pt x="1070731" y="3272"/>
                  <a:pt x="1353997" y="0"/>
                </a:cubicBezTo>
                <a:cubicBezTo>
                  <a:pt x="1637264" y="-3272"/>
                  <a:pt x="1811530" y="49818"/>
                  <a:pt x="1955983" y="0"/>
                </a:cubicBezTo>
                <a:cubicBezTo>
                  <a:pt x="2100436" y="-49818"/>
                  <a:pt x="2437013" y="75786"/>
                  <a:pt x="2607673" y="0"/>
                </a:cubicBezTo>
                <a:cubicBezTo>
                  <a:pt x="2778333" y="-75786"/>
                  <a:pt x="2923155" y="54272"/>
                  <a:pt x="3060543" y="0"/>
                </a:cubicBezTo>
                <a:cubicBezTo>
                  <a:pt x="3197931" y="-54272"/>
                  <a:pt x="3454999" y="2773"/>
                  <a:pt x="3612823" y="0"/>
                </a:cubicBezTo>
                <a:cubicBezTo>
                  <a:pt x="3770647" y="-2773"/>
                  <a:pt x="3905955" y="59363"/>
                  <a:pt x="4115397" y="0"/>
                </a:cubicBezTo>
                <a:cubicBezTo>
                  <a:pt x="4324839" y="-59363"/>
                  <a:pt x="4419078" y="3445"/>
                  <a:pt x="4568267" y="0"/>
                </a:cubicBezTo>
                <a:cubicBezTo>
                  <a:pt x="4717456" y="-3445"/>
                  <a:pt x="4990224" y="44329"/>
                  <a:pt x="5120547" y="0"/>
                </a:cubicBezTo>
                <a:cubicBezTo>
                  <a:pt x="5210858" y="18957"/>
                  <a:pt x="5288862" y="80215"/>
                  <a:pt x="5270574" y="150027"/>
                </a:cubicBezTo>
                <a:cubicBezTo>
                  <a:pt x="5293677" y="290768"/>
                  <a:pt x="5267912" y="342301"/>
                  <a:pt x="5270574" y="456073"/>
                </a:cubicBezTo>
                <a:cubicBezTo>
                  <a:pt x="5273236" y="569845"/>
                  <a:pt x="5236263" y="659751"/>
                  <a:pt x="5270574" y="750117"/>
                </a:cubicBezTo>
                <a:cubicBezTo>
                  <a:pt x="5277761" y="832640"/>
                  <a:pt x="5205042" y="909029"/>
                  <a:pt x="5120547" y="900144"/>
                </a:cubicBezTo>
                <a:cubicBezTo>
                  <a:pt x="4932763" y="947173"/>
                  <a:pt x="4791336" y="888951"/>
                  <a:pt x="4617972" y="900144"/>
                </a:cubicBezTo>
                <a:cubicBezTo>
                  <a:pt x="4444609" y="911337"/>
                  <a:pt x="4340247" y="891671"/>
                  <a:pt x="4115397" y="900144"/>
                </a:cubicBezTo>
                <a:cubicBezTo>
                  <a:pt x="3890547" y="908617"/>
                  <a:pt x="3625460" y="891076"/>
                  <a:pt x="3463707" y="900144"/>
                </a:cubicBezTo>
                <a:cubicBezTo>
                  <a:pt x="3301954" y="909212"/>
                  <a:pt x="3076359" y="894083"/>
                  <a:pt x="2961132" y="900144"/>
                </a:cubicBezTo>
                <a:cubicBezTo>
                  <a:pt x="2845906" y="906205"/>
                  <a:pt x="2529265" y="880946"/>
                  <a:pt x="2359147" y="900144"/>
                </a:cubicBezTo>
                <a:cubicBezTo>
                  <a:pt x="2189030" y="919342"/>
                  <a:pt x="2078929" y="890158"/>
                  <a:pt x="1906277" y="900144"/>
                </a:cubicBezTo>
                <a:cubicBezTo>
                  <a:pt x="1733625" y="910130"/>
                  <a:pt x="1550608" y="873601"/>
                  <a:pt x="1453408" y="900144"/>
                </a:cubicBezTo>
                <a:cubicBezTo>
                  <a:pt x="1356208" y="926687"/>
                  <a:pt x="1123396" y="887951"/>
                  <a:pt x="901128" y="900144"/>
                </a:cubicBezTo>
                <a:cubicBezTo>
                  <a:pt x="678860" y="912337"/>
                  <a:pt x="308714" y="872975"/>
                  <a:pt x="150027" y="900144"/>
                </a:cubicBezTo>
                <a:cubicBezTo>
                  <a:pt x="55537" y="905902"/>
                  <a:pt x="16758" y="822164"/>
                  <a:pt x="0" y="750117"/>
                </a:cubicBezTo>
                <a:cubicBezTo>
                  <a:pt x="-25299" y="640504"/>
                  <a:pt x="30619" y="538932"/>
                  <a:pt x="0" y="438070"/>
                </a:cubicBezTo>
                <a:cubicBezTo>
                  <a:pt x="-30619" y="337208"/>
                  <a:pt x="17239" y="264142"/>
                  <a:pt x="0" y="15002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0D06BC-C71F-E979-C8C4-207535E4AD26}"/>
              </a:ext>
            </a:extLst>
          </p:cNvPr>
          <p:cNvSpPr txBox="1"/>
          <p:nvPr/>
        </p:nvSpPr>
        <p:spPr>
          <a:xfrm>
            <a:off x="1457145" y="383578"/>
            <a:ext cx="5205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?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B3EC2A-FDDF-E7FD-97EC-52F9F70D2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42" y="1275713"/>
            <a:ext cx="7843356" cy="2392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2BE8DA67-6B4A-BC91-1322-C34D97685BCA}"/>
              </a:ext>
            </a:extLst>
          </p:cNvPr>
          <p:cNvSpPr/>
          <p:nvPr/>
        </p:nvSpPr>
        <p:spPr>
          <a:xfrm>
            <a:off x="4387140" y="2332314"/>
            <a:ext cx="7276010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hình chữ nhật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11DD3AE2-D7CA-908C-D4B8-868BFE2E6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C3D6FD1-E2A2-DE45-9484-629772378A12}"/>
              </a:ext>
            </a:extLst>
          </p:cNvPr>
          <p:cNvSpPr/>
          <p:nvPr/>
        </p:nvSpPr>
        <p:spPr>
          <a:xfrm>
            <a:off x="4387140" y="776004"/>
            <a:ext cx="7666315" cy="1182981"/>
          </a:xfrm>
          <a:custGeom>
            <a:avLst/>
            <a:gdLst>
              <a:gd name="connsiteX0" fmla="*/ 0 w 7666315"/>
              <a:gd name="connsiteY0" fmla="*/ 197167 h 1182981"/>
              <a:gd name="connsiteX1" fmla="*/ 197167 w 7666315"/>
              <a:gd name="connsiteY1" fmla="*/ 0 h 1182981"/>
              <a:gd name="connsiteX2" fmla="*/ 683830 w 7666315"/>
              <a:gd name="connsiteY2" fmla="*/ 0 h 1182981"/>
              <a:gd name="connsiteX3" fmla="*/ 1170494 w 7666315"/>
              <a:gd name="connsiteY3" fmla="*/ 0 h 1182981"/>
              <a:gd name="connsiteX4" fmla="*/ 1802597 w 7666315"/>
              <a:gd name="connsiteY4" fmla="*/ 0 h 1182981"/>
              <a:gd name="connsiteX5" fmla="*/ 2434700 w 7666315"/>
              <a:gd name="connsiteY5" fmla="*/ 0 h 1182981"/>
              <a:gd name="connsiteX6" fmla="*/ 2775923 w 7666315"/>
              <a:gd name="connsiteY6" fmla="*/ 0 h 1182981"/>
              <a:gd name="connsiteX7" fmla="*/ 3117147 w 7666315"/>
              <a:gd name="connsiteY7" fmla="*/ 0 h 1182981"/>
              <a:gd name="connsiteX8" fmla="*/ 3458371 w 7666315"/>
              <a:gd name="connsiteY8" fmla="*/ 0 h 1182981"/>
              <a:gd name="connsiteX9" fmla="*/ 3872314 w 7666315"/>
              <a:gd name="connsiteY9" fmla="*/ 0 h 1182981"/>
              <a:gd name="connsiteX10" fmla="*/ 4504417 w 7666315"/>
              <a:gd name="connsiteY10" fmla="*/ 0 h 1182981"/>
              <a:gd name="connsiteX11" fmla="*/ 4845641 w 7666315"/>
              <a:gd name="connsiteY11" fmla="*/ 0 h 1182981"/>
              <a:gd name="connsiteX12" fmla="*/ 5332304 w 7666315"/>
              <a:gd name="connsiteY12" fmla="*/ 0 h 1182981"/>
              <a:gd name="connsiteX13" fmla="*/ 5746248 w 7666315"/>
              <a:gd name="connsiteY13" fmla="*/ 0 h 1182981"/>
              <a:gd name="connsiteX14" fmla="*/ 6232911 w 7666315"/>
              <a:gd name="connsiteY14" fmla="*/ 0 h 1182981"/>
              <a:gd name="connsiteX15" fmla="*/ 6646855 w 7666315"/>
              <a:gd name="connsiteY15" fmla="*/ 0 h 1182981"/>
              <a:gd name="connsiteX16" fmla="*/ 7469148 w 7666315"/>
              <a:gd name="connsiteY16" fmla="*/ 0 h 1182981"/>
              <a:gd name="connsiteX17" fmla="*/ 7666315 w 7666315"/>
              <a:gd name="connsiteY17" fmla="*/ 197167 h 1182981"/>
              <a:gd name="connsiteX18" fmla="*/ 7666315 w 7666315"/>
              <a:gd name="connsiteY18" fmla="*/ 599377 h 1182981"/>
              <a:gd name="connsiteX19" fmla="*/ 7666315 w 7666315"/>
              <a:gd name="connsiteY19" fmla="*/ 985814 h 1182981"/>
              <a:gd name="connsiteX20" fmla="*/ 7469148 w 7666315"/>
              <a:gd name="connsiteY20" fmla="*/ 1182981 h 1182981"/>
              <a:gd name="connsiteX21" fmla="*/ 6764325 w 7666315"/>
              <a:gd name="connsiteY21" fmla="*/ 1182981 h 1182981"/>
              <a:gd name="connsiteX22" fmla="*/ 6059502 w 7666315"/>
              <a:gd name="connsiteY22" fmla="*/ 1182981 h 1182981"/>
              <a:gd name="connsiteX23" fmla="*/ 5354680 w 7666315"/>
              <a:gd name="connsiteY23" fmla="*/ 1182981 h 1182981"/>
              <a:gd name="connsiteX24" fmla="*/ 4940736 w 7666315"/>
              <a:gd name="connsiteY24" fmla="*/ 1182981 h 1182981"/>
              <a:gd name="connsiteX25" fmla="*/ 4235913 w 7666315"/>
              <a:gd name="connsiteY25" fmla="*/ 1182981 h 1182981"/>
              <a:gd name="connsiteX26" fmla="*/ 3676530 w 7666315"/>
              <a:gd name="connsiteY26" fmla="*/ 1182981 h 1182981"/>
              <a:gd name="connsiteX27" fmla="*/ 3335306 w 7666315"/>
              <a:gd name="connsiteY27" fmla="*/ 1182981 h 1182981"/>
              <a:gd name="connsiteX28" fmla="*/ 2630484 w 7666315"/>
              <a:gd name="connsiteY28" fmla="*/ 1182981 h 1182981"/>
              <a:gd name="connsiteX29" fmla="*/ 1925661 w 7666315"/>
              <a:gd name="connsiteY29" fmla="*/ 1182981 h 1182981"/>
              <a:gd name="connsiteX30" fmla="*/ 1293558 w 7666315"/>
              <a:gd name="connsiteY30" fmla="*/ 1182981 h 1182981"/>
              <a:gd name="connsiteX31" fmla="*/ 197167 w 7666315"/>
              <a:gd name="connsiteY31" fmla="*/ 1182981 h 1182981"/>
              <a:gd name="connsiteX32" fmla="*/ 0 w 7666315"/>
              <a:gd name="connsiteY32" fmla="*/ 985814 h 1182981"/>
              <a:gd name="connsiteX33" fmla="*/ 0 w 7666315"/>
              <a:gd name="connsiteY33" fmla="*/ 583604 h 1182981"/>
              <a:gd name="connsiteX34" fmla="*/ 0 w 7666315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666315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97151" y="-36676"/>
                  <a:pt x="495059" y="29674"/>
                  <a:pt x="683830" y="0"/>
                </a:cubicBezTo>
                <a:cubicBezTo>
                  <a:pt x="872601" y="-29674"/>
                  <a:pt x="996767" y="51771"/>
                  <a:pt x="1170494" y="0"/>
                </a:cubicBezTo>
                <a:cubicBezTo>
                  <a:pt x="1344221" y="-51771"/>
                  <a:pt x="1667483" y="43677"/>
                  <a:pt x="1802597" y="0"/>
                </a:cubicBezTo>
                <a:cubicBezTo>
                  <a:pt x="1937711" y="-43677"/>
                  <a:pt x="2215248" y="49907"/>
                  <a:pt x="2434700" y="0"/>
                </a:cubicBezTo>
                <a:cubicBezTo>
                  <a:pt x="2654152" y="-49907"/>
                  <a:pt x="2635209" y="14033"/>
                  <a:pt x="2775923" y="0"/>
                </a:cubicBezTo>
                <a:cubicBezTo>
                  <a:pt x="2916637" y="-14033"/>
                  <a:pt x="2976325" y="18210"/>
                  <a:pt x="3117147" y="0"/>
                </a:cubicBezTo>
                <a:cubicBezTo>
                  <a:pt x="3257969" y="-18210"/>
                  <a:pt x="3317593" y="9045"/>
                  <a:pt x="3458371" y="0"/>
                </a:cubicBezTo>
                <a:cubicBezTo>
                  <a:pt x="3599149" y="-9045"/>
                  <a:pt x="3744993" y="37743"/>
                  <a:pt x="3872314" y="0"/>
                </a:cubicBezTo>
                <a:cubicBezTo>
                  <a:pt x="3999635" y="-37743"/>
                  <a:pt x="4334554" y="50012"/>
                  <a:pt x="4504417" y="0"/>
                </a:cubicBezTo>
                <a:cubicBezTo>
                  <a:pt x="4674280" y="-50012"/>
                  <a:pt x="4709683" y="24964"/>
                  <a:pt x="4845641" y="0"/>
                </a:cubicBezTo>
                <a:cubicBezTo>
                  <a:pt x="4981599" y="-24964"/>
                  <a:pt x="5201829" y="29969"/>
                  <a:pt x="5332304" y="0"/>
                </a:cubicBezTo>
                <a:cubicBezTo>
                  <a:pt x="5462779" y="-29969"/>
                  <a:pt x="5560772" y="6256"/>
                  <a:pt x="5746248" y="0"/>
                </a:cubicBezTo>
                <a:cubicBezTo>
                  <a:pt x="5931724" y="-6256"/>
                  <a:pt x="6127653" y="48478"/>
                  <a:pt x="6232911" y="0"/>
                </a:cubicBezTo>
                <a:cubicBezTo>
                  <a:pt x="6338169" y="-48478"/>
                  <a:pt x="6543208" y="41063"/>
                  <a:pt x="6646855" y="0"/>
                </a:cubicBezTo>
                <a:cubicBezTo>
                  <a:pt x="6750502" y="-41063"/>
                  <a:pt x="7096614" y="34784"/>
                  <a:pt x="7469148" y="0"/>
                </a:cubicBezTo>
                <a:cubicBezTo>
                  <a:pt x="7572725" y="-9674"/>
                  <a:pt x="7666433" y="106091"/>
                  <a:pt x="7666315" y="197167"/>
                </a:cubicBezTo>
                <a:cubicBezTo>
                  <a:pt x="7679459" y="341054"/>
                  <a:pt x="7638471" y="508703"/>
                  <a:pt x="7666315" y="599377"/>
                </a:cubicBezTo>
                <a:cubicBezTo>
                  <a:pt x="7694159" y="690051"/>
                  <a:pt x="7663755" y="873719"/>
                  <a:pt x="7666315" y="985814"/>
                </a:cubicBezTo>
                <a:cubicBezTo>
                  <a:pt x="7662587" y="1102132"/>
                  <a:pt x="7607182" y="1184125"/>
                  <a:pt x="7469148" y="1182981"/>
                </a:cubicBezTo>
                <a:cubicBezTo>
                  <a:pt x="7322921" y="1196029"/>
                  <a:pt x="7107132" y="1122299"/>
                  <a:pt x="6764325" y="1182981"/>
                </a:cubicBezTo>
                <a:cubicBezTo>
                  <a:pt x="6421518" y="1243663"/>
                  <a:pt x="6380730" y="1158870"/>
                  <a:pt x="6059502" y="1182981"/>
                </a:cubicBezTo>
                <a:cubicBezTo>
                  <a:pt x="5738274" y="1207092"/>
                  <a:pt x="5648583" y="1127842"/>
                  <a:pt x="5354680" y="1182981"/>
                </a:cubicBezTo>
                <a:cubicBezTo>
                  <a:pt x="5060777" y="1238120"/>
                  <a:pt x="5063330" y="1172035"/>
                  <a:pt x="4940736" y="1182981"/>
                </a:cubicBezTo>
                <a:cubicBezTo>
                  <a:pt x="4818142" y="1193927"/>
                  <a:pt x="4488619" y="1111265"/>
                  <a:pt x="4235913" y="1182981"/>
                </a:cubicBezTo>
                <a:cubicBezTo>
                  <a:pt x="3983207" y="1254697"/>
                  <a:pt x="3843411" y="1132639"/>
                  <a:pt x="3676530" y="1182981"/>
                </a:cubicBezTo>
                <a:cubicBezTo>
                  <a:pt x="3509649" y="1233323"/>
                  <a:pt x="3486694" y="1144245"/>
                  <a:pt x="3335306" y="1182981"/>
                </a:cubicBezTo>
                <a:cubicBezTo>
                  <a:pt x="3183918" y="1221717"/>
                  <a:pt x="2834828" y="1102317"/>
                  <a:pt x="2630484" y="1182981"/>
                </a:cubicBezTo>
                <a:cubicBezTo>
                  <a:pt x="2426140" y="1263645"/>
                  <a:pt x="2244163" y="1132063"/>
                  <a:pt x="1925661" y="1182981"/>
                </a:cubicBezTo>
                <a:cubicBezTo>
                  <a:pt x="1607159" y="1233899"/>
                  <a:pt x="1420819" y="1174483"/>
                  <a:pt x="1293558" y="1182981"/>
                </a:cubicBezTo>
                <a:cubicBezTo>
                  <a:pt x="1166297" y="1191479"/>
                  <a:pt x="707685" y="1062243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666315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32680" y="-65314"/>
                  <a:pt x="586963" y="51495"/>
                  <a:pt x="829270" y="0"/>
                </a:cubicBezTo>
                <a:cubicBezTo>
                  <a:pt x="1071577" y="-51495"/>
                  <a:pt x="1225965" y="69834"/>
                  <a:pt x="1461373" y="0"/>
                </a:cubicBezTo>
                <a:cubicBezTo>
                  <a:pt x="1696781" y="-69834"/>
                  <a:pt x="1866604" y="37185"/>
                  <a:pt x="2093476" y="0"/>
                </a:cubicBezTo>
                <a:cubicBezTo>
                  <a:pt x="2320348" y="-37185"/>
                  <a:pt x="2506081" y="50426"/>
                  <a:pt x="2798299" y="0"/>
                </a:cubicBezTo>
                <a:cubicBezTo>
                  <a:pt x="3090517" y="-50426"/>
                  <a:pt x="3108544" y="21291"/>
                  <a:pt x="3212242" y="0"/>
                </a:cubicBezTo>
                <a:cubicBezTo>
                  <a:pt x="3315940" y="-21291"/>
                  <a:pt x="3615548" y="36417"/>
                  <a:pt x="3771625" y="0"/>
                </a:cubicBezTo>
                <a:cubicBezTo>
                  <a:pt x="3927702" y="-36417"/>
                  <a:pt x="4111944" y="38186"/>
                  <a:pt x="4258289" y="0"/>
                </a:cubicBezTo>
                <a:cubicBezTo>
                  <a:pt x="4404634" y="-38186"/>
                  <a:pt x="4526086" y="1900"/>
                  <a:pt x="4672232" y="0"/>
                </a:cubicBezTo>
                <a:cubicBezTo>
                  <a:pt x="4818378" y="-1900"/>
                  <a:pt x="5021675" y="31031"/>
                  <a:pt x="5304335" y="0"/>
                </a:cubicBezTo>
                <a:cubicBezTo>
                  <a:pt x="5586995" y="-31031"/>
                  <a:pt x="5499606" y="793"/>
                  <a:pt x="5645559" y="0"/>
                </a:cubicBezTo>
                <a:cubicBezTo>
                  <a:pt x="5791512" y="-793"/>
                  <a:pt x="5833624" y="36935"/>
                  <a:pt x="5986783" y="0"/>
                </a:cubicBezTo>
                <a:cubicBezTo>
                  <a:pt x="6139942" y="-36935"/>
                  <a:pt x="6410323" y="67752"/>
                  <a:pt x="6618886" y="0"/>
                </a:cubicBezTo>
                <a:cubicBezTo>
                  <a:pt x="6827449" y="-67752"/>
                  <a:pt x="7217278" y="40488"/>
                  <a:pt x="7469148" y="0"/>
                </a:cubicBezTo>
                <a:cubicBezTo>
                  <a:pt x="7610087" y="-1492"/>
                  <a:pt x="7668087" y="97892"/>
                  <a:pt x="7666315" y="197167"/>
                </a:cubicBezTo>
                <a:cubicBezTo>
                  <a:pt x="7695533" y="288702"/>
                  <a:pt x="7644460" y="419128"/>
                  <a:pt x="7666315" y="583604"/>
                </a:cubicBezTo>
                <a:cubicBezTo>
                  <a:pt x="7688170" y="748080"/>
                  <a:pt x="7624015" y="786424"/>
                  <a:pt x="7666315" y="985814"/>
                </a:cubicBezTo>
                <a:cubicBezTo>
                  <a:pt x="7666970" y="1090085"/>
                  <a:pt x="7584072" y="1197264"/>
                  <a:pt x="7469148" y="1182981"/>
                </a:cubicBezTo>
                <a:cubicBezTo>
                  <a:pt x="7209445" y="1250599"/>
                  <a:pt x="7005696" y="1118664"/>
                  <a:pt x="6837045" y="1182981"/>
                </a:cubicBezTo>
                <a:cubicBezTo>
                  <a:pt x="6668394" y="1247298"/>
                  <a:pt x="6592670" y="1163980"/>
                  <a:pt x="6423102" y="1182981"/>
                </a:cubicBezTo>
                <a:cubicBezTo>
                  <a:pt x="6253534" y="1201982"/>
                  <a:pt x="6145378" y="1151751"/>
                  <a:pt x="6009158" y="1182981"/>
                </a:cubicBezTo>
                <a:cubicBezTo>
                  <a:pt x="5872938" y="1214211"/>
                  <a:pt x="5584009" y="1167937"/>
                  <a:pt x="5449775" y="1182981"/>
                </a:cubicBezTo>
                <a:cubicBezTo>
                  <a:pt x="5315541" y="1198025"/>
                  <a:pt x="5039699" y="1140361"/>
                  <a:pt x="4890392" y="1182981"/>
                </a:cubicBezTo>
                <a:cubicBezTo>
                  <a:pt x="4741085" y="1225601"/>
                  <a:pt x="4714846" y="1181639"/>
                  <a:pt x="4549168" y="1182981"/>
                </a:cubicBezTo>
                <a:cubicBezTo>
                  <a:pt x="4383490" y="1184323"/>
                  <a:pt x="4224194" y="1162677"/>
                  <a:pt x="4135224" y="1182981"/>
                </a:cubicBezTo>
                <a:cubicBezTo>
                  <a:pt x="4046254" y="1203285"/>
                  <a:pt x="3879771" y="1162417"/>
                  <a:pt x="3794001" y="1182981"/>
                </a:cubicBezTo>
                <a:cubicBezTo>
                  <a:pt x="3708231" y="1203545"/>
                  <a:pt x="3582812" y="1152443"/>
                  <a:pt x="3380057" y="1182981"/>
                </a:cubicBezTo>
                <a:cubicBezTo>
                  <a:pt x="3177302" y="1213519"/>
                  <a:pt x="2894719" y="1111769"/>
                  <a:pt x="2747954" y="1182981"/>
                </a:cubicBezTo>
                <a:cubicBezTo>
                  <a:pt x="2601189" y="1254193"/>
                  <a:pt x="2504756" y="1164908"/>
                  <a:pt x="2334011" y="1182981"/>
                </a:cubicBezTo>
                <a:cubicBezTo>
                  <a:pt x="2163266" y="1201054"/>
                  <a:pt x="1981536" y="1144168"/>
                  <a:pt x="1774627" y="1182981"/>
                </a:cubicBezTo>
                <a:cubicBezTo>
                  <a:pt x="1567718" y="1221794"/>
                  <a:pt x="1448288" y="1142309"/>
                  <a:pt x="1287964" y="1182981"/>
                </a:cubicBezTo>
                <a:cubicBezTo>
                  <a:pt x="1127640" y="1223653"/>
                  <a:pt x="1019521" y="1172950"/>
                  <a:pt x="874021" y="1182981"/>
                </a:cubicBezTo>
                <a:cubicBezTo>
                  <a:pt x="728521" y="1193012"/>
                  <a:pt x="392534" y="1121770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A9323-7D4C-F86F-6CE5-5359CB2FD72D}"/>
              </a:ext>
            </a:extLst>
          </p:cNvPr>
          <p:cNvSpPr txBox="1"/>
          <p:nvPr/>
        </p:nvSpPr>
        <p:spPr>
          <a:xfrm>
            <a:off x="4598126" y="881767"/>
            <a:ext cx="7455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bên có bao nhiêu hình chữ nhật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98BEAC-1AAE-70AB-1C01-C9A6D98B2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" y="181433"/>
            <a:ext cx="3798365" cy="4301763"/>
          </a:xfrm>
          <a:prstGeom prst="rect">
            <a:avLst/>
          </a:prstGeom>
        </p:spPr>
      </p:pic>
      <p:sp>
        <p:nvSpPr>
          <p:cNvPr id="12" name="Left Arrow 5">
            <a:hlinkClick r:id="rId8" action="ppaction://hlinksldjump"/>
            <a:extLst>
              <a:ext uri="{FF2B5EF4-FFF2-40B4-BE49-F238E27FC236}">
                <a16:creationId xmlns:a16="http://schemas.microsoft.com/office/drawing/2014/main" id="{5DB1CCC5-51CC-698B-D374-E16408CD1BD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FFD088E-D9DB-29C0-4B93-434CCE7E2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18A4C4-2B4A-4688-7922-C3C26564896B}"/>
              </a:ext>
            </a:extLst>
          </p:cNvPr>
          <p:cNvSpPr txBox="1"/>
          <p:nvPr/>
        </p:nvSpPr>
        <p:spPr>
          <a:xfrm>
            <a:off x="6543304" y="2083983"/>
            <a:ext cx="4488214" cy="796885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ker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56AECA9-B557-6328-CF8F-691394CD3792}"/>
              </a:ext>
            </a:extLst>
          </p:cNvPr>
          <p:cNvSpPr/>
          <p:nvPr/>
        </p:nvSpPr>
        <p:spPr>
          <a:xfrm>
            <a:off x="5447211" y="901337"/>
            <a:ext cx="6531429" cy="927463"/>
          </a:xfrm>
          <a:custGeom>
            <a:avLst/>
            <a:gdLst>
              <a:gd name="connsiteX0" fmla="*/ 0 w 6531429"/>
              <a:gd name="connsiteY0" fmla="*/ 154580 h 927463"/>
              <a:gd name="connsiteX1" fmla="*/ 154580 w 6531429"/>
              <a:gd name="connsiteY1" fmla="*/ 0 h 927463"/>
              <a:gd name="connsiteX2" fmla="*/ 782464 w 6531429"/>
              <a:gd name="connsiteY2" fmla="*/ 0 h 927463"/>
              <a:gd name="connsiteX3" fmla="*/ 1223679 w 6531429"/>
              <a:gd name="connsiteY3" fmla="*/ 0 h 927463"/>
              <a:gd name="connsiteX4" fmla="*/ 1664894 w 6531429"/>
              <a:gd name="connsiteY4" fmla="*/ 0 h 927463"/>
              <a:gd name="connsiteX5" fmla="*/ 2355001 w 6531429"/>
              <a:gd name="connsiteY5" fmla="*/ 0 h 927463"/>
              <a:gd name="connsiteX6" fmla="*/ 2982884 w 6531429"/>
              <a:gd name="connsiteY6" fmla="*/ 0 h 927463"/>
              <a:gd name="connsiteX7" fmla="*/ 3361877 w 6531429"/>
              <a:gd name="connsiteY7" fmla="*/ 0 h 927463"/>
              <a:gd name="connsiteX8" fmla="*/ 3865315 w 6531429"/>
              <a:gd name="connsiteY8" fmla="*/ 0 h 927463"/>
              <a:gd name="connsiteX9" fmla="*/ 4493198 w 6531429"/>
              <a:gd name="connsiteY9" fmla="*/ 0 h 927463"/>
              <a:gd name="connsiteX10" fmla="*/ 5121082 w 6531429"/>
              <a:gd name="connsiteY10" fmla="*/ 0 h 927463"/>
              <a:gd name="connsiteX11" fmla="*/ 5500075 w 6531429"/>
              <a:gd name="connsiteY11" fmla="*/ 0 h 927463"/>
              <a:gd name="connsiteX12" fmla="*/ 5879067 w 6531429"/>
              <a:gd name="connsiteY12" fmla="*/ 0 h 927463"/>
              <a:gd name="connsiteX13" fmla="*/ 6376849 w 6531429"/>
              <a:gd name="connsiteY13" fmla="*/ 0 h 927463"/>
              <a:gd name="connsiteX14" fmla="*/ 6531429 w 6531429"/>
              <a:gd name="connsiteY14" fmla="*/ 154580 h 927463"/>
              <a:gd name="connsiteX15" fmla="*/ 6531429 w 6531429"/>
              <a:gd name="connsiteY15" fmla="*/ 445182 h 927463"/>
              <a:gd name="connsiteX16" fmla="*/ 6531429 w 6531429"/>
              <a:gd name="connsiteY16" fmla="*/ 772883 h 927463"/>
              <a:gd name="connsiteX17" fmla="*/ 6376849 w 6531429"/>
              <a:gd name="connsiteY17" fmla="*/ 927463 h 927463"/>
              <a:gd name="connsiteX18" fmla="*/ 5935634 w 6531429"/>
              <a:gd name="connsiteY18" fmla="*/ 927463 h 927463"/>
              <a:gd name="connsiteX19" fmla="*/ 5369973 w 6531429"/>
              <a:gd name="connsiteY19" fmla="*/ 927463 h 927463"/>
              <a:gd name="connsiteX20" fmla="*/ 4928757 w 6531429"/>
              <a:gd name="connsiteY20" fmla="*/ 927463 h 927463"/>
              <a:gd name="connsiteX21" fmla="*/ 4425319 w 6531429"/>
              <a:gd name="connsiteY21" fmla="*/ 927463 h 927463"/>
              <a:gd name="connsiteX22" fmla="*/ 3859658 w 6531429"/>
              <a:gd name="connsiteY22" fmla="*/ 927463 h 927463"/>
              <a:gd name="connsiteX23" fmla="*/ 3293998 w 6531429"/>
              <a:gd name="connsiteY23" fmla="*/ 927463 h 927463"/>
              <a:gd name="connsiteX24" fmla="*/ 2603891 w 6531429"/>
              <a:gd name="connsiteY24" fmla="*/ 927463 h 927463"/>
              <a:gd name="connsiteX25" fmla="*/ 1976008 w 6531429"/>
              <a:gd name="connsiteY25" fmla="*/ 927463 h 927463"/>
              <a:gd name="connsiteX26" fmla="*/ 1597015 w 6531429"/>
              <a:gd name="connsiteY26" fmla="*/ 927463 h 927463"/>
              <a:gd name="connsiteX27" fmla="*/ 906909 w 6531429"/>
              <a:gd name="connsiteY27" fmla="*/ 927463 h 927463"/>
              <a:gd name="connsiteX28" fmla="*/ 154580 w 6531429"/>
              <a:gd name="connsiteY28" fmla="*/ 927463 h 927463"/>
              <a:gd name="connsiteX29" fmla="*/ 0 w 6531429"/>
              <a:gd name="connsiteY29" fmla="*/ 772883 h 927463"/>
              <a:gd name="connsiteX30" fmla="*/ 0 w 6531429"/>
              <a:gd name="connsiteY30" fmla="*/ 476098 h 927463"/>
              <a:gd name="connsiteX31" fmla="*/ 0 w 6531429"/>
              <a:gd name="connsiteY31" fmla="*/ 154580 h 9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1429" h="927463" fill="none" extrusionOk="0">
                <a:moveTo>
                  <a:pt x="0" y="154580"/>
                </a:moveTo>
                <a:cubicBezTo>
                  <a:pt x="4367" y="71170"/>
                  <a:pt x="89110" y="-650"/>
                  <a:pt x="154580" y="0"/>
                </a:cubicBezTo>
                <a:cubicBezTo>
                  <a:pt x="398438" y="-39945"/>
                  <a:pt x="485408" y="72502"/>
                  <a:pt x="782464" y="0"/>
                </a:cubicBezTo>
                <a:cubicBezTo>
                  <a:pt x="1079520" y="-72502"/>
                  <a:pt x="1083559" y="13357"/>
                  <a:pt x="1223679" y="0"/>
                </a:cubicBezTo>
                <a:cubicBezTo>
                  <a:pt x="1363799" y="-13357"/>
                  <a:pt x="1555150" y="32165"/>
                  <a:pt x="1664894" y="0"/>
                </a:cubicBezTo>
                <a:cubicBezTo>
                  <a:pt x="1774638" y="-32165"/>
                  <a:pt x="2210194" y="63200"/>
                  <a:pt x="2355001" y="0"/>
                </a:cubicBezTo>
                <a:cubicBezTo>
                  <a:pt x="2499808" y="-63200"/>
                  <a:pt x="2849726" y="27922"/>
                  <a:pt x="2982884" y="0"/>
                </a:cubicBezTo>
                <a:cubicBezTo>
                  <a:pt x="3116042" y="-27922"/>
                  <a:pt x="3229164" y="38084"/>
                  <a:pt x="3361877" y="0"/>
                </a:cubicBezTo>
                <a:cubicBezTo>
                  <a:pt x="3494590" y="-38084"/>
                  <a:pt x="3708266" y="39971"/>
                  <a:pt x="3865315" y="0"/>
                </a:cubicBezTo>
                <a:cubicBezTo>
                  <a:pt x="4022364" y="-39971"/>
                  <a:pt x="4347817" y="43785"/>
                  <a:pt x="4493198" y="0"/>
                </a:cubicBezTo>
                <a:cubicBezTo>
                  <a:pt x="4638579" y="-43785"/>
                  <a:pt x="4832524" y="43077"/>
                  <a:pt x="5121082" y="0"/>
                </a:cubicBezTo>
                <a:cubicBezTo>
                  <a:pt x="5409640" y="-43077"/>
                  <a:pt x="5353045" y="17170"/>
                  <a:pt x="5500075" y="0"/>
                </a:cubicBezTo>
                <a:cubicBezTo>
                  <a:pt x="5647105" y="-17170"/>
                  <a:pt x="5761874" y="13021"/>
                  <a:pt x="5879067" y="0"/>
                </a:cubicBezTo>
                <a:cubicBezTo>
                  <a:pt x="5996260" y="-13021"/>
                  <a:pt x="6146357" y="36212"/>
                  <a:pt x="6376849" y="0"/>
                </a:cubicBezTo>
                <a:cubicBezTo>
                  <a:pt x="6484415" y="-10540"/>
                  <a:pt x="6532540" y="75267"/>
                  <a:pt x="6531429" y="154580"/>
                </a:cubicBezTo>
                <a:cubicBezTo>
                  <a:pt x="6538377" y="269508"/>
                  <a:pt x="6517859" y="337637"/>
                  <a:pt x="6531429" y="445182"/>
                </a:cubicBezTo>
                <a:cubicBezTo>
                  <a:pt x="6544999" y="552727"/>
                  <a:pt x="6496738" y="689460"/>
                  <a:pt x="6531429" y="772883"/>
                </a:cubicBezTo>
                <a:cubicBezTo>
                  <a:pt x="6551794" y="856864"/>
                  <a:pt x="6460411" y="913285"/>
                  <a:pt x="6376849" y="927463"/>
                </a:cubicBezTo>
                <a:cubicBezTo>
                  <a:pt x="6287936" y="932962"/>
                  <a:pt x="6027742" y="877806"/>
                  <a:pt x="5935634" y="927463"/>
                </a:cubicBezTo>
                <a:cubicBezTo>
                  <a:pt x="5843526" y="977120"/>
                  <a:pt x="5543592" y="869276"/>
                  <a:pt x="5369973" y="927463"/>
                </a:cubicBezTo>
                <a:cubicBezTo>
                  <a:pt x="5196354" y="985650"/>
                  <a:pt x="5065675" y="883024"/>
                  <a:pt x="4928757" y="927463"/>
                </a:cubicBezTo>
                <a:cubicBezTo>
                  <a:pt x="4791839" y="971902"/>
                  <a:pt x="4659723" y="908349"/>
                  <a:pt x="4425319" y="927463"/>
                </a:cubicBezTo>
                <a:cubicBezTo>
                  <a:pt x="4190915" y="946577"/>
                  <a:pt x="4008974" y="913206"/>
                  <a:pt x="3859658" y="927463"/>
                </a:cubicBezTo>
                <a:cubicBezTo>
                  <a:pt x="3710342" y="941720"/>
                  <a:pt x="3576009" y="898203"/>
                  <a:pt x="3293998" y="927463"/>
                </a:cubicBezTo>
                <a:cubicBezTo>
                  <a:pt x="3011987" y="956723"/>
                  <a:pt x="2766450" y="907787"/>
                  <a:pt x="2603891" y="927463"/>
                </a:cubicBezTo>
                <a:cubicBezTo>
                  <a:pt x="2441332" y="947139"/>
                  <a:pt x="2103460" y="924595"/>
                  <a:pt x="1976008" y="927463"/>
                </a:cubicBezTo>
                <a:cubicBezTo>
                  <a:pt x="1848556" y="930331"/>
                  <a:pt x="1721461" y="894609"/>
                  <a:pt x="1597015" y="927463"/>
                </a:cubicBezTo>
                <a:cubicBezTo>
                  <a:pt x="1472569" y="960317"/>
                  <a:pt x="1066878" y="886075"/>
                  <a:pt x="906909" y="927463"/>
                </a:cubicBezTo>
                <a:cubicBezTo>
                  <a:pt x="746940" y="968851"/>
                  <a:pt x="493968" y="865374"/>
                  <a:pt x="154580" y="927463"/>
                </a:cubicBezTo>
                <a:cubicBezTo>
                  <a:pt x="63761" y="930520"/>
                  <a:pt x="-16259" y="867436"/>
                  <a:pt x="0" y="772883"/>
                </a:cubicBezTo>
                <a:cubicBezTo>
                  <a:pt x="-27111" y="704498"/>
                  <a:pt x="26635" y="592700"/>
                  <a:pt x="0" y="476098"/>
                </a:cubicBezTo>
                <a:cubicBezTo>
                  <a:pt x="-26635" y="359496"/>
                  <a:pt x="31729" y="250180"/>
                  <a:pt x="0" y="154580"/>
                </a:cubicBezTo>
                <a:close/>
              </a:path>
              <a:path w="6531429" h="927463" stroke="0" extrusionOk="0">
                <a:moveTo>
                  <a:pt x="0" y="154580"/>
                </a:moveTo>
                <a:cubicBezTo>
                  <a:pt x="-6128" y="67398"/>
                  <a:pt x="81512" y="9367"/>
                  <a:pt x="154580" y="0"/>
                </a:cubicBezTo>
                <a:cubicBezTo>
                  <a:pt x="324226" y="-57024"/>
                  <a:pt x="483194" y="41153"/>
                  <a:pt x="782464" y="0"/>
                </a:cubicBezTo>
                <a:cubicBezTo>
                  <a:pt x="1081734" y="-41153"/>
                  <a:pt x="1221776" y="46036"/>
                  <a:pt x="1410347" y="0"/>
                </a:cubicBezTo>
                <a:cubicBezTo>
                  <a:pt x="1598918" y="-46036"/>
                  <a:pt x="1783087" y="65635"/>
                  <a:pt x="2038231" y="0"/>
                </a:cubicBezTo>
                <a:cubicBezTo>
                  <a:pt x="2293375" y="-65635"/>
                  <a:pt x="2496200" y="74899"/>
                  <a:pt x="2728337" y="0"/>
                </a:cubicBezTo>
                <a:cubicBezTo>
                  <a:pt x="2960474" y="-74899"/>
                  <a:pt x="2966532" y="20300"/>
                  <a:pt x="3169552" y="0"/>
                </a:cubicBezTo>
                <a:cubicBezTo>
                  <a:pt x="3372573" y="-20300"/>
                  <a:pt x="3611693" y="44797"/>
                  <a:pt x="3735213" y="0"/>
                </a:cubicBezTo>
                <a:cubicBezTo>
                  <a:pt x="3858733" y="-44797"/>
                  <a:pt x="4008844" y="38875"/>
                  <a:pt x="4238651" y="0"/>
                </a:cubicBezTo>
                <a:cubicBezTo>
                  <a:pt x="4468458" y="-38875"/>
                  <a:pt x="4559489" y="1406"/>
                  <a:pt x="4679867" y="0"/>
                </a:cubicBezTo>
                <a:cubicBezTo>
                  <a:pt x="4800245" y="-1406"/>
                  <a:pt x="5052997" y="66423"/>
                  <a:pt x="5307750" y="0"/>
                </a:cubicBezTo>
                <a:cubicBezTo>
                  <a:pt x="5562503" y="-66423"/>
                  <a:pt x="5555273" y="20361"/>
                  <a:pt x="5686743" y="0"/>
                </a:cubicBezTo>
                <a:cubicBezTo>
                  <a:pt x="5818213" y="-20361"/>
                  <a:pt x="6055038" y="21359"/>
                  <a:pt x="6376849" y="0"/>
                </a:cubicBezTo>
                <a:cubicBezTo>
                  <a:pt x="6468368" y="-20399"/>
                  <a:pt x="6541426" y="49125"/>
                  <a:pt x="6531429" y="154580"/>
                </a:cubicBezTo>
                <a:cubicBezTo>
                  <a:pt x="6553297" y="289286"/>
                  <a:pt x="6509034" y="331505"/>
                  <a:pt x="6531429" y="463732"/>
                </a:cubicBezTo>
                <a:cubicBezTo>
                  <a:pt x="6553824" y="595959"/>
                  <a:pt x="6498318" y="621073"/>
                  <a:pt x="6531429" y="772883"/>
                </a:cubicBezTo>
                <a:cubicBezTo>
                  <a:pt x="6517035" y="868111"/>
                  <a:pt x="6464456" y="922758"/>
                  <a:pt x="6376849" y="927463"/>
                </a:cubicBezTo>
                <a:cubicBezTo>
                  <a:pt x="6221070" y="985152"/>
                  <a:pt x="5989680" y="913885"/>
                  <a:pt x="5811188" y="927463"/>
                </a:cubicBezTo>
                <a:cubicBezTo>
                  <a:pt x="5632696" y="941041"/>
                  <a:pt x="5547512" y="889724"/>
                  <a:pt x="5307750" y="927463"/>
                </a:cubicBezTo>
                <a:cubicBezTo>
                  <a:pt x="5067988" y="965202"/>
                  <a:pt x="4960675" y="906531"/>
                  <a:pt x="4679867" y="927463"/>
                </a:cubicBezTo>
                <a:cubicBezTo>
                  <a:pt x="4399059" y="948395"/>
                  <a:pt x="4394466" y="905405"/>
                  <a:pt x="4238651" y="927463"/>
                </a:cubicBezTo>
                <a:cubicBezTo>
                  <a:pt x="4082836" y="949521"/>
                  <a:pt x="3997586" y="926444"/>
                  <a:pt x="3797436" y="927463"/>
                </a:cubicBezTo>
                <a:cubicBezTo>
                  <a:pt x="3597286" y="928482"/>
                  <a:pt x="3473404" y="882325"/>
                  <a:pt x="3231775" y="927463"/>
                </a:cubicBezTo>
                <a:cubicBezTo>
                  <a:pt x="2990146" y="972601"/>
                  <a:pt x="2884260" y="890082"/>
                  <a:pt x="2666114" y="927463"/>
                </a:cubicBezTo>
                <a:cubicBezTo>
                  <a:pt x="2447968" y="964844"/>
                  <a:pt x="2383553" y="911703"/>
                  <a:pt x="2287121" y="927463"/>
                </a:cubicBezTo>
                <a:cubicBezTo>
                  <a:pt x="2190689" y="943223"/>
                  <a:pt x="1979325" y="874937"/>
                  <a:pt x="1845906" y="927463"/>
                </a:cubicBezTo>
                <a:cubicBezTo>
                  <a:pt x="1712487" y="979989"/>
                  <a:pt x="1548128" y="911796"/>
                  <a:pt x="1466913" y="927463"/>
                </a:cubicBezTo>
                <a:cubicBezTo>
                  <a:pt x="1385698" y="943130"/>
                  <a:pt x="1130287" y="880133"/>
                  <a:pt x="1025698" y="927463"/>
                </a:cubicBezTo>
                <a:cubicBezTo>
                  <a:pt x="921110" y="974793"/>
                  <a:pt x="563824" y="925969"/>
                  <a:pt x="154580" y="927463"/>
                </a:cubicBezTo>
                <a:cubicBezTo>
                  <a:pt x="63066" y="936752"/>
                  <a:pt x="-16688" y="863568"/>
                  <a:pt x="0" y="772883"/>
                </a:cubicBezTo>
                <a:cubicBezTo>
                  <a:pt x="-22472" y="632778"/>
                  <a:pt x="37269" y="532637"/>
                  <a:pt x="0" y="457548"/>
                </a:cubicBezTo>
                <a:cubicBezTo>
                  <a:pt x="-37269" y="382459"/>
                  <a:pt x="35666" y="257332"/>
                  <a:pt x="0" y="15458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0C8F2-E507-B7FB-1118-1019B7C73050}"/>
              </a:ext>
            </a:extLst>
          </p:cNvPr>
          <p:cNvSpPr txBox="1"/>
          <p:nvPr/>
        </p:nvSpPr>
        <p:spPr>
          <a:xfrm>
            <a:off x="4558838" y="1102654"/>
            <a:ext cx="845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Tìm mảnh ghép phù hợp với hình 1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F2064C-1DE4-8119-D0A3-16B246D20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006" y="205466"/>
            <a:ext cx="4784347" cy="4066087"/>
          </a:xfrm>
          <a:prstGeom prst="rect">
            <a:avLst/>
          </a:prstGeom>
        </p:spPr>
      </p:pic>
      <p:sp>
        <p:nvSpPr>
          <p:cNvPr id="12" name="Left Arrow 5">
            <a:hlinkClick r:id="rId8" action="ppaction://hlinksldjump"/>
            <a:extLst>
              <a:ext uri="{FF2B5EF4-FFF2-40B4-BE49-F238E27FC236}">
                <a16:creationId xmlns:a16="http://schemas.microsoft.com/office/drawing/2014/main" id="{D15D57B1-47E0-6907-C4F2-7C25E48DDE81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B2DDA-6B0D-C35F-01A9-0677F7239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909" y="1937793"/>
            <a:ext cx="3286125" cy="1571625"/>
          </a:xfrm>
          <a:prstGeom prst="rect">
            <a:avLst/>
          </a:prstGeom>
        </p:spPr>
      </p:pic>
      <p:pic>
        <p:nvPicPr>
          <p:cNvPr id="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C7C02DAC-847B-2DF9-4F8E-7D20AE2FD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9394AE-A67D-D04C-BCA8-ED0D5CF23C9B}"/>
              </a:ext>
            </a:extLst>
          </p:cNvPr>
          <p:cNvSpPr txBox="1"/>
          <p:nvPr/>
        </p:nvSpPr>
        <p:spPr>
          <a:xfrm>
            <a:off x="6543304" y="2083983"/>
            <a:ext cx="4488214" cy="796885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ker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8CD79E2-8D96-54C1-B428-7309CADDEA21}"/>
              </a:ext>
            </a:extLst>
          </p:cNvPr>
          <p:cNvSpPr/>
          <p:nvPr/>
        </p:nvSpPr>
        <p:spPr>
          <a:xfrm>
            <a:off x="5447211" y="901337"/>
            <a:ext cx="6531429" cy="927463"/>
          </a:xfrm>
          <a:custGeom>
            <a:avLst/>
            <a:gdLst>
              <a:gd name="connsiteX0" fmla="*/ 0 w 6531429"/>
              <a:gd name="connsiteY0" fmla="*/ 154580 h 927463"/>
              <a:gd name="connsiteX1" fmla="*/ 154580 w 6531429"/>
              <a:gd name="connsiteY1" fmla="*/ 0 h 927463"/>
              <a:gd name="connsiteX2" fmla="*/ 782464 w 6531429"/>
              <a:gd name="connsiteY2" fmla="*/ 0 h 927463"/>
              <a:gd name="connsiteX3" fmla="*/ 1223679 w 6531429"/>
              <a:gd name="connsiteY3" fmla="*/ 0 h 927463"/>
              <a:gd name="connsiteX4" fmla="*/ 1664894 w 6531429"/>
              <a:gd name="connsiteY4" fmla="*/ 0 h 927463"/>
              <a:gd name="connsiteX5" fmla="*/ 2355001 w 6531429"/>
              <a:gd name="connsiteY5" fmla="*/ 0 h 927463"/>
              <a:gd name="connsiteX6" fmla="*/ 2982884 w 6531429"/>
              <a:gd name="connsiteY6" fmla="*/ 0 h 927463"/>
              <a:gd name="connsiteX7" fmla="*/ 3361877 w 6531429"/>
              <a:gd name="connsiteY7" fmla="*/ 0 h 927463"/>
              <a:gd name="connsiteX8" fmla="*/ 3865315 w 6531429"/>
              <a:gd name="connsiteY8" fmla="*/ 0 h 927463"/>
              <a:gd name="connsiteX9" fmla="*/ 4493198 w 6531429"/>
              <a:gd name="connsiteY9" fmla="*/ 0 h 927463"/>
              <a:gd name="connsiteX10" fmla="*/ 5121082 w 6531429"/>
              <a:gd name="connsiteY10" fmla="*/ 0 h 927463"/>
              <a:gd name="connsiteX11" fmla="*/ 5500075 w 6531429"/>
              <a:gd name="connsiteY11" fmla="*/ 0 h 927463"/>
              <a:gd name="connsiteX12" fmla="*/ 5879067 w 6531429"/>
              <a:gd name="connsiteY12" fmla="*/ 0 h 927463"/>
              <a:gd name="connsiteX13" fmla="*/ 6376849 w 6531429"/>
              <a:gd name="connsiteY13" fmla="*/ 0 h 927463"/>
              <a:gd name="connsiteX14" fmla="*/ 6531429 w 6531429"/>
              <a:gd name="connsiteY14" fmla="*/ 154580 h 927463"/>
              <a:gd name="connsiteX15" fmla="*/ 6531429 w 6531429"/>
              <a:gd name="connsiteY15" fmla="*/ 445182 h 927463"/>
              <a:gd name="connsiteX16" fmla="*/ 6531429 w 6531429"/>
              <a:gd name="connsiteY16" fmla="*/ 772883 h 927463"/>
              <a:gd name="connsiteX17" fmla="*/ 6376849 w 6531429"/>
              <a:gd name="connsiteY17" fmla="*/ 927463 h 927463"/>
              <a:gd name="connsiteX18" fmla="*/ 5935634 w 6531429"/>
              <a:gd name="connsiteY18" fmla="*/ 927463 h 927463"/>
              <a:gd name="connsiteX19" fmla="*/ 5369973 w 6531429"/>
              <a:gd name="connsiteY19" fmla="*/ 927463 h 927463"/>
              <a:gd name="connsiteX20" fmla="*/ 4928757 w 6531429"/>
              <a:gd name="connsiteY20" fmla="*/ 927463 h 927463"/>
              <a:gd name="connsiteX21" fmla="*/ 4425319 w 6531429"/>
              <a:gd name="connsiteY21" fmla="*/ 927463 h 927463"/>
              <a:gd name="connsiteX22" fmla="*/ 3859658 w 6531429"/>
              <a:gd name="connsiteY22" fmla="*/ 927463 h 927463"/>
              <a:gd name="connsiteX23" fmla="*/ 3293998 w 6531429"/>
              <a:gd name="connsiteY23" fmla="*/ 927463 h 927463"/>
              <a:gd name="connsiteX24" fmla="*/ 2603891 w 6531429"/>
              <a:gd name="connsiteY24" fmla="*/ 927463 h 927463"/>
              <a:gd name="connsiteX25" fmla="*/ 1976008 w 6531429"/>
              <a:gd name="connsiteY25" fmla="*/ 927463 h 927463"/>
              <a:gd name="connsiteX26" fmla="*/ 1597015 w 6531429"/>
              <a:gd name="connsiteY26" fmla="*/ 927463 h 927463"/>
              <a:gd name="connsiteX27" fmla="*/ 906909 w 6531429"/>
              <a:gd name="connsiteY27" fmla="*/ 927463 h 927463"/>
              <a:gd name="connsiteX28" fmla="*/ 154580 w 6531429"/>
              <a:gd name="connsiteY28" fmla="*/ 927463 h 927463"/>
              <a:gd name="connsiteX29" fmla="*/ 0 w 6531429"/>
              <a:gd name="connsiteY29" fmla="*/ 772883 h 927463"/>
              <a:gd name="connsiteX30" fmla="*/ 0 w 6531429"/>
              <a:gd name="connsiteY30" fmla="*/ 476098 h 927463"/>
              <a:gd name="connsiteX31" fmla="*/ 0 w 6531429"/>
              <a:gd name="connsiteY31" fmla="*/ 154580 h 9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1429" h="927463" fill="none" extrusionOk="0">
                <a:moveTo>
                  <a:pt x="0" y="154580"/>
                </a:moveTo>
                <a:cubicBezTo>
                  <a:pt x="4367" y="71170"/>
                  <a:pt x="89110" y="-650"/>
                  <a:pt x="154580" y="0"/>
                </a:cubicBezTo>
                <a:cubicBezTo>
                  <a:pt x="398438" y="-39945"/>
                  <a:pt x="485408" y="72502"/>
                  <a:pt x="782464" y="0"/>
                </a:cubicBezTo>
                <a:cubicBezTo>
                  <a:pt x="1079520" y="-72502"/>
                  <a:pt x="1083559" y="13357"/>
                  <a:pt x="1223679" y="0"/>
                </a:cubicBezTo>
                <a:cubicBezTo>
                  <a:pt x="1363799" y="-13357"/>
                  <a:pt x="1555150" y="32165"/>
                  <a:pt x="1664894" y="0"/>
                </a:cubicBezTo>
                <a:cubicBezTo>
                  <a:pt x="1774638" y="-32165"/>
                  <a:pt x="2210194" y="63200"/>
                  <a:pt x="2355001" y="0"/>
                </a:cubicBezTo>
                <a:cubicBezTo>
                  <a:pt x="2499808" y="-63200"/>
                  <a:pt x="2849726" y="27922"/>
                  <a:pt x="2982884" y="0"/>
                </a:cubicBezTo>
                <a:cubicBezTo>
                  <a:pt x="3116042" y="-27922"/>
                  <a:pt x="3229164" y="38084"/>
                  <a:pt x="3361877" y="0"/>
                </a:cubicBezTo>
                <a:cubicBezTo>
                  <a:pt x="3494590" y="-38084"/>
                  <a:pt x="3708266" y="39971"/>
                  <a:pt x="3865315" y="0"/>
                </a:cubicBezTo>
                <a:cubicBezTo>
                  <a:pt x="4022364" y="-39971"/>
                  <a:pt x="4347817" y="43785"/>
                  <a:pt x="4493198" y="0"/>
                </a:cubicBezTo>
                <a:cubicBezTo>
                  <a:pt x="4638579" y="-43785"/>
                  <a:pt x="4832524" y="43077"/>
                  <a:pt x="5121082" y="0"/>
                </a:cubicBezTo>
                <a:cubicBezTo>
                  <a:pt x="5409640" y="-43077"/>
                  <a:pt x="5353045" y="17170"/>
                  <a:pt x="5500075" y="0"/>
                </a:cubicBezTo>
                <a:cubicBezTo>
                  <a:pt x="5647105" y="-17170"/>
                  <a:pt x="5761874" y="13021"/>
                  <a:pt x="5879067" y="0"/>
                </a:cubicBezTo>
                <a:cubicBezTo>
                  <a:pt x="5996260" y="-13021"/>
                  <a:pt x="6146357" y="36212"/>
                  <a:pt x="6376849" y="0"/>
                </a:cubicBezTo>
                <a:cubicBezTo>
                  <a:pt x="6484415" y="-10540"/>
                  <a:pt x="6532540" y="75267"/>
                  <a:pt x="6531429" y="154580"/>
                </a:cubicBezTo>
                <a:cubicBezTo>
                  <a:pt x="6538377" y="269508"/>
                  <a:pt x="6517859" y="337637"/>
                  <a:pt x="6531429" y="445182"/>
                </a:cubicBezTo>
                <a:cubicBezTo>
                  <a:pt x="6544999" y="552727"/>
                  <a:pt x="6496738" y="689460"/>
                  <a:pt x="6531429" y="772883"/>
                </a:cubicBezTo>
                <a:cubicBezTo>
                  <a:pt x="6551794" y="856864"/>
                  <a:pt x="6460411" y="913285"/>
                  <a:pt x="6376849" y="927463"/>
                </a:cubicBezTo>
                <a:cubicBezTo>
                  <a:pt x="6287936" y="932962"/>
                  <a:pt x="6027742" y="877806"/>
                  <a:pt x="5935634" y="927463"/>
                </a:cubicBezTo>
                <a:cubicBezTo>
                  <a:pt x="5843526" y="977120"/>
                  <a:pt x="5543592" y="869276"/>
                  <a:pt x="5369973" y="927463"/>
                </a:cubicBezTo>
                <a:cubicBezTo>
                  <a:pt x="5196354" y="985650"/>
                  <a:pt x="5065675" y="883024"/>
                  <a:pt x="4928757" y="927463"/>
                </a:cubicBezTo>
                <a:cubicBezTo>
                  <a:pt x="4791839" y="971902"/>
                  <a:pt x="4659723" y="908349"/>
                  <a:pt x="4425319" y="927463"/>
                </a:cubicBezTo>
                <a:cubicBezTo>
                  <a:pt x="4190915" y="946577"/>
                  <a:pt x="4008974" y="913206"/>
                  <a:pt x="3859658" y="927463"/>
                </a:cubicBezTo>
                <a:cubicBezTo>
                  <a:pt x="3710342" y="941720"/>
                  <a:pt x="3576009" y="898203"/>
                  <a:pt x="3293998" y="927463"/>
                </a:cubicBezTo>
                <a:cubicBezTo>
                  <a:pt x="3011987" y="956723"/>
                  <a:pt x="2766450" y="907787"/>
                  <a:pt x="2603891" y="927463"/>
                </a:cubicBezTo>
                <a:cubicBezTo>
                  <a:pt x="2441332" y="947139"/>
                  <a:pt x="2103460" y="924595"/>
                  <a:pt x="1976008" y="927463"/>
                </a:cubicBezTo>
                <a:cubicBezTo>
                  <a:pt x="1848556" y="930331"/>
                  <a:pt x="1721461" y="894609"/>
                  <a:pt x="1597015" y="927463"/>
                </a:cubicBezTo>
                <a:cubicBezTo>
                  <a:pt x="1472569" y="960317"/>
                  <a:pt x="1066878" y="886075"/>
                  <a:pt x="906909" y="927463"/>
                </a:cubicBezTo>
                <a:cubicBezTo>
                  <a:pt x="746940" y="968851"/>
                  <a:pt x="493968" y="865374"/>
                  <a:pt x="154580" y="927463"/>
                </a:cubicBezTo>
                <a:cubicBezTo>
                  <a:pt x="63761" y="930520"/>
                  <a:pt x="-16259" y="867436"/>
                  <a:pt x="0" y="772883"/>
                </a:cubicBezTo>
                <a:cubicBezTo>
                  <a:pt x="-27111" y="704498"/>
                  <a:pt x="26635" y="592700"/>
                  <a:pt x="0" y="476098"/>
                </a:cubicBezTo>
                <a:cubicBezTo>
                  <a:pt x="-26635" y="359496"/>
                  <a:pt x="31729" y="250180"/>
                  <a:pt x="0" y="154580"/>
                </a:cubicBezTo>
                <a:close/>
              </a:path>
              <a:path w="6531429" h="927463" stroke="0" extrusionOk="0">
                <a:moveTo>
                  <a:pt x="0" y="154580"/>
                </a:moveTo>
                <a:cubicBezTo>
                  <a:pt x="-6128" y="67398"/>
                  <a:pt x="81512" y="9367"/>
                  <a:pt x="154580" y="0"/>
                </a:cubicBezTo>
                <a:cubicBezTo>
                  <a:pt x="324226" y="-57024"/>
                  <a:pt x="483194" y="41153"/>
                  <a:pt x="782464" y="0"/>
                </a:cubicBezTo>
                <a:cubicBezTo>
                  <a:pt x="1081734" y="-41153"/>
                  <a:pt x="1221776" y="46036"/>
                  <a:pt x="1410347" y="0"/>
                </a:cubicBezTo>
                <a:cubicBezTo>
                  <a:pt x="1598918" y="-46036"/>
                  <a:pt x="1783087" y="65635"/>
                  <a:pt x="2038231" y="0"/>
                </a:cubicBezTo>
                <a:cubicBezTo>
                  <a:pt x="2293375" y="-65635"/>
                  <a:pt x="2496200" y="74899"/>
                  <a:pt x="2728337" y="0"/>
                </a:cubicBezTo>
                <a:cubicBezTo>
                  <a:pt x="2960474" y="-74899"/>
                  <a:pt x="2966532" y="20300"/>
                  <a:pt x="3169552" y="0"/>
                </a:cubicBezTo>
                <a:cubicBezTo>
                  <a:pt x="3372573" y="-20300"/>
                  <a:pt x="3611693" y="44797"/>
                  <a:pt x="3735213" y="0"/>
                </a:cubicBezTo>
                <a:cubicBezTo>
                  <a:pt x="3858733" y="-44797"/>
                  <a:pt x="4008844" y="38875"/>
                  <a:pt x="4238651" y="0"/>
                </a:cubicBezTo>
                <a:cubicBezTo>
                  <a:pt x="4468458" y="-38875"/>
                  <a:pt x="4559489" y="1406"/>
                  <a:pt x="4679867" y="0"/>
                </a:cubicBezTo>
                <a:cubicBezTo>
                  <a:pt x="4800245" y="-1406"/>
                  <a:pt x="5052997" y="66423"/>
                  <a:pt x="5307750" y="0"/>
                </a:cubicBezTo>
                <a:cubicBezTo>
                  <a:pt x="5562503" y="-66423"/>
                  <a:pt x="5555273" y="20361"/>
                  <a:pt x="5686743" y="0"/>
                </a:cubicBezTo>
                <a:cubicBezTo>
                  <a:pt x="5818213" y="-20361"/>
                  <a:pt x="6055038" y="21359"/>
                  <a:pt x="6376849" y="0"/>
                </a:cubicBezTo>
                <a:cubicBezTo>
                  <a:pt x="6468368" y="-20399"/>
                  <a:pt x="6541426" y="49125"/>
                  <a:pt x="6531429" y="154580"/>
                </a:cubicBezTo>
                <a:cubicBezTo>
                  <a:pt x="6553297" y="289286"/>
                  <a:pt x="6509034" y="331505"/>
                  <a:pt x="6531429" y="463732"/>
                </a:cubicBezTo>
                <a:cubicBezTo>
                  <a:pt x="6553824" y="595959"/>
                  <a:pt x="6498318" y="621073"/>
                  <a:pt x="6531429" y="772883"/>
                </a:cubicBezTo>
                <a:cubicBezTo>
                  <a:pt x="6517035" y="868111"/>
                  <a:pt x="6464456" y="922758"/>
                  <a:pt x="6376849" y="927463"/>
                </a:cubicBezTo>
                <a:cubicBezTo>
                  <a:pt x="6221070" y="985152"/>
                  <a:pt x="5989680" y="913885"/>
                  <a:pt x="5811188" y="927463"/>
                </a:cubicBezTo>
                <a:cubicBezTo>
                  <a:pt x="5632696" y="941041"/>
                  <a:pt x="5547512" y="889724"/>
                  <a:pt x="5307750" y="927463"/>
                </a:cubicBezTo>
                <a:cubicBezTo>
                  <a:pt x="5067988" y="965202"/>
                  <a:pt x="4960675" y="906531"/>
                  <a:pt x="4679867" y="927463"/>
                </a:cubicBezTo>
                <a:cubicBezTo>
                  <a:pt x="4399059" y="948395"/>
                  <a:pt x="4394466" y="905405"/>
                  <a:pt x="4238651" y="927463"/>
                </a:cubicBezTo>
                <a:cubicBezTo>
                  <a:pt x="4082836" y="949521"/>
                  <a:pt x="3997586" y="926444"/>
                  <a:pt x="3797436" y="927463"/>
                </a:cubicBezTo>
                <a:cubicBezTo>
                  <a:pt x="3597286" y="928482"/>
                  <a:pt x="3473404" y="882325"/>
                  <a:pt x="3231775" y="927463"/>
                </a:cubicBezTo>
                <a:cubicBezTo>
                  <a:pt x="2990146" y="972601"/>
                  <a:pt x="2884260" y="890082"/>
                  <a:pt x="2666114" y="927463"/>
                </a:cubicBezTo>
                <a:cubicBezTo>
                  <a:pt x="2447968" y="964844"/>
                  <a:pt x="2383553" y="911703"/>
                  <a:pt x="2287121" y="927463"/>
                </a:cubicBezTo>
                <a:cubicBezTo>
                  <a:pt x="2190689" y="943223"/>
                  <a:pt x="1979325" y="874937"/>
                  <a:pt x="1845906" y="927463"/>
                </a:cubicBezTo>
                <a:cubicBezTo>
                  <a:pt x="1712487" y="979989"/>
                  <a:pt x="1548128" y="911796"/>
                  <a:pt x="1466913" y="927463"/>
                </a:cubicBezTo>
                <a:cubicBezTo>
                  <a:pt x="1385698" y="943130"/>
                  <a:pt x="1130287" y="880133"/>
                  <a:pt x="1025698" y="927463"/>
                </a:cubicBezTo>
                <a:cubicBezTo>
                  <a:pt x="921110" y="974793"/>
                  <a:pt x="563824" y="925969"/>
                  <a:pt x="154580" y="927463"/>
                </a:cubicBezTo>
                <a:cubicBezTo>
                  <a:pt x="63066" y="936752"/>
                  <a:pt x="-16688" y="863568"/>
                  <a:pt x="0" y="772883"/>
                </a:cubicBezTo>
                <a:cubicBezTo>
                  <a:pt x="-22472" y="632778"/>
                  <a:pt x="37269" y="532637"/>
                  <a:pt x="0" y="457548"/>
                </a:cubicBezTo>
                <a:cubicBezTo>
                  <a:pt x="-37269" y="382459"/>
                  <a:pt x="35666" y="257332"/>
                  <a:pt x="0" y="15458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3288C-3040-94F6-CD7F-DE4BBCF1BD84}"/>
              </a:ext>
            </a:extLst>
          </p:cNvPr>
          <p:cNvSpPr txBox="1"/>
          <p:nvPr/>
        </p:nvSpPr>
        <p:spPr>
          <a:xfrm>
            <a:off x="4558838" y="1102654"/>
            <a:ext cx="845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Tìm mảnh ghép phù hợp với hình 1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Left Arrow 5">
            <a:hlinkClick r:id="rId8" action="ppaction://hlinksldjump"/>
            <a:extLst>
              <a:ext uri="{FF2B5EF4-FFF2-40B4-BE49-F238E27FC236}">
                <a16:creationId xmlns:a16="http://schemas.microsoft.com/office/drawing/2014/main" id="{81E36DF8-D2A8-BD46-8ACE-9F318864232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3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9: LUYỆN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TẬP CHUNG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QUEN VỚI HÌNH HỌC PHẲNG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2" descr="F:\AAA-LÀM ẢNH SLIDE\ROBO LT.png">
            <a:extLst>
              <a:ext uri="{FF2B5EF4-FFF2-40B4-BE49-F238E27FC236}">
                <a16:creationId xmlns:a16="http://schemas.microsoft.com/office/drawing/2014/main" id="{44AAB06C-CC43-4443-AC04-009A39EE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0740" y="4172987"/>
            <a:ext cx="2558409" cy="2541579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499" y="383951"/>
            <a:ext cx="1323849" cy="804770"/>
          </a:xfrm>
          <a:prstGeom prst="rect">
            <a:avLst/>
          </a:prstGeom>
          <a:noFill/>
        </p:spPr>
      </p:pic>
      <p:sp>
        <p:nvSpPr>
          <p:cNvPr id="3" name="Title 16"/>
          <p:cNvSpPr txBox="1">
            <a:spLocks/>
          </p:cNvSpPr>
          <p:nvPr/>
        </p:nvSpPr>
        <p:spPr>
          <a:xfrm>
            <a:off x="891540" y="1696871"/>
            <a:ext cx="10664190" cy="430517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endParaRPr lang="en-US" sz="2800" dirty="0">
              <a:solidFill>
                <a:srgbClr val="002060"/>
              </a:solidFill>
              <a:latin typeface="+mj-lt"/>
            </a:endParaRPr>
          </a:p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endParaRPr lang="en-US" sz="2800" dirty="0">
              <a:solidFill>
                <a:srgbClr val="002060"/>
              </a:solidFill>
              <a:latin typeface="+mj-lt"/>
            </a:endParaRPr>
          </a:p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1. Liên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hệ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170" y="2127388"/>
            <a:ext cx="6069330" cy="3891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59" y="751519"/>
            <a:ext cx="1381047" cy="1266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06" y="1989291"/>
            <a:ext cx="1647825" cy="285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195" y="633066"/>
            <a:ext cx="1491615" cy="1280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006" y="1905909"/>
            <a:ext cx="2190750" cy="390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7050" y="633066"/>
            <a:ext cx="1604963" cy="1468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8297" y="2101172"/>
            <a:ext cx="1104900" cy="400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8224" y="2573069"/>
            <a:ext cx="1485900" cy="118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5399" y="3829049"/>
            <a:ext cx="971550" cy="200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1659" y="4177676"/>
            <a:ext cx="1311674" cy="15935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1671" y="5721671"/>
            <a:ext cx="952500" cy="314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6264" y="2560688"/>
            <a:ext cx="1895475" cy="1133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2028" y="3834765"/>
            <a:ext cx="1123950" cy="323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7050" y="2573069"/>
            <a:ext cx="1669472" cy="1261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0635" y="3844290"/>
            <a:ext cx="1066800" cy="3524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32028" y="4299217"/>
            <a:ext cx="1366609" cy="1324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66006" y="5623560"/>
            <a:ext cx="666750" cy="295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10634" y="4342437"/>
            <a:ext cx="1238250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48746" y="5494972"/>
            <a:ext cx="962025" cy="285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9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9621E3E-1402-4D84-BCB2-D76A4BADCFF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AppData\\Local\\Temp\\Rar$DIa3028.4803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9-sử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C9ECB6-F3C9-43D2-8AF8-487CD0C6D18A}:20075771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5D7B73-9AC8-4740-8395-464B59F079FF}:3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74A15-9973-487F-836A-EE77EBC090E5}:20075771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712FFC-BE3A-4646-8099-B5C4B7746323}:30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AECA87-BD59-4216-A973-7B8C7AE8C1C5}:20075771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0BB0CF-BC93-4DA0-A985-DC61C2F7067A}:2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EF6A3D-F430-492F-9EE3-63104D91BB9C}:20075771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0C34D9-7749-496A-8496-8F670716CE17}:2007577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B4CADD-DD58-4F25-AC08-A95336CFBACB}:3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8AF18E-777E-419C-9694-C7CD60A13838}:2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731774-C587-4B55-8737-53BAC823B80A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BFCB58-C9DB-4C2A-A325-2C1D654B54D2}:3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7F78C5-CC1B-4831-A0F9-DA0B90C0D9CE}:20075771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AC7B92-D5C7-4719-8000-58C84A9C6EC8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60F345-0EBD-4989-8699-401FB3B519E5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C7676B-6483-45A1-8ED2-A436CE463349}:20075771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CDDE8-B94A-400F-B52D-3F313B64890A}:20075771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9F7BD3-112A-4FC4-98E6-A4FDDD7E5186}:20075771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2869E1-CE15-4B78-9969-57849A06C65A}:264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327</Words>
  <Application>Microsoft Office PowerPoint</Application>
  <PresentationFormat>Widescreen</PresentationFormat>
  <Paragraphs>68</Paragraphs>
  <Slides>19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Arial</vt:lpstr>
      <vt:lpstr>Arial-Rounded</vt:lpstr>
      <vt:lpstr>Averta Std CY Bold</vt:lpstr>
      <vt:lpstr>Calibri</vt:lpstr>
      <vt:lpstr>Calibri Light</vt:lpstr>
      <vt:lpstr>SVN-Fiolex Girls</vt:lpstr>
      <vt:lpstr>Times New Roman</vt:lpstr>
      <vt:lpstr>字魂58号-创中黑</vt:lpstr>
      <vt:lpstr>自定义设计方案</vt:lpstr>
      <vt:lpstr>1_Office Theme</vt:lpstr>
      <vt:lpstr>2_Office Theme</vt:lpstr>
      <vt:lpstr>-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9-sửa</dc:title>
  <dc:creator>tran thao</dc:creator>
  <cp:lastModifiedBy>Admin</cp:lastModifiedBy>
  <cp:revision>52</cp:revision>
  <dcterms:created xsi:type="dcterms:W3CDTF">2021-07-24T01:07:49Z</dcterms:created>
  <dcterms:modified xsi:type="dcterms:W3CDTF">2025-11-23T08:51:12Z</dcterms:modified>
</cp:coreProperties>
</file>