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1" r:id="rId2"/>
    <p:sldMasterId id="2147483703" r:id="rId3"/>
    <p:sldMasterId id="2147483716" r:id="rId4"/>
  </p:sldMasterIdLst>
  <p:notesMasterIdLst>
    <p:notesMasterId r:id="rId20"/>
  </p:notesMasterIdLst>
  <p:sldIdLst>
    <p:sldId id="393" r:id="rId5"/>
    <p:sldId id="394" r:id="rId6"/>
    <p:sldId id="396" r:id="rId7"/>
    <p:sldId id="264" r:id="rId8"/>
    <p:sldId id="322" r:id="rId9"/>
    <p:sldId id="397" r:id="rId10"/>
    <p:sldId id="282" r:id="rId11"/>
    <p:sldId id="355" r:id="rId12"/>
    <p:sldId id="398" r:id="rId13"/>
    <p:sldId id="288" r:id="rId14"/>
    <p:sldId id="293" r:id="rId15"/>
    <p:sldId id="294" r:id="rId16"/>
    <p:sldId id="275" r:id="rId17"/>
    <p:sldId id="289" r:id="rId18"/>
    <p:sldId id="27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7D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C18AAE-740B-4D06-81A4-DA549DC56547}" type="datetimeFigureOut">
              <a:rPr lang="en-US" smtClean="0"/>
              <a:t>8/17/2025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1BD7F7-1CBE-41A8-A779-3276CC4F336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B4BB279A-D454-406E-A0DD-490F1F308CA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309"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4825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45DC23-7FF6-47A3-9368-3DEE76633633}" type="datetimeFigureOut">
              <a:rPr lang="en-US" smtClean="0"/>
              <a:t>8/17/2025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45DC23-7FF6-47A3-9368-3DEE76633633}" type="datetimeFigureOut">
              <a:rPr lang="en-US" smtClean="0"/>
              <a:t>8/17/2025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45DC23-7FF6-47A3-9368-3DEE76633633}" type="datetimeFigureOut">
              <a:rPr lang="en-US" smtClean="0"/>
              <a:t>8/17/2025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
        <p:nvSpPr>
          <p:cNvPr id="126" name="Google Shape;126;p5"/>
          <p:cNvSpPr/>
          <p:nvPr/>
        </p:nvSpPr>
        <p:spPr>
          <a:xfrm rot="-1209093">
            <a:off x="11292123" y="5438995"/>
            <a:ext cx="905652" cy="8206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11578018" y="536089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9416645" y="-146300"/>
            <a:ext cx="512617" cy="52480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11352533" y="2180867"/>
            <a:ext cx="1066011" cy="111071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3741344">
            <a:off x="11358665" y="1904650"/>
            <a:ext cx="600748" cy="615029"/>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9392951" y="1080003"/>
            <a:ext cx="1242053" cy="112549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10050466" y="183256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5"/>
          <p:cNvSpPr/>
          <p:nvPr/>
        </p:nvSpPr>
        <p:spPr>
          <a:xfrm rot="-6335216">
            <a:off x="9154434" y="6070214"/>
            <a:ext cx="1196772" cy="88892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10549166" y="-173966"/>
            <a:ext cx="1065993" cy="107957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5"/>
          <p:cNvSpPr/>
          <p:nvPr/>
        </p:nvSpPr>
        <p:spPr>
          <a:xfrm rot="-6692267">
            <a:off x="9055853" y="3187153"/>
            <a:ext cx="923320" cy="68581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9756737" y="3195233"/>
            <a:ext cx="374668" cy="3835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10218184" y="4196534"/>
            <a:ext cx="905659" cy="9171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5"/>
          <p:cNvSpPr/>
          <p:nvPr/>
        </p:nvSpPr>
        <p:spPr>
          <a:xfrm rot="1318871">
            <a:off x="95605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03646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rot="-548659">
            <a:off x="112977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rot="-9290062">
            <a:off x="111410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rot="5503490">
            <a:off x="92354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9756750" y="33716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5"/>
          <p:cNvSpPr/>
          <p:nvPr/>
        </p:nvSpPr>
        <p:spPr>
          <a:xfrm rot="-830047">
            <a:off x="9262252" y="29385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92638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5"/>
          <p:cNvSpPr/>
          <p:nvPr/>
        </p:nvSpPr>
        <p:spPr>
          <a:xfrm rot="8224608">
            <a:off x="104789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txBox="1">
            <a:spLocks noGrp="1"/>
          </p:cNvSpPr>
          <p:nvPr>
            <p:ph type="title"/>
          </p:nvPr>
        </p:nvSpPr>
        <p:spPr>
          <a:xfrm>
            <a:off x="609600" y="579433"/>
            <a:ext cx="7979600" cy="11432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8" name="Google Shape;148;p5"/>
          <p:cNvSpPr txBox="1">
            <a:spLocks noGrp="1"/>
          </p:cNvSpPr>
          <p:nvPr>
            <p:ph type="body" idx="1"/>
          </p:nvPr>
        </p:nvSpPr>
        <p:spPr>
          <a:xfrm>
            <a:off x="609600" y="1905000"/>
            <a:ext cx="7979600" cy="4227200"/>
          </a:xfrm>
          <a:prstGeom prst="rect">
            <a:avLst/>
          </a:prstGeom>
        </p:spPr>
        <p:txBody>
          <a:bodyPr spcFirstLastPara="1" wrap="square" lIns="91425" tIns="91425" rIns="91425" bIns="91425" anchor="t" anchorCtr="0">
            <a:noAutofit/>
          </a:bodyPr>
          <a:lstStyle>
            <a:lvl1pPr marL="609600" lvl="0" indent="-525145">
              <a:spcBef>
                <a:spcPts val="800"/>
              </a:spcBef>
              <a:spcAft>
                <a:spcPts val="0"/>
              </a:spcAft>
              <a:buSzPts val="2600"/>
              <a:buChar char="༝"/>
              <a:defRPr/>
            </a:lvl1pPr>
            <a:lvl2pPr marL="1219200" lvl="1" indent="-525145">
              <a:spcBef>
                <a:spcPts val="0"/>
              </a:spcBef>
              <a:spcAft>
                <a:spcPts val="0"/>
              </a:spcAft>
              <a:buSzPts val="2600"/>
              <a:buChar char="○"/>
              <a:defRPr/>
            </a:lvl2pPr>
            <a:lvl3pPr marL="1828800" lvl="2" indent="-525145">
              <a:spcBef>
                <a:spcPts val="0"/>
              </a:spcBef>
              <a:spcAft>
                <a:spcPts val="0"/>
              </a:spcAft>
              <a:buSzPts val="2600"/>
              <a:buChar char="■"/>
              <a:defRPr/>
            </a:lvl3pPr>
            <a:lvl4pPr marL="2438400" lvl="3" indent="-525145">
              <a:spcBef>
                <a:spcPts val="0"/>
              </a:spcBef>
              <a:spcAft>
                <a:spcPts val="0"/>
              </a:spcAft>
              <a:buSzPts val="2600"/>
              <a:buChar char="●"/>
              <a:defRPr/>
            </a:lvl4pPr>
            <a:lvl5pPr marL="3048000" lvl="4" indent="-525145">
              <a:spcBef>
                <a:spcPts val="0"/>
              </a:spcBef>
              <a:spcAft>
                <a:spcPts val="0"/>
              </a:spcAft>
              <a:buSzPts val="2600"/>
              <a:buChar char="○"/>
              <a:defRPr/>
            </a:lvl5pPr>
            <a:lvl6pPr marL="3657600" lvl="5" indent="-525145">
              <a:spcBef>
                <a:spcPts val="0"/>
              </a:spcBef>
              <a:spcAft>
                <a:spcPts val="0"/>
              </a:spcAft>
              <a:buSzPts val="2600"/>
              <a:buChar char="■"/>
              <a:defRPr/>
            </a:lvl6pPr>
            <a:lvl7pPr marL="4267200" lvl="6" indent="-525145">
              <a:spcBef>
                <a:spcPts val="0"/>
              </a:spcBef>
              <a:spcAft>
                <a:spcPts val="0"/>
              </a:spcAft>
              <a:buSzPts val="2600"/>
              <a:buChar char="●"/>
              <a:defRPr/>
            </a:lvl7pPr>
            <a:lvl8pPr marL="4876800" lvl="7" indent="-525145">
              <a:spcBef>
                <a:spcPts val="0"/>
              </a:spcBef>
              <a:spcAft>
                <a:spcPts val="0"/>
              </a:spcAft>
              <a:buSzPts val="2600"/>
              <a:buChar char="○"/>
              <a:defRPr/>
            </a:lvl8pPr>
            <a:lvl9pPr marL="5486400" lvl="8" indent="-525145">
              <a:spcBef>
                <a:spcPts val="0"/>
              </a:spcBef>
              <a:spcAft>
                <a:spcPts val="0"/>
              </a:spcAft>
              <a:buSzPts val="26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with color background 2">
  <p:cSld name="Blank with color background 2">
    <p:bg>
      <p:bgPr>
        <a:solidFill>
          <a:srgbClr val="FF7B59"/>
        </a:solidFill>
        <a:effectLst/>
      </p:bgPr>
    </p:bg>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GB" smtClean="0"/>
              <a:t>‹#›</a:t>
            </a:fld>
            <a:endParaRPr lang="en-GB"/>
          </a:p>
        </p:txBody>
      </p:sp>
      <p:sp>
        <p:nvSpPr>
          <p:cNvPr id="322" name="Google Shape;322;p13"/>
          <p:cNvSpPr/>
          <p:nvPr/>
        </p:nvSpPr>
        <p:spPr>
          <a:xfrm rot="1318871">
            <a:off x="104749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3"/>
          <p:cNvSpPr/>
          <p:nvPr/>
        </p:nvSpPr>
        <p:spPr>
          <a:xfrm>
            <a:off x="109742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3"/>
          <p:cNvSpPr/>
          <p:nvPr/>
        </p:nvSpPr>
        <p:spPr>
          <a:xfrm rot="-548659">
            <a:off x="115009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3"/>
          <p:cNvSpPr/>
          <p:nvPr/>
        </p:nvSpPr>
        <p:spPr>
          <a:xfrm rot="-9290062">
            <a:off x="113442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3"/>
          <p:cNvSpPr/>
          <p:nvPr/>
        </p:nvSpPr>
        <p:spPr>
          <a:xfrm rot="5503490">
            <a:off x="105562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3"/>
          <p:cNvSpPr/>
          <p:nvPr/>
        </p:nvSpPr>
        <p:spPr>
          <a:xfrm>
            <a:off x="10975950" y="35748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3"/>
          <p:cNvSpPr/>
          <p:nvPr/>
        </p:nvSpPr>
        <p:spPr>
          <a:xfrm rot="-830047">
            <a:off x="10481452" y="31417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3"/>
          <p:cNvSpPr/>
          <p:nvPr/>
        </p:nvSpPr>
        <p:spPr>
          <a:xfrm>
            <a:off x="101782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3"/>
          <p:cNvSpPr/>
          <p:nvPr/>
        </p:nvSpPr>
        <p:spPr>
          <a:xfrm rot="8224608">
            <a:off x="110885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8/17/2025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10651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8/17/2025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60679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8/17/2025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66756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8/17/2025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64660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8/17/2025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77167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8/17/2025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7728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45DC23-7FF6-47A3-9368-3DEE76633633}" type="datetimeFigureOut">
              <a:rPr lang="en-US" smtClean="0"/>
              <a:t>8/17/2025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8/17/2025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544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8/17/2025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66655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8/17/2025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61272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8/17/2025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75083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8/17/2025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91060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8/17/2025</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397877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8/17/2025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091778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8/17/2025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30416239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0363964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267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45DC23-7FF6-47A3-9368-3DEE76633633}" type="datetimeFigureOut">
              <a:rPr lang="en-US" smtClean="0"/>
              <a:t>8/17/2025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E5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8/17/2025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797170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049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093554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8/17/2025</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116928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8/17/2025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4215584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8/17/2025</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6149216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chemeClr val="accent2">
            <a:lumMod val="20000"/>
            <a:lumOff val="80000"/>
          </a:schemeClr>
        </a:solidFill>
        <a:effectLst/>
      </p:bgPr>
    </p:bg>
    <p:spTree>
      <p:nvGrpSpPr>
        <p:cNvPr id="1" name="Shape 12"/>
        <p:cNvGrpSpPr/>
        <p:nvPr/>
      </p:nvGrpSpPr>
      <p:grpSpPr>
        <a:xfrm>
          <a:off x="0" y="0"/>
          <a:ext cx="0" cy="0"/>
          <a:chOff x="0" y="0"/>
          <a:chExt cx="0" cy="0"/>
        </a:xfrm>
      </p:grpSpPr>
      <p:sp>
        <p:nvSpPr>
          <p:cNvPr id="11" name="Freeform 17">
            <a:extLst>
              <a:ext uri="{FF2B5EF4-FFF2-40B4-BE49-F238E27FC236}">
                <a16:creationId xmlns:a16="http://schemas.microsoft.com/office/drawing/2014/main" id="{A2D75A9B-0539-4922-A971-098E2F07112B}"/>
              </a:ext>
            </a:extLst>
          </p:cNvPr>
          <p:cNvSpPr/>
          <p:nvPr userDrawn="1"/>
        </p:nvSpPr>
        <p:spPr>
          <a:xfrm>
            <a:off x="280793" y="1122218"/>
            <a:ext cx="11720707" cy="5564332"/>
          </a:xfrm>
          <a:prstGeom prst="rect">
            <a:avLst/>
          </a:prstGeom>
          <a:solidFill>
            <a:schemeClr val="bg1"/>
          </a:solidFill>
          <a:ln w="254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6" name="Group 5"/>
          <p:cNvGrpSpPr/>
          <p:nvPr userDrawn="1"/>
        </p:nvGrpSpPr>
        <p:grpSpPr>
          <a:xfrm>
            <a:off x="502731" y="341095"/>
            <a:ext cx="2574745" cy="1931059"/>
            <a:chOff x="237072" y="234585"/>
            <a:chExt cx="1448294" cy="1448294"/>
          </a:xfrm>
          <a:solidFill>
            <a:schemeClr val="bg1"/>
          </a:solidFill>
        </p:grpSpPr>
        <p:sp>
          <p:nvSpPr>
            <p:cNvPr id="7" name="Oval 6"/>
            <p:cNvSpPr/>
            <p:nvPr/>
          </p:nvSpPr>
          <p:spPr>
            <a:xfrm>
              <a:off x="237072" y="234585"/>
              <a:ext cx="1448294" cy="1448294"/>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grp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77376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E24530-B66F-4473-ADD6-7D32B9BE029C}" type="datetimeFigureOut">
              <a:rPr lang="en-US" smtClean="0"/>
              <a:t>8/17/2025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367679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24530-B66F-4473-ADD6-7D32B9BE029C}" type="datetimeFigureOut">
              <a:rPr lang="en-US" smtClean="0"/>
              <a:t>8/17/2025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5357614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E24530-B66F-4473-ADD6-7D32B9BE029C}" type="datetimeFigureOut">
              <a:rPr lang="en-US" smtClean="0"/>
              <a:t>8/17/2025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977117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45DC23-7FF6-47A3-9368-3DEE76633633}" type="datetimeFigureOut">
              <a:rPr lang="en-US" smtClean="0"/>
              <a:t>8/17/2025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E24530-B66F-4473-ADD6-7D32B9BE029C}" type="datetimeFigureOut">
              <a:rPr lang="en-US" smtClean="0"/>
              <a:t>8/17/2025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7980917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E24530-B66F-4473-ADD6-7D32B9BE029C}" type="datetimeFigureOut">
              <a:rPr lang="en-US" smtClean="0"/>
              <a:t>8/17/2025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1057835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E24530-B66F-4473-ADD6-7D32B9BE029C}" type="datetimeFigureOut">
              <a:rPr lang="en-US" smtClean="0"/>
              <a:t>8/17/2025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12701635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E24530-B66F-4473-ADD6-7D32B9BE029C}" type="datetimeFigureOut">
              <a:rPr lang="en-US" smtClean="0"/>
              <a:t>8/17/2025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611073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E24530-B66F-4473-ADD6-7D32B9BE029C}" type="datetimeFigureOut">
              <a:rPr lang="en-US" smtClean="0"/>
              <a:t>8/17/2025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6330638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E24530-B66F-4473-ADD6-7D32B9BE029C}" type="datetimeFigureOut">
              <a:rPr lang="en-US" smtClean="0"/>
              <a:t>8/17/2025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4832816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24530-B66F-4473-ADD6-7D32B9BE029C}" type="datetimeFigureOut">
              <a:rPr lang="en-US" smtClean="0"/>
              <a:t>8/17/2025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912151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24530-B66F-4473-ADD6-7D32B9BE029C}" type="datetimeFigureOut">
              <a:rPr lang="en-US" smtClean="0"/>
              <a:t>8/17/2025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4342897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200810"/>
      </p:ext>
    </p:extLst>
  </p:cSld>
  <p:clrMapOvr>
    <a:masterClrMapping/>
  </p:clrMapOvr>
  <mc:AlternateContent xmlns:mc="http://schemas.openxmlformats.org/markup-compatibility/2006" xmlns:p14="http://schemas.microsoft.com/office/powerpoint/2010/main">
    <mc:Choice Requires="p14">
      <p:transition spd="slow" p14:dur="4000" advClick="0" advTm="2000">
        <p14:vortex dir="r"/>
      </p:transition>
    </mc:Choice>
    <mc:Fallback xmlns="">
      <p:transition spd="slow"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45DC23-7FF6-47A3-9368-3DEE76633633}" type="datetimeFigureOut">
              <a:rPr lang="en-US" smtClean="0"/>
              <a:t>8/17/2025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45DC23-7FF6-47A3-9368-3DEE76633633}" type="datetimeFigureOut">
              <a:rPr lang="en-US" smtClean="0"/>
              <a:t>8/17/2025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45DC23-7FF6-47A3-9368-3DEE76633633}" type="datetimeFigureOut">
              <a:rPr lang="en-US" smtClean="0"/>
              <a:t>8/17/2025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45DC23-7FF6-47A3-9368-3DEE76633633}" type="datetimeFigureOut">
              <a:rPr lang="en-US" smtClean="0"/>
              <a:t>8/17/2025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45DC23-7FF6-47A3-9368-3DEE76633633}" type="datetimeFigureOut">
              <a:rPr lang="en-US" smtClean="0"/>
              <a:t>8/17/2025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5DC23-7FF6-47A3-9368-3DEE76633633}" type="datetimeFigureOut">
              <a:rPr lang="en-US" smtClean="0"/>
              <a:t>8/17/2025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36B7B-17EB-40A7-9E99-3E7AE1817C5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8/17/2025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594489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189728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E24530-B66F-4473-ADD6-7D32B9BE029C}" type="datetimeFigureOut">
              <a:rPr lang="en-US" smtClean="0"/>
              <a:t>8/17/2025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CFC076-3453-4B97-B12D-D1475B296021}" type="slidenum">
              <a:rPr lang="en-US" smtClean="0"/>
              <a:t>‹#›</a:t>
            </a:fld>
            <a:endParaRPr lang="en-US"/>
          </a:p>
        </p:txBody>
      </p:sp>
    </p:spTree>
    <p:extLst>
      <p:ext uri="{BB962C8B-B14F-4D97-AF65-F5344CB8AC3E}">
        <p14:creationId xmlns:p14="http://schemas.microsoft.com/office/powerpoint/2010/main" val="121334179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3.xml"/><Relationship Id="rId5" Type="http://schemas.openxmlformats.org/officeDocument/2006/relationships/image" Target="../media/image28.pn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1.png"/><Relationship Id="rId5" Type="http://schemas.openxmlformats.org/officeDocument/2006/relationships/slideLayout" Target="../slideLayouts/slideLayout14.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slideLayout" Target="../slideLayouts/slideLayout15.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4.png"/><Relationship Id="rId12" Type="http://schemas.openxmlformats.org/officeDocument/2006/relationships/image" Target="../media/image15.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slideLayout" Target="../slideLayouts/slideLayout15.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6.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1.xml"/><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3" name="Thought Bubble: Cloud 2"/>
          <p:cNvSpPr/>
          <p:nvPr/>
        </p:nvSpPr>
        <p:spPr>
          <a:xfrm>
            <a:off x="884419" y="1523082"/>
            <a:ext cx="7809876" cy="3048917"/>
          </a:xfrm>
          <a:prstGeom prst="cloudCallout">
            <a:avLst>
              <a:gd name="adj1" fmla="val -36218"/>
              <a:gd name="adj2" fmla="val 343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Google Shape;560;p37"/>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ctr" anchorCtr="0">
            <a:noAutofit/>
          </a:bodyPr>
          <a:lstStyle/>
          <a:p>
            <a:pPr defTabSz="1219200">
              <a:buClr>
                <a:srgbClr val="000000"/>
              </a:buClr>
            </a:pPr>
            <a:fld id="{00000000-1234-1234-1234-123412341234}" type="slidenum">
              <a:rPr lang="en-GB" kern="0">
                <a:solidFill>
                  <a:srgbClr val="65677F"/>
                </a:solidFill>
              </a:rPr>
              <a:t>10</a:t>
            </a:fld>
            <a:endParaRPr kern="0">
              <a:solidFill>
                <a:srgbClr val="65677F"/>
              </a:solidFill>
            </a:endParaRPr>
          </a:p>
        </p:txBody>
      </p:sp>
      <p:sp>
        <p:nvSpPr>
          <p:cNvPr id="10" name="Google Shape;461;p28"/>
          <p:cNvSpPr txBox="1"/>
          <p:nvPr/>
        </p:nvSpPr>
        <p:spPr>
          <a:xfrm>
            <a:off x="1218505" y="2190146"/>
            <a:ext cx="7141703" cy="214201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4800" b="1" kern="0" dirty="0">
                <a:solidFill>
                  <a:srgbClr val="FF0000"/>
                </a:solidFill>
                <a:latin typeface="VNI-Avo" charset="0"/>
                <a:cs typeface="VNI-Avo" charset="0"/>
              </a:rPr>
              <a:t>Viết Bảng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et chu 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48025" y="0"/>
            <a:ext cx="569595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61747" y="3629"/>
            <a:ext cx="802005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15082" y="4291233"/>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606439" y="4438775"/>
            <a:ext cx="2570480" cy="240517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1948"/>
          <a:stretch/>
        </p:blipFill>
        <p:spPr>
          <a:xfrm>
            <a:off x="1672431" y="1"/>
            <a:ext cx="8133913" cy="5586413"/>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2086" y="2465389"/>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4933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399;p20"/>
          <p:cNvGrpSpPr/>
          <p:nvPr/>
        </p:nvGrpSpPr>
        <p:grpSpPr>
          <a:xfrm rot="478072">
            <a:off x="1309774" y="3995237"/>
            <a:ext cx="1762332" cy="1404699"/>
            <a:chOff x="1619858" y="3028726"/>
            <a:chExt cx="1762332" cy="1404699"/>
          </a:xfrm>
        </p:grpSpPr>
        <p:sp>
          <p:nvSpPr>
            <p:cNvPr id="4" name="Google Shape;400;p20"/>
            <p:cNvSpPr/>
            <p:nvPr/>
          </p:nvSpPr>
          <p:spPr>
            <a:xfrm rot="-8665993">
              <a:off x="1726628" y="3199477"/>
              <a:ext cx="968" cy="7905"/>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5" name="Google Shape;401;p20"/>
            <p:cNvSpPr/>
            <p:nvPr/>
          </p:nvSpPr>
          <p:spPr>
            <a:xfrm rot="-8665993">
              <a:off x="1547757" y="3549279"/>
              <a:ext cx="1906534" cy="363592"/>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2D050"/>
            </a:solidFill>
            <a:ln>
              <a:noFill/>
            </a:ln>
            <a:effectLst>
              <a:outerShdw blurRad="42863" dist="19050" dir="19200000" algn="bl" rotWithShape="0">
                <a:srgbClr val="000000">
                  <a:alpha val="22000"/>
                </a:srgbClr>
              </a:outerShdw>
            </a:effectLst>
          </p:spPr>
          <p:txBody>
            <a:bodyPr spcFirstLastPara="1" wrap="square" lIns="91425" tIns="91425" rIns="91425" bIns="91425" anchor="ctr" anchorCtr="0">
              <a:noAutofit/>
            </a:bodyPr>
            <a:lstStyle/>
            <a:p>
              <a:endParaRPr>
                <a:solidFill>
                  <a:prstClr val="black"/>
                </a:solidFill>
                <a:latin typeface="Calibri"/>
              </a:endParaRPr>
            </a:p>
          </p:txBody>
        </p:sp>
        <p:sp>
          <p:nvSpPr>
            <p:cNvPr id="6" name="Google Shape;402;p20"/>
            <p:cNvSpPr/>
            <p:nvPr/>
          </p:nvSpPr>
          <p:spPr>
            <a:xfrm>
              <a:off x="1832325" y="333034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7" name="Google Shape;403;p20"/>
            <p:cNvSpPr/>
            <p:nvPr/>
          </p:nvSpPr>
          <p:spPr>
            <a:xfrm>
              <a:off x="1993875" y="344992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8" name="Google Shape;404;p20"/>
            <p:cNvSpPr/>
            <p:nvPr/>
          </p:nvSpPr>
          <p:spPr>
            <a:xfrm>
              <a:off x="1968263" y="32836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9" name="Google Shape;405;p20"/>
            <p:cNvSpPr/>
            <p:nvPr/>
          </p:nvSpPr>
          <p:spPr>
            <a:xfrm>
              <a:off x="2252425" y="3416053"/>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0" name="Google Shape;406;p20"/>
            <p:cNvSpPr/>
            <p:nvPr/>
          </p:nvSpPr>
          <p:spPr>
            <a:xfrm>
              <a:off x="2104188" y="33781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1" name="Google Shape;407;p20"/>
            <p:cNvSpPr/>
            <p:nvPr/>
          </p:nvSpPr>
          <p:spPr>
            <a:xfrm>
              <a:off x="2104188" y="35500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2" name="Google Shape;408;p20"/>
            <p:cNvSpPr/>
            <p:nvPr/>
          </p:nvSpPr>
          <p:spPr>
            <a:xfrm>
              <a:off x="1868488" y="31337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3" name="Google Shape;409;p20"/>
            <p:cNvSpPr/>
            <p:nvPr/>
          </p:nvSpPr>
          <p:spPr>
            <a:xfrm>
              <a:off x="2252425" y="36504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4" name="Google Shape;410;p20"/>
            <p:cNvSpPr/>
            <p:nvPr/>
          </p:nvSpPr>
          <p:spPr>
            <a:xfrm>
              <a:off x="2349400" y="3745216"/>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5" name="Google Shape;411;p20"/>
            <p:cNvSpPr/>
            <p:nvPr/>
          </p:nvSpPr>
          <p:spPr>
            <a:xfrm>
              <a:off x="2471175" y="36504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6" name="Google Shape;412;p20"/>
            <p:cNvSpPr/>
            <p:nvPr/>
          </p:nvSpPr>
          <p:spPr>
            <a:xfrm>
              <a:off x="2512675" y="384954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7" name="Google Shape;413;p20"/>
            <p:cNvSpPr/>
            <p:nvPr/>
          </p:nvSpPr>
          <p:spPr>
            <a:xfrm>
              <a:off x="2616300" y="37033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8" name="Google Shape;414;p20"/>
            <p:cNvSpPr/>
            <p:nvPr/>
          </p:nvSpPr>
          <p:spPr>
            <a:xfrm>
              <a:off x="2657125" y="384954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9" name="Google Shape;415;p20"/>
            <p:cNvSpPr/>
            <p:nvPr/>
          </p:nvSpPr>
          <p:spPr>
            <a:xfrm>
              <a:off x="2381150" y="3550066"/>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20" name="Google Shape;416;p20"/>
            <p:cNvSpPr/>
            <p:nvPr/>
          </p:nvSpPr>
          <p:spPr>
            <a:xfrm>
              <a:off x="2826988" y="3868403"/>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21" name="Google Shape;417;p20"/>
            <p:cNvSpPr/>
            <p:nvPr/>
          </p:nvSpPr>
          <p:spPr>
            <a:xfrm>
              <a:off x="2937625" y="40155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22" name="Google Shape;418;p20"/>
            <p:cNvSpPr/>
            <p:nvPr/>
          </p:nvSpPr>
          <p:spPr>
            <a:xfrm>
              <a:off x="2767300" y="40155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23" name="Google Shape;419;p20"/>
            <p:cNvSpPr/>
            <p:nvPr/>
          </p:nvSpPr>
          <p:spPr>
            <a:xfrm>
              <a:off x="2997325" y="41715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24" name="Google Shape;420;p20"/>
            <p:cNvSpPr/>
            <p:nvPr/>
          </p:nvSpPr>
          <p:spPr>
            <a:xfrm>
              <a:off x="3107950" y="4056853"/>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25" name="Google Shape;421;p20"/>
            <p:cNvSpPr/>
            <p:nvPr/>
          </p:nvSpPr>
          <p:spPr>
            <a:xfrm>
              <a:off x="3107950" y="4203016"/>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grpSp>
      <p:grpSp>
        <p:nvGrpSpPr>
          <p:cNvPr id="26" name="Google Shape;306;p20"/>
          <p:cNvGrpSpPr/>
          <p:nvPr/>
        </p:nvGrpSpPr>
        <p:grpSpPr>
          <a:xfrm rot="1742937">
            <a:off x="9134794" y="1620044"/>
            <a:ext cx="1912774" cy="1010181"/>
            <a:chOff x="5862862" y="867279"/>
            <a:chExt cx="1912829" cy="1010210"/>
          </a:xfrm>
        </p:grpSpPr>
        <p:sp>
          <p:nvSpPr>
            <p:cNvPr id="27" name="Google Shape;307;p20"/>
            <p:cNvSpPr/>
            <p:nvPr/>
          </p:nvSpPr>
          <p:spPr>
            <a:xfrm rot="1233980">
              <a:off x="7702903" y="1677825"/>
              <a:ext cx="968" cy="7906"/>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28" name="Google Shape;308;p20"/>
            <p:cNvSpPr/>
            <p:nvPr/>
          </p:nvSpPr>
          <p:spPr>
            <a:xfrm rot="1233980">
              <a:off x="5865970" y="1190581"/>
              <a:ext cx="1906613" cy="363607"/>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FFC000"/>
            </a:solidFill>
            <a:ln>
              <a:noFill/>
            </a:ln>
            <a:effectLst>
              <a:outerShdw blurRad="42863" dist="19050" dir="19380000" algn="bl" rotWithShape="0">
                <a:srgbClr val="000000">
                  <a:alpha val="21000"/>
                </a:srgbClr>
              </a:outerShdw>
            </a:effectLst>
          </p:spPr>
          <p:txBody>
            <a:bodyPr spcFirstLastPara="1" wrap="square" lIns="91425" tIns="91425" rIns="91425" bIns="91425" anchor="ctr" anchorCtr="0">
              <a:noAutofit/>
            </a:bodyPr>
            <a:lstStyle/>
            <a:p>
              <a:endParaRPr>
                <a:solidFill>
                  <a:prstClr val="black"/>
                </a:solidFill>
                <a:latin typeface="Calibri"/>
              </a:endParaRPr>
            </a:p>
          </p:txBody>
        </p:sp>
        <p:sp>
          <p:nvSpPr>
            <p:cNvPr id="29" name="Google Shape;309;p20"/>
            <p:cNvSpPr/>
            <p:nvPr/>
          </p:nvSpPr>
          <p:spPr>
            <a:xfrm rot="1233980">
              <a:off x="7060840" y="1317101"/>
              <a:ext cx="136655" cy="349302"/>
            </a:xfrm>
            <a:custGeom>
              <a:avLst/>
              <a:gdLst/>
              <a:ahLst/>
              <a:cxnLst/>
              <a:rect l="l" t="t" r="r" b="b"/>
              <a:pathLst>
                <a:path w="2541" h="6495" extrusionOk="0">
                  <a:moveTo>
                    <a:pt x="70" y="2732"/>
                  </a:moveTo>
                  <a:cubicBezTo>
                    <a:pt x="72" y="2842"/>
                    <a:pt x="70" y="2877"/>
                    <a:pt x="67" y="2877"/>
                  </a:cubicBezTo>
                  <a:cubicBezTo>
                    <a:pt x="64" y="2877"/>
                    <a:pt x="60" y="2849"/>
                    <a:pt x="57" y="2821"/>
                  </a:cubicBezTo>
                  <a:lnTo>
                    <a:pt x="70" y="2732"/>
                  </a:lnTo>
                  <a:close/>
                  <a:moveTo>
                    <a:pt x="2382" y="3356"/>
                  </a:moveTo>
                  <a:cubicBezTo>
                    <a:pt x="2379" y="3382"/>
                    <a:pt x="2374" y="3429"/>
                    <a:pt x="2368" y="3485"/>
                  </a:cubicBezTo>
                  <a:lnTo>
                    <a:pt x="2368" y="3476"/>
                  </a:lnTo>
                  <a:cubicBezTo>
                    <a:pt x="2375" y="3416"/>
                    <a:pt x="2380" y="3378"/>
                    <a:pt x="2382" y="3356"/>
                  </a:cubicBezTo>
                  <a:close/>
                  <a:moveTo>
                    <a:pt x="2332" y="599"/>
                  </a:moveTo>
                  <a:cubicBezTo>
                    <a:pt x="2342" y="642"/>
                    <a:pt x="2352" y="695"/>
                    <a:pt x="2362" y="755"/>
                  </a:cubicBezTo>
                  <a:cubicBezTo>
                    <a:pt x="2379" y="854"/>
                    <a:pt x="2391" y="973"/>
                    <a:pt x="2402" y="1108"/>
                  </a:cubicBezTo>
                  <a:cubicBezTo>
                    <a:pt x="2408" y="1174"/>
                    <a:pt x="2411" y="1244"/>
                    <a:pt x="2418" y="1320"/>
                  </a:cubicBezTo>
                  <a:cubicBezTo>
                    <a:pt x="2421"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32"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6" y="2510"/>
                    <a:pt x="2217" y="2580"/>
                  </a:cubicBezTo>
                  <a:cubicBezTo>
                    <a:pt x="2246" y="2199"/>
                    <a:pt x="2279" y="1819"/>
                    <a:pt x="2325" y="1436"/>
                  </a:cubicBezTo>
                  <a:cubicBezTo>
                    <a:pt x="2332" y="1280"/>
                    <a:pt x="2332" y="1128"/>
                    <a:pt x="2332" y="973"/>
                  </a:cubicBezTo>
                  <a:lnTo>
                    <a:pt x="2332" y="599"/>
                  </a:lnTo>
                  <a:close/>
                  <a:moveTo>
                    <a:pt x="2309" y="5698"/>
                  </a:moveTo>
                  <a:lnTo>
                    <a:pt x="2309" y="5698"/>
                  </a:lnTo>
                  <a:cubicBezTo>
                    <a:pt x="2310" y="5706"/>
                    <a:pt x="2312" y="5715"/>
                    <a:pt x="2313" y="5725"/>
                  </a:cubicBezTo>
                  <a:lnTo>
                    <a:pt x="2313" y="5725"/>
                  </a:lnTo>
                  <a:cubicBezTo>
                    <a:pt x="2312" y="5715"/>
                    <a:pt x="2310" y="5706"/>
                    <a:pt x="2309" y="5698"/>
                  </a:cubicBezTo>
                  <a:close/>
                  <a:moveTo>
                    <a:pt x="2451" y="6336"/>
                  </a:moveTo>
                  <a:cubicBezTo>
                    <a:pt x="2448" y="6350"/>
                    <a:pt x="2448" y="6362"/>
                    <a:pt x="2444" y="6376"/>
                  </a:cubicBezTo>
                  <a:cubicBezTo>
                    <a:pt x="2448" y="6359"/>
                    <a:pt x="2448" y="6346"/>
                    <a:pt x="2451" y="6336"/>
                  </a:cubicBezTo>
                  <a:close/>
                  <a:moveTo>
                    <a:pt x="169" y="1"/>
                  </a:moveTo>
                  <a:lnTo>
                    <a:pt x="169" y="27"/>
                  </a:lnTo>
                  <a:cubicBezTo>
                    <a:pt x="166" y="367"/>
                    <a:pt x="163" y="705"/>
                    <a:pt x="160" y="1039"/>
                  </a:cubicBezTo>
                  <a:lnTo>
                    <a:pt x="222" y="886"/>
                  </a:lnTo>
                  <a:lnTo>
                    <a:pt x="222" y="886"/>
                  </a:lnTo>
                  <a:lnTo>
                    <a:pt x="216" y="1350"/>
                  </a:lnTo>
                  <a:cubicBezTo>
                    <a:pt x="209" y="1402"/>
                    <a:pt x="199" y="1439"/>
                    <a:pt x="190" y="1439"/>
                  </a:cubicBezTo>
                  <a:cubicBezTo>
                    <a:pt x="178" y="1439"/>
                    <a:pt x="169" y="1371"/>
                    <a:pt x="173" y="1181"/>
                  </a:cubicBezTo>
                  <a:lnTo>
                    <a:pt x="173" y="1181"/>
                  </a:lnTo>
                  <a:cubicBezTo>
                    <a:pt x="153" y="1270"/>
                    <a:pt x="163" y="1405"/>
                    <a:pt x="169" y="1524"/>
                  </a:cubicBezTo>
                  <a:cubicBezTo>
                    <a:pt x="169" y="1643"/>
                    <a:pt x="179" y="1743"/>
                    <a:pt x="186" y="1747"/>
                  </a:cubicBezTo>
                  <a:cubicBezTo>
                    <a:pt x="162" y="1924"/>
                    <a:pt x="147" y="1986"/>
                    <a:pt x="139" y="1986"/>
                  </a:cubicBezTo>
                  <a:cubicBezTo>
                    <a:pt x="119" y="1986"/>
                    <a:pt x="130" y="1664"/>
                    <a:pt x="124" y="1664"/>
                  </a:cubicBezTo>
                  <a:lnTo>
                    <a:pt x="124" y="1664"/>
                  </a:lnTo>
                  <a:cubicBezTo>
                    <a:pt x="123" y="1664"/>
                    <a:pt x="122" y="1673"/>
                    <a:pt x="120" y="1693"/>
                  </a:cubicBezTo>
                  <a:lnTo>
                    <a:pt x="97" y="1965"/>
                  </a:lnTo>
                  <a:lnTo>
                    <a:pt x="110" y="1901"/>
                  </a:lnTo>
                  <a:lnTo>
                    <a:pt x="110" y="1901"/>
                  </a:lnTo>
                  <a:cubicBezTo>
                    <a:pt x="114" y="2120"/>
                    <a:pt x="137" y="2143"/>
                    <a:pt x="97" y="2540"/>
                  </a:cubicBezTo>
                  <a:cubicBezTo>
                    <a:pt x="70" y="2794"/>
                    <a:pt x="50" y="2669"/>
                    <a:pt x="44" y="2768"/>
                  </a:cubicBezTo>
                  <a:cubicBezTo>
                    <a:pt x="41" y="2768"/>
                    <a:pt x="41" y="2778"/>
                    <a:pt x="37" y="2801"/>
                  </a:cubicBezTo>
                  <a:cubicBezTo>
                    <a:pt x="37" y="2824"/>
                    <a:pt x="37" y="2861"/>
                    <a:pt x="34" y="2924"/>
                  </a:cubicBez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4" y="3856"/>
                    <a:pt x="54" y="4071"/>
                  </a:cubicBezTo>
                  <a:cubicBezTo>
                    <a:pt x="54" y="4187"/>
                    <a:pt x="50" y="4309"/>
                    <a:pt x="47" y="4438"/>
                  </a:cubicBezTo>
                  <a:cubicBezTo>
                    <a:pt x="47" y="4567"/>
                    <a:pt x="44" y="4699"/>
                    <a:pt x="54" y="4831"/>
                  </a:cubicBezTo>
                  <a:cubicBezTo>
                    <a:pt x="80" y="5361"/>
                    <a:pt x="106" y="5870"/>
                    <a:pt x="114" y="5996"/>
                  </a:cubicBezTo>
                  <a:cubicBezTo>
                    <a:pt x="140" y="6161"/>
                    <a:pt x="169" y="6323"/>
                    <a:pt x="199" y="6495"/>
                  </a:cubicBezTo>
                  <a:lnTo>
                    <a:pt x="2306" y="6495"/>
                  </a:lnTo>
                  <a:cubicBezTo>
                    <a:pt x="2296" y="6409"/>
                    <a:pt x="2283" y="6323"/>
                    <a:pt x="2272" y="6240"/>
                  </a:cubicBezTo>
                  <a:cubicBezTo>
                    <a:pt x="2252" y="6062"/>
                    <a:pt x="2240" y="5883"/>
                    <a:pt x="2226"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20" y="4738"/>
                    <a:pt x="2245" y="5003"/>
                    <a:pt x="2257" y="5003"/>
                  </a:cubicBezTo>
                  <a:cubicBezTo>
                    <a:pt x="2260" y="5003"/>
                    <a:pt x="2262" y="4981"/>
                    <a:pt x="2263" y="4924"/>
                  </a:cubicBezTo>
                  <a:cubicBezTo>
                    <a:pt x="2283" y="5083"/>
                    <a:pt x="2306" y="5248"/>
                    <a:pt x="2325" y="5430"/>
                  </a:cubicBezTo>
                  <a:cubicBezTo>
                    <a:pt x="2336" y="5520"/>
                    <a:pt x="2345" y="5616"/>
                    <a:pt x="2352" y="5715"/>
                  </a:cubicBezTo>
                  <a:cubicBezTo>
                    <a:pt x="2362" y="5814"/>
                    <a:pt x="2368" y="5916"/>
                    <a:pt x="2375" y="6025"/>
                  </a:cubicBezTo>
                  <a:lnTo>
                    <a:pt x="2332" y="6104"/>
                  </a:lnTo>
                  <a:cubicBezTo>
                    <a:pt x="2341" y="6074"/>
                    <a:pt x="2333" y="5851"/>
                    <a:pt x="2313" y="5725"/>
                  </a:cubicBezTo>
                  <a:lnTo>
                    <a:pt x="2313" y="5725"/>
                  </a:lnTo>
                  <a:cubicBezTo>
                    <a:pt x="2327" y="5816"/>
                    <a:pt x="2326" y="5962"/>
                    <a:pt x="2329" y="6111"/>
                  </a:cubicBezTo>
                  <a:lnTo>
                    <a:pt x="2329" y="6111"/>
                  </a:lnTo>
                  <a:lnTo>
                    <a:pt x="2332" y="6104"/>
                  </a:lnTo>
                  <a:lnTo>
                    <a:pt x="2332" y="6104"/>
                  </a:lnTo>
                  <a:cubicBezTo>
                    <a:pt x="2332" y="6108"/>
                    <a:pt x="2332" y="6108"/>
                    <a:pt x="2329" y="6111"/>
                  </a:cubicBezTo>
                  <a:lnTo>
                    <a:pt x="2329" y="6111"/>
                  </a:lnTo>
                  <a:cubicBezTo>
                    <a:pt x="2329" y="6111"/>
                    <a:pt x="2329" y="6111"/>
                    <a:pt x="2329" y="6111"/>
                  </a:cubicBezTo>
                  <a:lnTo>
                    <a:pt x="2329" y="6111"/>
                  </a:lnTo>
                  <a:lnTo>
                    <a:pt x="2329" y="6112"/>
                  </a:lnTo>
                  <a:cubicBezTo>
                    <a:pt x="2329" y="6112"/>
                    <a:pt x="2329" y="6112"/>
                    <a:pt x="2329" y="6111"/>
                  </a:cubicBezTo>
                  <a:lnTo>
                    <a:pt x="2329" y="6111"/>
                  </a:lnTo>
                  <a:cubicBezTo>
                    <a:pt x="2331" y="6249"/>
                    <a:pt x="2338" y="6390"/>
                    <a:pt x="2362" y="6495"/>
                  </a:cubicBezTo>
                  <a:lnTo>
                    <a:pt x="2388" y="6495"/>
                  </a:lnTo>
                  <a:lnTo>
                    <a:pt x="2391" y="6263"/>
                  </a:lnTo>
                  <a:cubicBezTo>
                    <a:pt x="2405" y="6336"/>
                    <a:pt x="2418" y="6416"/>
                    <a:pt x="2435" y="6495"/>
                  </a:cubicBezTo>
                  <a:lnTo>
                    <a:pt x="2494" y="6495"/>
                  </a:lnTo>
                  <a:cubicBezTo>
                    <a:pt x="2485" y="6383"/>
                    <a:pt x="2473" y="6300"/>
                    <a:pt x="2462" y="6300"/>
                  </a:cubicBezTo>
                  <a:cubicBezTo>
                    <a:pt x="2458" y="6300"/>
                    <a:pt x="2454" y="6311"/>
                    <a:pt x="2451" y="6336"/>
                  </a:cubicBezTo>
                  <a:cubicBezTo>
                    <a:pt x="2464" y="6211"/>
                    <a:pt x="2461" y="6098"/>
                    <a:pt x="2458" y="5976"/>
                  </a:cubicBezTo>
                  <a:cubicBezTo>
                    <a:pt x="2451" y="5843"/>
                    <a:pt x="2441" y="5701"/>
                    <a:pt x="2464" y="5512"/>
                  </a:cubicBezTo>
                  <a:lnTo>
                    <a:pt x="2464" y="5512"/>
                  </a:lnTo>
                  <a:cubicBezTo>
                    <a:pt x="2457" y="5518"/>
                    <a:pt x="2451" y="5545"/>
                    <a:pt x="2446" y="5545"/>
                  </a:cubicBezTo>
                  <a:cubicBezTo>
                    <a:pt x="2439" y="5545"/>
                    <a:pt x="2434" y="5502"/>
                    <a:pt x="2428" y="5318"/>
                  </a:cubicBezTo>
                  <a:cubicBezTo>
                    <a:pt x="2425" y="5304"/>
                    <a:pt x="2415" y="5268"/>
                    <a:pt x="2411" y="5248"/>
                  </a:cubicBezTo>
                  <a:lnTo>
                    <a:pt x="2411" y="5245"/>
                  </a:lnTo>
                  <a:cubicBezTo>
                    <a:pt x="2410" y="5237"/>
                    <a:pt x="2408" y="5233"/>
                    <a:pt x="2407" y="5233"/>
                  </a:cubicBezTo>
                  <a:lnTo>
                    <a:pt x="2407" y="5233"/>
                  </a:lnTo>
                  <a:cubicBezTo>
                    <a:pt x="2406" y="5233"/>
                    <a:pt x="2406" y="5239"/>
                    <a:pt x="2408" y="5251"/>
                  </a:cubicBezTo>
                  <a:cubicBezTo>
                    <a:pt x="2405" y="5327"/>
                    <a:pt x="2402" y="5390"/>
                    <a:pt x="2391" y="5417"/>
                  </a:cubicBezTo>
                  <a:cubicBezTo>
                    <a:pt x="2348"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5" y="4020"/>
                  </a:cubicBezTo>
                  <a:cubicBezTo>
                    <a:pt x="2373" y="4020"/>
                    <a:pt x="2381" y="4069"/>
                    <a:pt x="2388" y="4213"/>
                  </a:cubicBezTo>
                  <a:lnTo>
                    <a:pt x="2388" y="3803"/>
                  </a:lnTo>
                  <a:cubicBezTo>
                    <a:pt x="2402" y="3562"/>
                    <a:pt x="2438" y="3228"/>
                    <a:pt x="2428" y="3023"/>
                  </a:cubicBezTo>
                  <a:cubicBezTo>
                    <a:pt x="2441" y="2868"/>
                    <a:pt x="2423" y="2652"/>
                    <a:pt x="2425" y="2652"/>
                  </a:cubicBezTo>
                  <a:lnTo>
                    <a:pt x="2425" y="2652"/>
                  </a:lnTo>
                  <a:cubicBezTo>
                    <a:pt x="2425" y="2652"/>
                    <a:pt x="2427" y="2667"/>
                    <a:pt x="2431" y="2702"/>
                  </a:cubicBezTo>
                  <a:cubicBezTo>
                    <a:pt x="2431" y="2702"/>
                    <a:pt x="2431" y="2663"/>
                    <a:pt x="2435" y="2603"/>
                  </a:cubicBezTo>
                  <a:cubicBezTo>
                    <a:pt x="2431" y="2540"/>
                    <a:pt x="2438"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lnTo>
                    <a:pt x="2521" y="1317"/>
                  </a:lnTo>
                  <a:cubicBezTo>
                    <a:pt x="2517" y="1234"/>
                    <a:pt x="2517" y="1147"/>
                    <a:pt x="2514" y="1062"/>
                  </a:cubicBezTo>
                  <a:cubicBezTo>
                    <a:pt x="2507" y="721"/>
                    <a:pt x="2507" y="371"/>
                    <a:pt x="2540" y="7"/>
                  </a:cubicBezTo>
                  <a:lnTo>
                    <a:pt x="2540" y="1"/>
                  </a:ln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30" name="Google Shape;310;p20"/>
            <p:cNvSpPr/>
            <p:nvPr/>
          </p:nvSpPr>
          <p:spPr>
            <a:xfrm rot="1233980">
              <a:off x="7283457" y="1404371"/>
              <a:ext cx="156554" cy="349302"/>
            </a:xfrm>
            <a:custGeom>
              <a:avLst/>
              <a:gdLst/>
              <a:ahLst/>
              <a:cxnLst/>
              <a:rect l="l" t="t" r="r" b="b"/>
              <a:pathLst>
                <a:path w="2911" h="6495" extrusionOk="0">
                  <a:moveTo>
                    <a:pt x="286" y="1697"/>
                  </a:moveTo>
                  <a:lnTo>
                    <a:pt x="286" y="1697"/>
                  </a:lnTo>
                  <a:cubicBezTo>
                    <a:pt x="283" y="1866"/>
                    <a:pt x="283" y="2034"/>
                    <a:pt x="286" y="2203"/>
                  </a:cubicBezTo>
                  <a:lnTo>
                    <a:pt x="223" y="2213"/>
                  </a:lnTo>
                  <a:lnTo>
                    <a:pt x="286" y="2272"/>
                  </a:lnTo>
                  <a:cubicBezTo>
                    <a:pt x="286" y="2441"/>
                    <a:pt x="292" y="2606"/>
                    <a:pt x="295" y="2771"/>
                  </a:cubicBezTo>
                  <a:cubicBezTo>
                    <a:pt x="293" y="2771"/>
                    <a:pt x="291" y="2771"/>
                    <a:pt x="289" y="2771"/>
                  </a:cubicBezTo>
                  <a:cubicBezTo>
                    <a:pt x="245" y="2771"/>
                    <a:pt x="205" y="2742"/>
                    <a:pt x="187" y="2682"/>
                  </a:cubicBezTo>
                  <a:cubicBezTo>
                    <a:pt x="187" y="2655"/>
                    <a:pt x="196" y="2464"/>
                    <a:pt x="210" y="2259"/>
                  </a:cubicBezTo>
                  <a:cubicBezTo>
                    <a:pt x="229" y="2051"/>
                    <a:pt x="252" y="1832"/>
                    <a:pt x="266" y="1747"/>
                  </a:cubicBezTo>
                  <a:cubicBezTo>
                    <a:pt x="272" y="1720"/>
                    <a:pt x="279" y="1703"/>
                    <a:pt x="286" y="1697"/>
                  </a:cubicBezTo>
                  <a:close/>
                  <a:moveTo>
                    <a:pt x="338" y="4663"/>
                  </a:moveTo>
                  <a:lnTo>
                    <a:pt x="338" y="4663"/>
                  </a:lnTo>
                  <a:cubicBezTo>
                    <a:pt x="388" y="4778"/>
                    <a:pt x="467" y="4987"/>
                    <a:pt x="553" y="5219"/>
                  </a:cubicBezTo>
                  <a:cubicBezTo>
                    <a:pt x="567" y="5291"/>
                    <a:pt x="580" y="5364"/>
                    <a:pt x="596" y="5440"/>
                  </a:cubicBezTo>
                  <a:cubicBezTo>
                    <a:pt x="623" y="5625"/>
                    <a:pt x="643" y="5807"/>
                    <a:pt x="663" y="5993"/>
                  </a:cubicBezTo>
                  <a:lnTo>
                    <a:pt x="663" y="6002"/>
                  </a:lnTo>
                  <a:cubicBezTo>
                    <a:pt x="629" y="5900"/>
                    <a:pt x="590" y="5787"/>
                    <a:pt x="556" y="5668"/>
                  </a:cubicBezTo>
                  <a:cubicBezTo>
                    <a:pt x="536" y="5599"/>
                    <a:pt x="517" y="5529"/>
                    <a:pt x="501" y="5457"/>
                  </a:cubicBezTo>
                  <a:cubicBezTo>
                    <a:pt x="481" y="5384"/>
                    <a:pt x="461" y="5311"/>
                    <a:pt x="441" y="5235"/>
                  </a:cubicBezTo>
                  <a:lnTo>
                    <a:pt x="451" y="5120"/>
                  </a:lnTo>
                  <a:lnTo>
                    <a:pt x="338" y="4663"/>
                  </a:lnTo>
                  <a:close/>
                  <a:moveTo>
                    <a:pt x="94" y="1"/>
                  </a:moveTo>
                  <a:cubicBezTo>
                    <a:pt x="94" y="50"/>
                    <a:pt x="97" y="90"/>
                    <a:pt x="100" y="113"/>
                  </a:cubicBezTo>
                  <a:cubicBezTo>
                    <a:pt x="1" y="417"/>
                    <a:pt x="25" y="1475"/>
                    <a:pt x="21" y="1971"/>
                  </a:cubicBezTo>
                  <a:lnTo>
                    <a:pt x="60" y="1988"/>
                  </a:lnTo>
                  <a:cubicBezTo>
                    <a:pt x="54" y="2328"/>
                    <a:pt x="84" y="2655"/>
                    <a:pt x="113"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5" y="5331"/>
                  </a:cubicBezTo>
                  <a:cubicBezTo>
                    <a:pt x="454" y="5685"/>
                    <a:pt x="517" y="6025"/>
                    <a:pt x="497" y="6336"/>
                  </a:cubicBezTo>
                  <a:cubicBezTo>
                    <a:pt x="504" y="6396"/>
                    <a:pt x="510" y="6445"/>
                    <a:pt x="513" y="6495"/>
                  </a:cubicBezTo>
                  <a:lnTo>
                    <a:pt x="2908" y="6495"/>
                  </a:lnTo>
                  <a:cubicBezTo>
                    <a:pt x="2911" y="6141"/>
                    <a:pt x="2878" y="5718"/>
                    <a:pt x="2792" y="5341"/>
                  </a:cubicBezTo>
                  <a:lnTo>
                    <a:pt x="2792" y="5341"/>
                  </a:lnTo>
                  <a:cubicBezTo>
                    <a:pt x="2798" y="5347"/>
                    <a:pt x="2809" y="5364"/>
                    <a:pt x="2825" y="5427"/>
                  </a:cubicBezTo>
                  <a:cubicBezTo>
                    <a:pt x="2815" y="5370"/>
                    <a:pt x="2805" y="5314"/>
                    <a:pt x="2792" y="5258"/>
                  </a:cubicBezTo>
                  <a:cubicBezTo>
                    <a:pt x="2778" y="5202"/>
                    <a:pt x="2766" y="5146"/>
                    <a:pt x="2749" y="5089"/>
                  </a:cubicBezTo>
                  <a:cubicBezTo>
                    <a:pt x="2726" y="4974"/>
                    <a:pt x="2699" y="4854"/>
                    <a:pt x="2673" y="4735"/>
                  </a:cubicBezTo>
                  <a:cubicBezTo>
                    <a:pt x="2613" y="4497"/>
                    <a:pt x="2597"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2" y="2725"/>
                    <a:pt x="2346" y="2798"/>
                    <a:pt x="2336" y="2798"/>
                  </a:cubicBezTo>
                  <a:cubicBezTo>
                    <a:pt x="2320" y="2798"/>
                    <a:pt x="2294" y="2611"/>
                    <a:pt x="2276" y="2611"/>
                  </a:cubicBezTo>
                  <a:cubicBezTo>
                    <a:pt x="2271" y="2611"/>
                    <a:pt x="2266" y="2630"/>
                    <a:pt x="2263" y="2679"/>
                  </a:cubicBezTo>
                  <a:cubicBezTo>
                    <a:pt x="2251" y="2466"/>
                    <a:pt x="2271" y="2158"/>
                    <a:pt x="2289" y="2158"/>
                  </a:cubicBezTo>
                  <a:cubicBezTo>
                    <a:pt x="2296" y="2158"/>
                    <a:pt x="2302" y="2196"/>
                    <a:pt x="2306" y="2289"/>
                  </a:cubicBezTo>
                  <a:lnTo>
                    <a:pt x="2299" y="2342"/>
                  </a:lnTo>
                  <a:cubicBezTo>
                    <a:pt x="2304" y="2350"/>
                    <a:pt x="2309" y="2353"/>
                    <a:pt x="2313" y="2353"/>
                  </a:cubicBezTo>
                  <a:cubicBezTo>
                    <a:pt x="2341" y="2353"/>
                    <a:pt x="2340" y="2151"/>
                    <a:pt x="2349" y="1938"/>
                  </a:cubicBezTo>
                  <a:cubicBezTo>
                    <a:pt x="2355" y="1698"/>
                    <a:pt x="2362" y="1449"/>
                    <a:pt x="2387" y="1449"/>
                  </a:cubicBezTo>
                  <a:cubicBezTo>
                    <a:pt x="2388" y="1449"/>
                    <a:pt x="2388" y="1449"/>
                    <a:pt x="2389" y="1449"/>
                  </a:cubicBezTo>
                  <a:cubicBezTo>
                    <a:pt x="2395" y="1128"/>
                    <a:pt x="2412" y="810"/>
                    <a:pt x="2432" y="497"/>
                  </a:cubicBezTo>
                  <a:cubicBezTo>
                    <a:pt x="2247" y="228"/>
                    <a:pt x="2111" y="1"/>
                    <a:pt x="2111" y="1"/>
                  </a:cubicBezTo>
                  <a:lnTo>
                    <a:pt x="338" y="1"/>
                  </a:lnTo>
                  <a:cubicBezTo>
                    <a:pt x="335" y="76"/>
                    <a:pt x="332" y="152"/>
                    <a:pt x="329" y="225"/>
                  </a:cubicBezTo>
                  <a:cubicBezTo>
                    <a:pt x="318" y="152"/>
                    <a:pt x="315" y="76"/>
                    <a:pt x="309"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31" name="Google Shape;311;p20"/>
            <p:cNvSpPr/>
            <p:nvPr/>
          </p:nvSpPr>
          <p:spPr>
            <a:xfrm rot="1233980">
              <a:off x="6616301" y="1150288"/>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4" y="3334"/>
                  </a:moveTo>
                  <a:cubicBezTo>
                    <a:pt x="2385" y="3334"/>
                    <a:pt x="2377" y="3397"/>
                    <a:pt x="2368" y="3485"/>
                  </a:cubicBezTo>
                  <a:cubicBezTo>
                    <a:pt x="2368" y="3479"/>
                    <a:pt x="2368" y="3479"/>
                    <a:pt x="2365" y="3476"/>
                  </a:cubicBezTo>
                  <a:cubicBezTo>
                    <a:pt x="2378" y="3374"/>
                    <a:pt x="2384" y="3334"/>
                    <a:pt x="2384" y="3334"/>
                  </a:cubicBezTo>
                  <a:close/>
                  <a:moveTo>
                    <a:pt x="2332" y="599"/>
                  </a:moveTo>
                  <a:cubicBezTo>
                    <a:pt x="2342" y="642"/>
                    <a:pt x="2352" y="695"/>
                    <a:pt x="2362" y="755"/>
                  </a:cubicBezTo>
                  <a:cubicBezTo>
                    <a:pt x="2375" y="854"/>
                    <a:pt x="2391" y="973"/>
                    <a:pt x="2402" y="1108"/>
                  </a:cubicBezTo>
                  <a:cubicBezTo>
                    <a:pt x="2408" y="1174"/>
                    <a:pt x="2411" y="1244"/>
                    <a:pt x="2418" y="1320"/>
                  </a:cubicBezTo>
                  <a:cubicBezTo>
                    <a:pt x="2418"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29"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32" y="973"/>
                  </a:cubicBezTo>
                  <a:lnTo>
                    <a:pt x="2332" y="599"/>
                  </a:lnTo>
                  <a:close/>
                  <a:moveTo>
                    <a:pt x="2309" y="5698"/>
                  </a:moveTo>
                  <a:cubicBezTo>
                    <a:pt x="2310" y="5706"/>
                    <a:pt x="2312" y="5715"/>
                    <a:pt x="2313" y="5725"/>
                  </a:cubicBezTo>
                  <a:lnTo>
                    <a:pt x="2313" y="5725"/>
                  </a:lnTo>
                  <a:cubicBezTo>
                    <a:pt x="2312" y="5715"/>
                    <a:pt x="2310" y="5706"/>
                    <a:pt x="2309" y="5698"/>
                  </a:cubicBezTo>
                  <a:close/>
                  <a:moveTo>
                    <a:pt x="2332" y="6104"/>
                  </a:moveTo>
                  <a:lnTo>
                    <a:pt x="2332" y="6104"/>
                  </a:lnTo>
                  <a:cubicBezTo>
                    <a:pt x="2332" y="6106"/>
                    <a:pt x="2331" y="6107"/>
                    <a:pt x="2330" y="6107"/>
                  </a:cubicBezTo>
                  <a:lnTo>
                    <a:pt x="2330" y="6107"/>
                  </a:lnTo>
                  <a:lnTo>
                    <a:pt x="2332" y="6104"/>
                  </a:lnTo>
                  <a:close/>
                  <a:moveTo>
                    <a:pt x="2448" y="6339"/>
                  </a:moveTo>
                  <a:cubicBezTo>
                    <a:pt x="2448" y="6353"/>
                    <a:pt x="2448" y="6362"/>
                    <a:pt x="2444" y="6376"/>
                  </a:cubicBezTo>
                  <a:cubicBezTo>
                    <a:pt x="2444" y="6362"/>
                    <a:pt x="2448" y="6350"/>
                    <a:pt x="2448" y="6339"/>
                  </a:cubicBezTo>
                  <a:close/>
                  <a:moveTo>
                    <a:pt x="169" y="1"/>
                  </a:moveTo>
                  <a:lnTo>
                    <a:pt x="169" y="27"/>
                  </a:lnTo>
                  <a:cubicBezTo>
                    <a:pt x="166" y="367"/>
                    <a:pt x="163" y="705"/>
                    <a:pt x="160" y="1039"/>
                  </a:cubicBezTo>
                  <a:lnTo>
                    <a:pt x="219" y="886"/>
                  </a:lnTo>
                  <a:lnTo>
                    <a:pt x="216" y="1350"/>
                  </a:lnTo>
                  <a:cubicBezTo>
                    <a:pt x="209" y="1402"/>
                    <a:pt x="199" y="1439"/>
                    <a:pt x="190" y="1439"/>
                  </a:cubicBezTo>
                  <a:cubicBezTo>
                    <a:pt x="178" y="1439"/>
                    <a:pt x="167" y="1371"/>
                    <a:pt x="169" y="1181"/>
                  </a:cubicBezTo>
                  <a:lnTo>
                    <a:pt x="169" y="1181"/>
                  </a:lnTo>
                  <a:cubicBezTo>
                    <a:pt x="153" y="1270"/>
                    <a:pt x="163" y="1405"/>
                    <a:pt x="166" y="1524"/>
                  </a:cubicBezTo>
                  <a:cubicBezTo>
                    <a:pt x="169" y="1643"/>
                    <a:pt x="179" y="1743"/>
                    <a:pt x="186" y="1747"/>
                  </a:cubicBezTo>
                  <a:cubicBezTo>
                    <a:pt x="162" y="1924"/>
                    <a:pt x="147" y="1986"/>
                    <a:pt x="138" y="1986"/>
                  </a:cubicBezTo>
                  <a:cubicBezTo>
                    <a:pt x="119"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70" y="2794"/>
                    <a:pt x="50" y="2669"/>
                    <a:pt x="44" y="2768"/>
                  </a:cubicBezTo>
                  <a:cubicBezTo>
                    <a:pt x="41" y="2768"/>
                    <a:pt x="41" y="2778"/>
                    <a:pt x="37" y="2801"/>
                  </a:cubicBezTo>
                  <a:cubicBezTo>
                    <a:pt x="37" y="2824"/>
                    <a:pt x="37" y="2861"/>
                    <a:pt x="34" y="2924"/>
                  </a:cubicBezTo>
                  <a:lnTo>
                    <a:pt x="1" y="3508"/>
                  </a:ln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0" y="3856"/>
                    <a:pt x="54" y="4071"/>
                  </a:cubicBezTo>
                  <a:cubicBezTo>
                    <a:pt x="50" y="4187"/>
                    <a:pt x="50" y="4309"/>
                    <a:pt x="47" y="4438"/>
                  </a:cubicBezTo>
                  <a:cubicBezTo>
                    <a:pt x="47" y="4567"/>
                    <a:pt x="44" y="4699"/>
                    <a:pt x="54" y="4831"/>
                  </a:cubicBezTo>
                  <a:cubicBezTo>
                    <a:pt x="80" y="5361"/>
                    <a:pt x="106" y="5870"/>
                    <a:pt x="114" y="5996"/>
                  </a:cubicBezTo>
                  <a:cubicBezTo>
                    <a:pt x="137" y="6161"/>
                    <a:pt x="169" y="6323"/>
                    <a:pt x="199" y="6495"/>
                  </a:cubicBezTo>
                  <a:lnTo>
                    <a:pt x="2302" y="6495"/>
                  </a:lnTo>
                  <a:cubicBezTo>
                    <a:pt x="2292" y="6409"/>
                    <a:pt x="2283" y="6323"/>
                    <a:pt x="2272" y="6240"/>
                  </a:cubicBezTo>
                  <a:cubicBezTo>
                    <a:pt x="2252" y="6062"/>
                    <a:pt x="2236" y="5883"/>
                    <a:pt x="2223"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83" y="5083"/>
                    <a:pt x="2306" y="5248"/>
                    <a:pt x="2325" y="5430"/>
                  </a:cubicBezTo>
                  <a:cubicBezTo>
                    <a:pt x="2336" y="5520"/>
                    <a:pt x="2345" y="5616"/>
                    <a:pt x="2352" y="5715"/>
                  </a:cubicBezTo>
                  <a:cubicBezTo>
                    <a:pt x="2362"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41" y="5701"/>
                    <a:pt x="2461" y="5512"/>
                  </a:cubicBezTo>
                  <a:lnTo>
                    <a:pt x="2461" y="5512"/>
                  </a:lnTo>
                  <a:cubicBezTo>
                    <a:pt x="2454" y="5518"/>
                    <a:pt x="2448" y="5545"/>
                    <a:pt x="2444" y="5545"/>
                  </a:cubicBezTo>
                  <a:cubicBezTo>
                    <a:pt x="2438" y="5545"/>
                    <a:pt x="2434" y="5502"/>
                    <a:pt x="2428" y="5318"/>
                  </a:cubicBezTo>
                  <a:cubicBezTo>
                    <a:pt x="2421" y="5304"/>
                    <a:pt x="2415" y="5268"/>
                    <a:pt x="2411" y="5248"/>
                  </a:cubicBezTo>
                  <a:lnTo>
                    <a:pt x="2411" y="5225"/>
                  </a:lnTo>
                  <a:cubicBezTo>
                    <a:pt x="2408" y="5231"/>
                    <a:pt x="2408" y="5235"/>
                    <a:pt x="2408" y="5245"/>
                  </a:cubicBez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4" y="4020"/>
                  </a:cubicBezTo>
                  <a:cubicBezTo>
                    <a:pt x="2372" y="4020"/>
                    <a:pt x="2379" y="4069"/>
                    <a:pt x="2385" y="4213"/>
                  </a:cubicBezTo>
                  <a:lnTo>
                    <a:pt x="2388" y="3803"/>
                  </a:lnTo>
                  <a:cubicBezTo>
                    <a:pt x="2402" y="3562"/>
                    <a:pt x="2435" y="3228"/>
                    <a:pt x="2428" y="3023"/>
                  </a:cubicBezTo>
                  <a:cubicBezTo>
                    <a:pt x="2441" y="2868"/>
                    <a:pt x="2423" y="2652"/>
                    <a:pt x="2425" y="2652"/>
                  </a:cubicBezTo>
                  <a:lnTo>
                    <a:pt x="2425" y="2652"/>
                  </a:lnTo>
                  <a:cubicBezTo>
                    <a:pt x="2425" y="2652"/>
                    <a:pt x="2427"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21" y="1399"/>
                    <a:pt x="2521"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32" name="Google Shape;312;p20"/>
            <p:cNvSpPr/>
            <p:nvPr/>
          </p:nvSpPr>
          <p:spPr>
            <a:xfrm rot="1233980">
              <a:off x="6838918" y="1237558"/>
              <a:ext cx="156554" cy="349302"/>
            </a:xfrm>
            <a:custGeom>
              <a:avLst/>
              <a:gdLst/>
              <a:ahLst/>
              <a:cxnLst/>
              <a:rect l="l" t="t" r="r" b="b"/>
              <a:pathLst>
                <a:path w="2911" h="6495" extrusionOk="0">
                  <a:moveTo>
                    <a:pt x="283" y="1697"/>
                  </a:moveTo>
                  <a:lnTo>
                    <a:pt x="283" y="2203"/>
                  </a:lnTo>
                  <a:lnTo>
                    <a:pt x="219" y="2213"/>
                  </a:lnTo>
                  <a:lnTo>
                    <a:pt x="283" y="2272"/>
                  </a:lnTo>
                  <a:cubicBezTo>
                    <a:pt x="286" y="2441"/>
                    <a:pt x="289" y="2606"/>
                    <a:pt x="295" y="2771"/>
                  </a:cubicBezTo>
                  <a:cubicBezTo>
                    <a:pt x="293" y="2771"/>
                    <a:pt x="291" y="2771"/>
                    <a:pt x="289" y="2771"/>
                  </a:cubicBezTo>
                  <a:cubicBezTo>
                    <a:pt x="245" y="2771"/>
                    <a:pt x="205" y="2742"/>
                    <a:pt x="183" y="2682"/>
                  </a:cubicBezTo>
                  <a:cubicBezTo>
                    <a:pt x="187" y="2655"/>
                    <a:pt x="196" y="2464"/>
                    <a:pt x="210" y="2259"/>
                  </a:cubicBezTo>
                  <a:cubicBezTo>
                    <a:pt x="226" y="2051"/>
                    <a:pt x="249" y="1832"/>
                    <a:pt x="266" y="1747"/>
                  </a:cubicBezTo>
                  <a:cubicBezTo>
                    <a:pt x="272" y="1720"/>
                    <a:pt x="279" y="1703"/>
                    <a:pt x="283" y="1697"/>
                  </a:cubicBezTo>
                  <a:close/>
                  <a:moveTo>
                    <a:pt x="338" y="4663"/>
                  </a:moveTo>
                  <a:lnTo>
                    <a:pt x="338" y="4663"/>
                  </a:lnTo>
                  <a:cubicBezTo>
                    <a:pt x="388" y="4778"/>
                    <a:pt x="467" y="4987"/>
                    <a:pt x="553" y="5219"/>
                  </a:cubicBezTo>
                  <a:cubicBezTo>
                    <a:pt x="567" y="5291"/>
                    <a:pt x="580" y="5364"/>
                    <a:pt x="593" y="5440"/>
                  </a:cubicBezTo>
                  <a:cubicBezTo>
                    <a:pt x="620" y="5625"/>
                    <a:pt x="643" y="5807"/>
                    <a:pt x="663" y="5993"/>
                  </a:cubicBezTo>
                  <a:lnTo>
                    <a:pt x="663" y="6002"/>
                  </a:lnTo>
                  <a:cubicBezTo>
                    <a:pt x="629" y="5900"/>
                    <a:pt x="586" y="5787"/>
                    <a:pt x="553" y="5668"/>
                  </a:cubicBezTo>
                  <a:cubicBezTo>
                    <a:pt x="533" y="5599"/>
                    <a:pt x="517" y="5529"/>
                    <a:pt x="501" y="5457"/>
                  </a:cubicBezTo>
                  <a:cubicBezTo>
                    <a:pt x="481" y="5384"/>
                    <a:pt x="457" y="5311"/>
                    <a:pt x="441" y="5235"/>
                  </a:cubicBezTo>
                  <a:lnTo>
                    <a:pt x="448" y="5120"/>
                  </a:lnTo>
                  <a:lnTo>
                    <a:pt x="338" y="4663"/>
                  </a:lnTo>
                  <a:close/>
                  <a:moveTo>
                    <a:pt x="94" y="1"/>
                  </a:moveTo>
                  <a:cubicBezTo>
                    <a:pt x="94" y="50"/>
                    <a:pt x="97" y="90"/>
                    <a:pt x="100" y="113"/>
                  </a:cubicBezTo>
                  <a:cubicBezTo>
                    <a:pt x="1" y="417"/>
                    <a:pt x="25" y="1475"/>
                    <a:pt x="17" y="1971"/>
                  </a:cubicBezTo>
                  <a:lnTo>
                    <a:pt x="60" y="1988"/>
                  </a:lnTo>
                  <a:cubicBezTo>
                    <a:pt x="54" y="2328"/>
                    <a:pt x="84" y="2655"/>
                    <a:pt x="114"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2" y="5331"/>
                  </a:cubicBezTo>
                  <a:cubicBezTo>
                    <a:pt x="454" y="5685"/>
                    <a:pt x="517" y="6025"/>
                    <a:pt x="497" y="6336"/>
                  </a:cubicBezTo>
                  <a:cubicBezTo>
                    <a:pt x="504" y="6396"/>
                    <a:pt x="510" y="6445"/>
                    <a:pt x="513" y="6495"/>
                  </a:cubicBezTo>
                  <a:lnTo>
                    <a:pt x="2905" y="6495"/>
                  </a:lnTo>
                  <a:cubicBezTo>
                    <a:pt x="2911" y="6141"/>
                    <a:pt x="2878" y="5718"/>
                    <a:pt x="2792" y="5341"/>
                  </a:cubicBezTo>
                  <a:lnTo>
                    <a:pt x="2792" y="5341"/>
                  </a:lnTo>
                  <a:cubicBezTo>
                    <a:pt x="2798" y="5347"/>
                    <a:pt x="2809" y="5364"/>
                    <a:pt x="2825" y="5427"/>
                  </a:cubicBezTo>
                  <a:cubicBezTo>
                    <a:pt x="2815" y="5370"/>
                    <a:pt x="2802" y="5314"/>
                    <a:pt x="2792" y="5258"/>
                  </a:cubicBezTo>
                  <a:cubicBezTo>
                    <a:pt x="2778" y="5202"/>
                    <a:pt x="2763" y="5146"/>
                    <a:pt x="2749" y="5089"/>
                  </a:cubicBezTo>
                  <a:cubicBezTo>
                    <a:pt x="2723" y="4974"/>
                    <a:pt x="2696" y="4854"/>
                    <a:pt x="2670" y="4735"/>
                  </a:cubicBezTo>
                  <a:cubicBezTo>
                    <a:pt x="2613" y="4497"/>
                    <a:pt x="2594"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1" y="2725"/>
                    <a:pt x="2345" y="2798"/>
                    <a:pt x="2334" y="2798"/>
                  </a:cubicBezTo>
                  <a:cubicBezTo>
                    <a:pt x="2318" y="2798"/>
                    <a:pt x="2292" y="2611"/>
                    <a:pt x="2275" y="2611"/>
                  </a:cubicBezTo>
                  <a:cubicBezTo>
                    <a:pt x="2270" y="2611"/>
                    <a:pt x="2265" y="2630"/>
                    <a:pt x="2263" y="2679"/>
                  </a:cubicBezTo>
                  <a:cubicBezTo>
                    <a:pt x="2251" y="2466"/>
                    <a:pt x="2271" y="2158"/>
                    <a:pt x="2289" y="2158"/>
                  </a:cubicBezTo>
                  <a:cubicBezTo>
                    <a:pt x="2296" y="2158"/>
                    <a:pt x="2302" y="2196"/>
                    <a:pt x="2306" y="2289"/>
                  </a:cubicBezTo>
                  <a:lnTo>
                    <a:pt x="2299" y="2342"/>
                  </a:lnTo>
                  <a:cubicBezTo>
                    <a:pt x="2304" y="2350"/>
                    <a:pt x="2309" y="2353"/>
                    <a:pt x="2312" y="2353"/>
                  </a:cubicBezTo>
                  <a:cubicBezTo>
                    <a:pt x="2341" y="2353"/>
                    <a:pt x="2337" y="2151"/>
                    <a:pt x="2349" y="1938"/>
                  </a:cubicBezTo>
                  <a:cubicBezTo>
                    <a:pt x="2355" y="1698"/>
                    <a:pt x="2359" y="1449"/>
                    <a:pt x="2384" y="1449"/>
                  </a:cubicBezTo>
                  <a:cubicBezTo>
                    <a:pt x="2385" y="1449"/>
                    <a:pt x="2385" y="1449"/>
                    <a:pt x="2386" y="1449"/>
                  </a:cubicBezTo>
                  <a:cubicBezTo>
                    <a:pt x="2402" y="959"/>
                    <a:pt x="2432" y="480"/>
                    <a:pt x="2465" y="1"/>
                  </a:cubicBezTo>
                  <a:lnTo>
                    <a:pt x="338" y="1"/>
                  </a:lnTo>
                  <a:cubicBezTo>
                    <a:pt x="335" y="76"/>
                    <a:pt x="332" y="152"/>
                    <a:pt x="325" y="225"/>
                  </a:cubicBezTo>
                  <a:cubicBezTo>
                    <a:pt x="318" y="152"/>
                    <a:pt x="312" y="76"/>
                    <a:pt x="309"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33" name="Google Shape;313;p20"/>
            <p:cNvSpPr/>
            <p:nvPr/>
          </p:nvSpPr>
          <p:spPr>
            <a:xfrm rot="1233980">
              <a:off x="6171762" y="983475"/>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2" y="3334"/>
                  </a:moveTo>
                  <a:lnTo>
                    <a:pt x="2382" y="3334"/>
                  </a:lnTo>
                  <a:cubicBezTo>
                    <a:pt x="2382" y="3334"/>
                    <a:pt x="2376" y="3397"/>
                    <a:pt x="2368" y="3485"/>
                  </a:cubicBezTo>
                  <a:cubicBezTo>
                    <a:pt x="2365" y="3479"/>
                    <a:pt x="2365" y="3479"/>
                    <a:pt x="2365" y="3476"/>
                  </a:cubicBezTo>
                  <a:cubicBezTo>
                    <a:pt x="2377" y="3374"/>
                    <a:pt x="2381" y="3334"/>
                    <a:pt x="2382" y="3334"/>
                  </a:cubicBezTo>
                  <a:close/>
                  <a:moveTo>
                    <a:pt x="2329" y="599"/>
                  </a:moveTo>
                  <a:cubicBezTo>
                    <a:pt x="2339" y="642"/>
                    <a:pt x="2352" y="695"/>
                    <a:pt x="2359" y="755"/>
                  </a:cubicBezTo>
                  <a:cubicBezTo>
                    <a:pt x="2375" y="854"/>
                    <a:pt x="2391" y="973"/>
                    <a:pt x="2402" y="1108"/>
                  </a:cubicBezTo>
                  <a:cubicBezTo>
                    <a:pt x="2405" y="1174"/>
                    <a:pt x="2411" y="1244"/>
                    <a:pt x="2418" y="1320"/>
                  </a:cubicBezTo>
                  <a:cubicBezTo>
                    <a:pt x="2418" y="1356"/>
                    <a:pt x="2421" y="1396"/>
                    <a:pt x="2421" y="1432"/>
                  </a:cubicBezTo>
                  <a:cubicBezTo>
                    <a:pt x="2421" y="1472"/>
                    <a:pt x="2421" y="1512"/>
                    <a:pt x="2418" y="1551"/>
                  </a:cubicBezTo>
                  <a:cubicBezTo>
                    <a:pt x="2401" y="1810"/>
                    <a:pt x="2384" y="1861"/>
                    <a:pt x="2371" y="1861"/>
                  </a:cubicBezTo>
                  <a:cubicBezTo>
                    <a:pt x="2363" y="1861"/>
                    <a:pt x="2357" y="1840"/>
                    <a:pt x="2354" y="1840"/>
                  </a:cubicBezTo>
                  <a:cubicBezTo>
                    <a:pt x="2352" y="1840"/>
                    <a:pt x="2352" y="1845"/>
                    <a:pt x="2352" y="1859"/>
                  </a:cubicBezTo>
                  <a:cubicBezTo>
                    <a:pt x="2299" y="2335"/>
                    <a:pt x="2309" y="2540"/>
                    <a:pt x="2329" y="2722"/>
                  </a:cubicBezTo>
                  <a:cubicBezTo>
                    <a:pt x="2345" y="2904"/>
                    <a:pt x="2359" y="3069"/>
                    <a:pt x="2316" y="3462"/>
                  </a:cubicBezTo>
                  <a:cubicBezTo>
                    <a:pt x="2296" y="3575"/>
                    <a:pt x="2278" y="3609"/>
                    <a:pt x="2262" y="3609"/>
                  </a:cubicBezTo>
                  <a:cubicBezTo>
                    <a:pt x="2239" y="3609"/>
                    <a:pt x="2219" y="3534"/>
                    <a:pt x="2201" y="3534"/>
                  </a:cubicBezTo>
                  <a:cubicBezTo>
                    <a:pt x="2197" y="3534"/>
                    <a:pt x="2193"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29" y="973"/>
                  </a:cubicBezTo>
                  <a:lnTo>
                    <a:pt x="2329" y="599"/>
                  </a:lnTo>
                  <a:close/>
                  <a:moveTo>
                    <a:pt x="2309" y="5698"/>
                  </a:moveTo>
                  <a:cubicBezTo>
                    <a:pt x="2310" y="5706"/>
                    <a:pt x="2312" y="5715"/>
                    <a:pt x="2313" y="5725"/>
                  </a:cubicBezTo>
                  <a:lnTo>
                    <a:pt x="2313" y="5725"/>
                  </a:lnTo>
                  <a:cubicBezTo>
                    <a:pt x="2312" y="5715"/>
                    <a:pt x="2310" y="5706"/>
                    <a:pt x="2309" y="5698"/>
                  </a:cubicBezTo>
                  <a:close/>
                  <a:moveTo>
                    <a:pt x="2448" y="6339"/>
                  </a:moveTo>
                  <a:cubicBezTo>
                    <a:pt x="2448" y="6353"/>
                    <a:pt x="2444" y="6362"/>
                    <a:pt x="2444" y="6376"/>
                  </a:cubicBezTo>
                  <a:cubicBezTo>
                    <a:pt x="2444" y="6362"/>
                    <a:pt x="2448" y="6350"/>
                    <a:pt x="2448" y="6339"/>
                  </a:cubicBezTo>
                  <a:close/>
                  <a:moveTo>
                    <a:pt x="169" y="1"/>
                  </a:moveTo>
                  <a:cubicBezTo>
                    <a:pt x="166" y="10"/>
                    <a:pt x="166" y="21"/>
                    <a:pt x="166" y="27"/>
                  </a:cubicBezTo>
                  <a:cubicBezTo>
                    <a:pt x="166" y="367"/>
                    <a:pt x="163" y="705"/>
                    <a:pt x="160" y="1039"/>
                  </a:cubicBezTo>
                  <a:lnTo>
                    <a:pt x="219" y="886"/>
                  </a:lnTo>
                  <a:lnTo>
                    <a:pt x="213" y="1350"/>
                  </a:lnTo>
                  <a:cubicBezTo>
                    <a:pt x="207" y="1402"/>
                    <a:pt x="198" y="1439"/>
                    <a:pt x="189" y="1439"/>
                  </a:cubicBezTo>
                  <a:cubicBezTo>
                    <a:pt x="178" y="1439"/>
                    <a:pt x="167" y="1371"/>
                    <a:pt x="169" y="1181"/>
                  </a:cubicBezTo>
                  <a:lnTo>
                    <a:pt x="169" y="1181"/>
                  </a:lnTo>
                  <a:cubicBezTo>
                    <a:pt x="149" y="1270"/>
                    <a:pt x="163" y="1405"/>
                    <a:pt x="166" y="1524"/>
                  </a:cubicBezTo>
                  <a:cubicBezTo>
                    <a:pt x="169" y="1643"/>
                    <a:pt x="179" y="1743"/>
                    <a:pt x="183" y="1747"/>
                  </a:cubicBezTo>
                  <a:cubicBezTo>
                    <a:pt x="159" y="1924"/>
                    <a:pt x="145" y="1986"/>
                    <a:pt x="137" y="1986"/>
                  </a:cubicBezTo>
                  <a:cubicBezTo>
                    <a:pt x="118"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67" y="2794"/>
                    <a:pt x="50" y="2669"/>
                    <a:pt x="44" y="2768"/>
                  </a:cubicBezTo>
                  <a:cubicBezTo>
                    <a:pt x="41" y="2768"/>
                    <a:pt x="37" y="2778"/>
                    <a:pt x="37" y="2801"/>
                  </a:cubicBezTo>
                  <a:cubicBezTo>
                    <a:pt x="37" y="2824"/>
                    <a:pt x="34" y="2861"/>
                    <a:pt x="34" y="2924"/>
                  </a:cubicBezTo>
                  <a:lnTo>
                    <a:pt x="1" y="3508"/>
                  </a:lnTo>
                  <a:lnTo>
                    <a:pt x="57" y="3274"/>
                  </a:lnTo>
                  <a:cubicBezTo>
                    <a:pt x="64" y="3406"/>
                    <a:pt x="57" y="3545"/>
                    <a:pt x="57" y="3615"/>
                  </a:cubicBezTo>
                  <a:cubicBezTo>
                    <a:pt x="59" y="3647"/>
                    <a:pt x="60" y="3665"/>
                    <a:pt x="64" y="3665"/>
                  </a:cubicBezTo>
                  <a:cubicBezTo>
                    <a:pt x="68" y="3665"/>
                    <a:pt x="76" y="3639"/>
                    <a:pt x="90" y="3578"/>
                  </a:cubicBezTo>
                  <a:lnTo>
                    <a:pt x="90" y="3578"/>
                  </a:lnTo>
                  <a:cubicBezTo>
                    <a:pt x="67" y="3681"/>
                    <a:pt x="60" y="3856"/>
                    <a:pt x="54" y="4071"/>
                  </a:cubicBezTo>
                  <a:cubicBezTo>
                    <a:pt x="50" y="4187"/>
                    <a:pt x="50" y="4309"/>
                    <a:pt x="47" y="4438"/>
                  </a:cubicBezTo>
                  <a:cubicBezTo>
                    <a:pt x="44" y="4567"/>
                    <a:pt x="44" y="4699"/>
                    <a:pt x="50" y="4831"/>
                  </a:cubicBezTo>
                  <a:cubicBezTo>
                    <a:pt x="80" y="5361"/>
                    <a:pt x="106" y="5870"/>
                    <a:pt x="114" y="5996"/>
                  </a:cubicBezTo>
                  <a:cubicBezTo>
                    <a:pt x="137" y="6161"/>
                    <a:pt x="169" y="6323"/>
                    <a:pt x="199" y="6495"/>
                  </a:cubicBezTo>
                  <a:lnTo>
                    <a:pt x="2302" y="6495"/>
                  </a:lnTo>
                  <a:cubicBezTo>
                    <a:pt x="2292" y="6409"/>
                    <a:pt x="2283" y="6323"/>
                    <a:pt x="2269" y="6240"/>
                  </a:cubicBezTo>
                  <a:cubicBezTo>
                    <a:pt x="2252" y="6062"/>
                    <a:pt x="2236" y="5883"/>
                    <a:pt x="2223" y="5704"/>
                  </a:cubicBezTo>
                  <a:cubicBezTo>
                    <a:pt x="2206" y="5477"/>
                    <a:pt x="2193" y="5245"/>
                    <a:pt x="2183" y="5013"/>
                  </a:cubicBezTo>
                  <a:lnTo>
                    <a:pt x="2183" y="5013"/>
                  </a:lnTo>
                  <a:cubicBezTo>
                    <a:pt x="2188" y="5033"/>
                    <a:pt x="2193" y="5043"/>
                    <a:pt x="2196" y="5043"/>
                  </a:cubicBezTo>
                  <a:cubicBezTo>
                    <a:pt x="2199" y="5043"/>
                    <a:pt x="2202" y="5035"/>
                    <a:pt x="2203"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79" y="5083"/>
                    <a:pt x="2306" y="5248"/>
                    <a:pt x="2325" y="5430"/>
                  </a:cubicBezTo>
                  <a:cubicBezTo>
                    <a:pt x="2336" y="5520"/>
                    <a:pt x="2342" y="5616"/>
                    <a:pt x="2348" y="5715"/>
                  </a:cubicBezTo>
                  <a:cubicBezTo>
                    <a:pt x="2359"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38" y="5701"/>
                    <a:pt x="2461" y="5512"/>
                  </a:cubicBezTo>
                  <a:lnTo>
                    <a:pt x="2461" y="5512"/>
                  </a:lnTo>
                  <a:cubicBezTo>
                    <a:pt x="2454" y="5518"/>
                    <a:pt x="2448" y="5545"/>
                    <a:pt x="2443" y="5545"/>
                  </a:cubicBezTo>
                  <a:cubicBezTo>
                    <a:pt x="2437" y="5545"/>
                    <a:pt x="2432" y="5502"/>
                    <a:pt x="2428" y="5318"/>
                  </a:cubicBezTo>
                  <a:cubicBezTo>
                    <a:pt x="2421" y="5304"/>
                    <a:pt x="2415" y="5268"/>
                    <a:pt x="2408" y="5248"/>
                  </a:cubicBezTo>
                  <a:lnTo>
                    <a:pt x="2408" y="5245"/>
                  </a:ln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2" y="4488"/>
                  </a:cubicBezTo>
                  <a:cubicBezTo>
                    <a:pt x="2307" y="4488"/>
                    <a:pt x="2313" y="4559"/>
                    <a:pt x="2322" y="4559"/>
                  </a:cubicBezTo>
                  <a:cubicBezTo>
                    <a:pt x="2325" y="4559"/>
                    <a:pt x="2328" y="4552"/>
                    <a:pt x="2332" y="4534"/>
                  </a:cubicBezTo>
                  <a:lnTo>
                    <a:pt x="2302" y="4273"/>
                  </a:lnTo>
                  <a:cubicBezTo>
                    <a:pt x="2327" y="4255"/>
                    <a:pt x="2346" y="4020"/>
                    <a:pt x="2363" y="4020"/>
                  </a:cubicBezTo>
                  <a:cubicBezTo>
                    <a:pt x="2370" y="4020"/>
                    <a:pt x="2378" y="4069"/>
                    <a:pt x="2385" y="4213"/>
                  </a:cubicBezTo>
                  <a:lnTo>
                    <a:pt x="2388" y="3803"/>
                  </a:lnTo>
                  <a:cubicBezTo>
                    <a:pt x="2402" y="3562"/>
                    <a:pt x="2435" y="3228"/>
                    <a:pt x="2428" y="3023"/>
                  </a:cubicBezTo>
                  <a:cubicBezTo>
                    <a:pt x="2441" y="2868"/>
                    <a:pt x="2421" y="2652"/>
                    <a:pt x="2423" y="2652"/>
                  </a:cubicBezTo>
                  <a:lnTo>
                    <a:pt x="2423" y="2652"/>
                  </a:lnTo>
                  <a:cubicBezTo>
                    <a:pt x="2424" y="2652"/>
                    <a:pt x="2426"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17" y="1399"/>
                    <a:pt x="2517"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34" name="Google Shape;314;p20"/>
            <p:cNvSpPr/>
            <p:nvPr/>
          </p:nvSpPr>
          <p:spPr>
            <a:xfrm rot="1233980">
              <a:off x="6394228" y="1070688"/>
              <a:ext cx="156554" cy="349302"/>
            </a:xfrm>
            <a:custGeom>
              <a:avLst/>
              <a:gdLst/>
              <a:ahLst/>
              <a:cxnLst/>
              <a:rect l="l" t="t" r="r" b="b"/>
              <a:pathLst>
                <a:path w="2911" h="6495" extrusionOk="0">
                  <a:moveTo>
                    <a:pt x="286" y="1697"/>
                  </a:moveTo>
                  <a:lnTo>
                    <a:pt x="286" y="2203"/>
                  </a:lnTo>
                  <a:lnTo>
                    <a:pt x="222" y="2213"/>
                  </a:lnTo>
                  <a:lnTo>
                    <a:pt x="286" y="2272"/>
                  </a:lnTo>
                  <a:cubicBezTo>
                    <a:pt x="289" y="2441"/>
                    <a:pt x="292" y="2606"/>
                    <a:pt x="298" y="2771"/>
                  </a:cubicBezTo>
                  <a:cubicBezTo>
                    <a:pt x="296" y="2771"/>
                    <a:pt x="294" y="2771"/>
                    <a:pt x="292" y="2771"/>
                  </a:cubicBezTo>
                  <a:cubicBezTo>
                    <a:pt x="248" y="2771"/>
                    <a:pt x="208" y="2742"/>
                    <a:pt x="186" y="2682"/>
                  </a:cubicBezTo>
                  <a:cubicBezTo>
                    <a:pt x="190" y="2655"/>
                    <a:pt x="199" y="2464"/>
                    <a:pt x="209" y="2259"/>
                  </a:cubicBezTo>
                  <a:cubicBezTo>
                    <a:pt x="229" y="2051"/>
                    <a:pt x="252" y="1832"/>
                    <a:pt x="269" y="1747"/>
                  </a:cubicBezTo>
                  <a:cubicBezTo>
                    <a:pt x="275" y="1720"/>
                    <a:pt x="278" y="1703"/>
                    <a:pt x="286" y="1697"/>
                  </a:cubicBezTo>
                  <a:close/>
                  <a:moveTo>
                    <a:pt x="341" y="4663"/>
                  </a:moveTo>
                  <a:lnTo>
                    <a:pt x="341" y="4663"/>
                  </a:lnTo>
                  <a:cubicBezTo>
                    <a:pt x="391" y="4778"/>
                    <a:pt x="470" y="4987"/>
                    <a:pt x="556" y="5219"/>
                  </a:cubicBezTo>
                  <a:cubicBezTo>
                    <a:pt x="570" y="5291"/>
                    <a:pt x="583" y="5364"/>
                    <a:pt x="596" y="5440"/>
                  </a:cubicBezTo>
                  <a:cubicBezTo>
                    <a:pt x="623" y="5625"/>
                    <a:pt x="646" y="5807"/>
                    <a:pt x="662" y="5992"/>
                  </a:cubicBezTo>
                  <a:lnTo>
                    <a:pt x="662" y="5992"/>
                  </a:lnTo>
                  <a:cubicBezTo>
                    <a:pt x="630" y="5893"/>
                    <a:pt x="588" y="5783"/>
                    <a:pt x="556" y="5668"/>
                  </a:cubicBezTo>
                  <a:cubicBezTo>
                    <a:pt x="536" y="5599"/>
                    <a:pt x="516" y="5529"/>
                    <a:pt x="500" y="5457"/>
                  </a:cubicBezTo>
                  <a:cubicBezTo>
                    <a:pt x="480" y="5384"/>
                    <a:pt x="460" y="5311"/>
                    <a:pt x="444" y="5235"/>
                  </a:cubicBezTo>
                  <a:lnTo>
                    <a:pt x="451" y="5120"/>
                  </a:lnTo>
                  <a:lnTo>
                    <a:pt x="341" y="4663"/>
                  </a:lnTo>
                  <a:close/>
                  <a:moveTo>
                    <a:pt x="97" y="1"/>
                  </a:moveTo>
                  <a:cubicBezTo>
                    <a:pt x="97" y="50"/>
                    <a:pt x="97" y="90"/>
                    <a:pt x="103" y="113"/>
                  </a:cubicBezTo>
                  <a:cubicBezTo>
                    <a:pt x="1" y="417"/>
                    <a:pt x="28" y="1475"/>
                    <a:pt x="20" y="1971"/>
                  </a:cubicBezTo>
                  <a:lnTo>
                    <a:pt x="63" y="1988"/>
                  </a:lnTo>
                  <a:cubicBezTo>
                    <a:pt x="54" y="2328"/>
                    <a:pt x="87" y="2655"/>
                    <a:pt x="113" y="3076"/>
                  </a:cubicBezTo>
                  <a:lnTo>
                    <a:pt x="150" y="3049"/>
                  </a:lnTo>
                  <a:cubicBezTo>
                    <a:pt x="176" y="3231"/>
                    <a:pt x="186" y="3466"/>
                    <a:pt x="196" y="3727"/>
                  </a:cubicBezTo>
                  <a:cubicBezTo>
                    <a:pt x="206" y="3989"/>
                    <a:pt x="232" y="4273"/>
                    <a:pt x="266" y="4560"/>
                  </a:cubicBezTo>
                  <a:cubicBezTo>
                    <a:pt x="249" y="4524"/>
                    <a:pt x="236" y="4375"/>
                    <a:pt x="232" y="4273"/>
                  </a:cubicBezTo>
                  <a:lnTo>
                    <a:pt x="232" y="4273"/>
                  </a:lnTo>
                  <a:cubicBezTo>
                    <a:pt x="222" y="4620"/>
                    <a:pt x="305" y="4981"/>
                    <a:pt x="385" y="5331"/>
                  </a:cubicBezTo>
                  <a:cubicBezTo>
                    <a:pt x="457" y="5685"/>
                    <a:pt x="516" y="6025"/>
                    <a:pt x="497" y="6336"/>
                  </a:cubicBezTo>
                  <a:cubicBezTo>
                    <a:pt x="507" y="6396"/>
                    <a:pt x="510" y="6445"/>
                    <a:pt x="513" y="6495"/>
                  </a:cubicBezTo>
                  <a:lnTo>
                    <a:pt x="2908" y="6495"/>
                  </a:lnTo>
                  <a:cubicBezTo>
                    <a:pt x="2911" y="6141"/>
                    <a:pt x="2881" y="5718"/>
                    <a:pt x="2795" y="5341"/>
                  </a:cubicBezTo>
                  <a:lnTo>
                    <a:pt x="2795" y="5341"/>
                  </a:lnTo>
                  <a:cubicBezTo>
                    <a:pt x="2801" y="5347"/>
                    <a:pt x="2812" y="5364"/>
                    <a:pt x="2825" y="5427"/>
                  </a:cubicBezTo>
                  <a:cubicBezTo>
                    <a:pt x="2815" y="5370"/>
                    <a:pt x="2805" y="5314"/>
                    <a:pt x="2795" y="5258"/>
                  </a:cubicBezTo>
                  <a:cubicBezTo>
                    <a:pt x="2781" y="5202"/>
                    <a:pt x="2766" y="5146"/>
                    <a:pt x="2752" y="5089"/>
                  </a:cubicBezTo>
                  <a:cubicBezTo>
                    <a:pt x="2726" y="4974"/>
                    <a:pt x="2699" y="4854"/>
                    <a:pt x="2673" y="4735"/>
                  </a:cubicBezTo>
                  <a:cubicBezTo>
                    <a:pt x="2613" y="4497"/>
                    <a:pt x="2597" y="4259"/>
                    <a:pt x="2570" y="4035"/>
                  </a:cubicBezTo>
                  <a:cubicBezTo>
                    <a:pt x="2557" y="3925"/>
                    <a:pt x="2543" y="3816"/>
                    <a:pt x="2531" y="3717"/>
                  </a:cubicBezTo>
                  <a:cubicBezTo>
                    <a:pt x="2520" y="3615"/>
                    <a:pt x="2514" y="3522"/>
                    <a:pt x="2504" y="3436"/>
                  </a:cubicBezTo>
                  <a:cubicBezTo>
                    <a:pt x="2484" y="3267"/>
                    <a:pt x="2455" y="3132"/>
                    <a:pt x="2412" y="3056"/>
                  </a:cubicBezTo>
                  <a:cubicBezTo>
                    <a:pt x="2412" y="3056"/>
                    <a:pt x="2389" y="2913"/>
                    <a:pt x="2378" y="2771"/>
                  </a:cubicBezTo>
                  <a:cubicBezTo>
                    <a:pt x="2365" y="2629"/>
                    <a:pt x="2352" y="2487"/>
                    <a:pt x="2352" y="2487"/>
                  </a:cubicBezTo>
                  <a:lnTo>
                    <a:pt x="2352" y="2487"/>
                  </a:lnTo>
                  <a:cubicBezTo>
                    <a:pt x="2354" y="2725"/>
                    <a:pt x="2348" y="2798"/>
                    <a:pt x="2337" y="2798"/>
                  </a:cubicBezTo>
                  <a:cubicBezTo>
                    <a:pt x="2321" y="2798"/>
                    <a:pt x="2295" y="2611"/>
                    <a:pt x="2278" y="2611"/>
                  </a:cubicBezTo>
                  <a:cubicBezTo>
                    <a:pt x="2273" y="2611"/>
                    <a:pt x="2268" y="2630"/>
                    <a:pt x="2266" y="2679"/>
                  </a:cubicBezTo>
                  <a:cubicBezTo>
                    <a:pt x="2254" y="2466"/>
                    <a:pt x="2274" y="2158"/>
                    <a:pt x="2292" y="2158"/>
                  </a:cubicBezTo>
                  <a:cubicBezTo>
                    <a:pt x="2299" y="2158"/>
                    <a:pt x="2305" y="2196"/>
                    <a:pt x="2309" y="2289"/>
                  </a:cubicBezTo>
                  <a:lnTo>
                    <a:pt x="2302" y="2342"/>
                  </a:lnTo>
                  <a:cubicBezTo>
                    <a:pt x="2307" y="2350"/>
                    <a:pt x="2312" y="2353"/>
                    <a:pt x="2315" y="2353"/>
                  </a:cubicBezTo>
                  <a:cubicBezTo>
                    <a:pt x="2344" y="2353"/>
                    <a:pt x="2340" y="2151"/>
                    <a:pt x="2352" y="1938"/>
                  </a:cubicBezTo>
                  <a:cubicBezTo>
                    <a:pt x="2358" y="1698"/>
                    <a:pt x="2362" y="1449"/>
                    <a:pt x="2387" y="1449"/>
                  </a:cubicBezTo>
                  <a:cubicBezTo>
                    <a:pt x="2388" y="1449"/>
                    <a:pt x="2388" y="1449"/>
                    <a:pt x="2389" y="1449"/>
                  </a:cubicBezTo>
                  <a:cubicBezTo>
                    <a:pt x="2401" y="959"/>
                    <a:pt x="2435" y="480"/>
                    <a:pt x="2468" y="1"/>
                  </a:cubicBezTo>
                  <a:lnTo>
                    <a:pt x="338" y="1"/>
                  </a:lnTo>
                  <a:cubicBezTo>
                    <a:pt x="335" y="76"/>
                    <a:pt x="332" y="152"/>
                    <a:pt x="328" y="225"/>
                  </a:cubicBezTo>
                  <a:cubicBezTo>
                    <a:pt x="321" y="152"/>
                    <a:pt x="315" y="76"/>
                    <a:pt x="31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grpSp>
      <p:sp>
        <p:nvSpPr>
          <p:cNvPr id="37" name="Rectangle: Rounded Corners 36">
            <a:extLst>
              <a:ext uri="{FF2B5EF4-FFF2-40B4-BE49-F238E27FC236}">
                <a16:creationId xmlns:a16="http://schemas.microsoft.com/office/drawing/2014/main" id="{6BF1AD26-7355-BB66-52BA-6E0C519B5C4B}"/>
              </a:ext>
            </a:extLst>
          </p:cNvPr>
          <p:cNvSpPr/>
          <p:nvPr/>
        </p:nvSpPr>
        <p:spPr>
          <a:xfrm>
            <a:off x="1202169" y="2467422"/>
            <a:ext cx="8664029" cy="13671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8" name="TextBox 37">
            <a:extLst>
              <a:ext uri="{FF2B5EF4-FFF2-40B4-BE49-F238E27FC236}">
                <a16:creationId xmlns:a16="http://schemas.microsoft.com/office/drawing/2014/main" id="{BB96DAF4-A1A3-531D-74A4-8C59332DC185}"/>
              </a:ext>
            </a:extLst>
          </p:cNvPr>
          <p:cNvSpPr txBox="1"/>
          <p:nvPr/>
        </p:nvSpPr>
        <p:spPr>
          <a:xfrm>
            <a:off x="1609970" y="2637458"/>
            <a:ext cx="7437571" cy="923330"/>
          </a:xfrm>
          <a:prstGeom prst="rect">
            <a:avLst/>
          </a:prstGeom>
          <a:noFill/>
        </p:spPr>
        <p:txBody>
          <a:bodyPr wrap="square">
            <a:spAutoFit/>
          </a:bodyPr>
          <a:lstStyle/>
          <a:p>
            <a:r>
              <a:rPr lang="en-US" dirty="0"/>
              <a:t>https://www.canva.com/design/DAGwUynI4nQ/nO4ZXNLZsfGlW8swVPRIRQ/edit?utm_content=DAGwUynI4nQ&amp;utm_campaign=designshare&amp;utm_medium=link2&amp;utm_source=sharebutton</a:t>
            </a:r>
          </a:p>
        </p:txBody>
      </p:sp>
    </p:spTree>
    <p:extLst>
      <p:ext uri="{BB962C8B-B14F-4D97-AF65-F5344CB8AC3E}">
        <p14:creationId xmlns:p14="http://schemas.microsoft.com/office/powerpoint/2010/main" val="369896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Scale>
                                      <p:cBhvr>
                                        <p:cTn id="7" dur="125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250" decel="50000" fill="hold">
                                          <p:stCondLst>
                                            <p:cond delay="0"/>
                                          </p:stCondLst>
                                        </p:cTn>
                                        <p:tgtEl>
                                          <p:spTgt spid="26"/>
                                        </p:tgtEl>
                                        <p:attrNameLst>
                                          <p:attrName>ppt_x</p:attrName>
                                          <p:attrName>ppt_y</p:attrName>
                                        </p:attrNameLst>
                                      </p:cBhvr>
                                    </p:animMotion>
                                    <p:animEffect transition="in" filter="fade">
                                      <p:cBhvr>
                                        <p:cTn id="9" dur="1250"/>
                                        <p:tgtEl>
                                          <p:spTgt spid="26"/>
                                        </p:tgtEl>
                                      </p:cBhvr>
                                    </p:animEffect>
                                  </p:childTnLst>
                                </p:cTn>
                              </p:par>
                            </p:childTnLst>
                          </p:cTn>
                        </p:par>
                        <p:par>
                          <p:cTn id="10" fill="hold">
                            <p:stCondLst>
                              <p:cond delay="1250"/>
                            </p:stCondLst>
                            <p:childTnLst>
                              <p:par>
                                <p:cTn id="11" presetID="5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Scale>
                                      <p:cBhvr>
                                        <p:cTn id="13" dur="125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250" decel="50000" fill="hold">
                                          <p:stCondLst>
                                            <p:cond delay="0"/>
                                          </p:stCondLst>
                                        </p:cTn>
                                        <p:tgtEl>
                                          <p:spTgt spid="3"/>
                                        </p:tgtEl>
                                        <p:attrNameLst>
                                          <p:attrName>ppt_x</p:attrName>
                                          <p:attrName>ppt_y</p:attrName>
                                        </p:attrNameLst>
                                      </p:cBhvr>
                                    </p:animMotion>
                                    <p:animEffect transition="in" filter="fade">
                                      <p:cBhvr>
                                        <p:cTn id="15"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资源 734302"/>
          <p:cNvPicPr>
            <a:picLocks noChangeAspect="1"/>
          </p:cNvPicPr>
          <p:nvPr/>
        </p:nvPicPr>
        <p:blipFill>
          <a:blip r:embed="rId3"/>
          <a:stretch>
            <a:fillRect/>
          </a:stretch>
        </p:blipFill>
        <p:spPr>
          <a:xfrm>
            <a:off x="9565007" y="3478530"/>
            <a:ext cx="783431" cy="635000"/>
          </a:xfrm>
          <a:prstGeom prst="rect">
            <a:avLst/>
          </a:prstGeom>
        </p:spPr>
      </p:pic>
      <p:pic>
        <p:nvPicPr>
          <p:cNvPr id="5" name="图片 4" descr="资源 134302"/>
          <p:cNvPicPr>
            <a:picLocks noChangeAspect="1"/>
          </p:cNvPicPr>
          <p:nvPr/>
        </p:nvPicPr>
        <p:blipFill>
          <a:blip r:embed="rId4"/>
          <a:stretch>
            <a:fillRect/>
          </a:stretch>
        </p:blipFill>
        <p:spPr>
          <a:xfrm>
            <a:off x="-94420" y="-83558"/>
            <a:ext cx="2552700" cy="1571625"/>
          </a:xfrm>
          <a:prstGeom prst="rect">
            <a:avLst/>
          </a:prstGeom>
        </p:spPr>
      </p:pic>
      <p:pic>
        <p:nvPicPr>
          <p:cNvPr id="6" name="图片 5" descr="资源 234302"/>
          <p:cNvPicPr>
            <a:picLocks noChangeAspect="1"/>
          </p:cNvPicPr>
          <p:nvPr/>
        </p:nvPicPr>
        <p:blipFill>
          <a:blip r:embed="rId5"/>
          <a:stretch>
            <a:fillRect/>
          </a:stretch>
        </p:blipFill>
        <p:spPr>
          <a:xfrm>
            <a:off x="747712" y="2917823"/>
            <a:ext cx="1985963" cy="1933575"/>
          </a:xfrm>
          <a:prstGeom prst="rect">
            <a:avLst/>
          </a:prstGeom>
        </p:spPr>
      </p:pic>
      <p:pic>
        <p:nvPicPr>
          <p:cNvPr id="7" name="图片 6" descr="资源 334302"/>
          <p:cNvPicPr>
            <a:picLocks noChangeAspect="1"/>
          </p:cNvPicPr>
          <p:nvPr/>
        </p:nvPicPr>
        <p:blipFill>
          <a:blip r:embed="rId6"/>
          <a:stretch>
            <a:fillRect/>
          </a:stretch>
        </p:blipFill>
        <p:spPr>
          <a:xfrm>
            <a:off x="10163911" y="-131277"/>
            <a:ext cx="1559719" cy="1870075"/>
          </a:xfrm>
          <a:prstGeom prst="rect">
            <a:avLst/>
          </a:prstGeom>
        </p:spPr>
      </p:pic>
      <p:pic>
        <p:nvPicPr>
          <p:cNvPr id="9" name="图片 8" descr="资源 534302"/>
          <p:cNvPicPr>
            <a:picLocks noChangeAspect="1"/>
          </p:cNvPicPr>
          <p:nvPr/>
        </p:nvPicPr>
        <p:blipFill>
          <a:blip r:embed="rId7"/>
          <a:stretch>
            <a:fillRect/>
          </a:stretch>
        </p:blipFill>
        <p:spPr>
          <a:xfrm>
            <a:off x="2733675" y="3940177"/>
            <a:ext cx="7025640" cy="2684145"/>
          </a:xfrm>
          <a:prstGeom prst="rect">
            <a:avLst/>
          </a:prstGeom>
        </p:spPr>
      </p:pic>
      <p:pic>
        <p:nvPicPr>
          <p:cNvPr id="10" name="图片 9" descr="资源 634302"/>
          <p:cNvPicPr>
            <a:picLocks noChangeAspect="1"/>
          </p:cNvPicPr>
          <p:nvPr/>
        </p:nvPicPr>
        <p:blipFill>
          <a:blip r:embed="rId8"/>
          <a:stretch>
            <a:fillRect/>
          </a:stretch>
        </p:blipFill>
        <p:spPr>
          <a:xfrm>
            <a:off x="0" y="6147435"/>
            <a:ext cx="12192000" cy="710565"/>
          </a:xfrm>
          <a:prstGeom prst="rect">
            <a:avLst/>
          </a:prstGeom>
        </p:spPr>
      </p:pic>
      <p:sp>
        <p:nvSpPr>
          <p:cNvPr id="30" name="TextBox 29"/>
          <p:cNvSpPr txBox="1"/>
          <p:nvPr/>
        </p:nvSpPr>
        <p:spPr>
          <a:xfrm>
            <a:off x="4105212" y="1718608"/>
            <a:ext cx="4733988" cy="1938992"/>
          </a:xfrm>
          <a:prstGeom prst="rect">
            <a:avLst/>
          </a:prstGeom>
          <a:noFill/>
        </p:spPr>
        <p:txBody>
          <a:bodyPr wrap="none" rtlCol="0">
            <a:spAutoFit/>
          </a:bodyPr>
          <a:lstStyle/>
          <a:p>
            <a:pPr algn="ctr" defTabSz="914309"/>
            <a:r>
              <a:rPr lang="en-US" altLang="zh-CN" sz="6000" b="1" dirty="0" err="1">
                <a:solidFill>
                  <a:srgbClr val="92A028"/>
                </a:solidFill>
                <a:latin typeface="HP001 4 hàng" pitchFamily="34" charset="0"/>
                <a:ea typeface="宋体" panose="02010600030101010101" pitchFamily="2" charset="-122"/>
                <a:cs typeface="+mn-ea"/>
                <a:sym typeface="+mn-lt"/>
              </a:rPr>
              <a:t>Tạm</a:t>
            </a:r>
            <a:r>
              <a:rPr lang="en-US" altLang="zh-CN" sz="6000" b="1" dirty="0">
                <a:solidFill>
                  <a:srgbClr val="92A028"/>
                </a:solidFill>
                <a:latin typeface="HP001 4 hàng" pitchFamily="34" charset="0"/>
                <a:ea typeface="宋体" panose="02010600030101010101" pitchFamily="2" charset="-122"/>
                <a:cs typeface="+mn-ea"/>
                <a:sym typeface="+mn-lt"/>
              </a:rPr>
              <a:t> </a:t>
            </a:r>
            <a:r>
              <a:rPr lang="en-US" altLang="zh-CN" sz="6000" b="1" dirty="0" err="1">
                <a:solidFill>
                  <a:srgbClr val="92A028"/>
                </a:solidFill>
                <a:latin typeface="HP001 4 hàng" pitchFamily="34" charset="0"/>
                <a:ea typeface="宋体" panose="02010600030101010101" pitchFamily="2" charset="-122"/>
                <a:cs typeface="+mn-ea"/>
                <a:sym typeface="+mn-lt"/>
              </a:rPr>
              <a:t>biệt</a:t>
            </a:r>
            <a:r>
              <a:rPr lang="en-US" altLang="zh-CN" sz="6000" b="1" dirty="0">
                <a:solidFill>
                  <a:srgbClr val="92A028"/>
                </a:solidFill>
                <a:latin typeface="HP001 4 hàng" pitchFamily="34" charset="0"/>
                <a:ea typeface="宋体" panose="02010600030101010101" pitchFamily="2" charset="-122"/>
                <a:cs typeface="+mn-ea"/>
                <a:sym typeface="+mn-lt"/>
              </a:rPr>
              <a:t> </a:t>
            </a:r>
            <a:r>
              <a:rPr lang="en-US" altLang="zh-CN" sz="6000" b="1" dirty="0" err="1">
                <a:solidFill>
                  <a:srgbClr val="92A028"/>
                </a:solidFill>
                <a:latin typeface="HP001 4 hàng" pitchFamily="34" charset="0"/>
                <a:ea typeface="宋体" panose="02010600030101010101" pitchFamily="2" charset="-122"/>
                <a:cs typeface="+mn-ea"/>
                <a:sym typeface="+mn-lt"/>
              </a:rPr>
              <a:t>và</a:t>
            </a:r>
            <a:r>
              <a:rPr lang="en-US" altLang="zh-CN" sz="6000" b="1" dirty="0">
                <a:solidFill>
                  <a:srgbClr val="92A028"/>
                </a:solidFill>
                <a:latin typeface="HP001 4 hàng" pitchFamily="34" charset="0"/>
                <a:ea typeface="宋体" panose="02010600030101010101" pitchFamily="2" charset="-122"/>
                <a:cs typeface="+mn-ea"/>
                <a:sym typeface="+mn-lt"/>
              </a:rPr>
              <a:t> </a:t>
            </a:r>
          </a:p>
          <a:p>
            <a:pPr algn="ctr" defTabSz="914309"/>
            <a:r>
              <a:rPr lang="en-US" altLang="zh-CN" sz="6000" b="1" dirty="0" err="1">
                <a:solidFill>
                  <a:srgbClr val="92A028"/>
                </a:solidFill>
                <a:latin typeface="HP001 4 hàng" pitchFamily="34" charset="0"/>
                <a:ea typeface="宋体" panose="02010600030101010101" pitchFamily="2" charset="-122"/>
                <a:cs typeface="+mn-ea"/>
                <a:sym typeface="+mn-lt"/>
              </a:rPr>
              <a:t>hẹn</a:t>
            </a:r>
            <a:r>
              <a:rPr lang="en-US" altLang="zh-CN" sz="6000" b="1" dirty="0">
                <a:solidFill>
                  <a:srgbClr val="92A028"/>
                </a:solidFill>
                <a:latin typeface="HP001 4 hàng" pitchFamily="34" charset="0"/>
                <a:ea typeface="宋体" panose="02010600030101010101" pitchFamily="2" charset="-122"/>
                <a:cs typeface="+mn-ea"/>
                <a:sym typeface="+mn-lt"/>
              </a:rPr>
              <a:t> </a:t>
            </a:r>
            <a:r>
              <a:rPr lang="en-US" altLang="zh-CN" sz="6000" b="1" dirty="0" err="1">
                <a:solidFill>
                  <a:srgbClr val="92A028"/>
                </a:solidFill>
                <a:latin typeface="HP001 4 hàng" pitchFamily="34" charset="0"/>
                <a:ea typeface="宋体" panose="02010600030101010101" pitchFamily="2" charset="-122"/>
                <a:cs typeface="+mn-ea"/>
                <a:sym typeface="+mn-lt"/>
              </a:rPr>
              <a:t>gặp</a:t>
            </a:r>
            <a:r>
              <a:rPr lang="en-US" altLang="zh-CN" sz="6000" b="1" dirty="0">
                <a:solidFill>
                  <a:srgbClr val="92A028"/>
                </a:solidFill>
                <a:latin typeface="HP001 4 hàng" pitchFamily="34" charset="0"/>
                <a:ea typeface="宋体" panose="02010600030101010101" pitchFamily="2" charset="-122"/>
                <a:cs typeface="+mn-ea"/>
                <a:sym typeface="+mn-lt"/>
              </a:rPr>
              <a:t> </a:t>
            </a:r>
            <a:r>
              <a:rPr lang="en-US" altLang="zh-CN" sz="6000" b="1" dirty="0" err="1">
                <a:solidFill>
                  <a:srgbClr val="92A028"/>
                </a:solidFill>
                <a:latin typeface="HP001 4 hàng" pitchFamily="34" charset="0"/>
                <a:ea typeface="宋体" panose="02010600030101010101" pitchFamily="2" charset="-122"/>
                <a:cs typeface="+mn-ea"/>
                <a:sym typeface="+mn-lt"/>
              </a:rPr>
              <a:t>lại</a:t>
            </a:r>
            <a:r>
              <a:rPr lang="en-US" altLang="zh-CN" sz="6000" b="1" dirty="0">
                <a:solidFill>
                  <a:srgbClr val="92A028"/>
                </a:solidFill>
                <a:latin typeface="HP001 4 hàng" pitchFamily="34" charset="0"/>
                <a:ea typeface="宋体" panose="02010600030101010101" pitchFamily="2" charset="-122"/>
                <a:cs typeface="+mn-ea"/>
                <a:sym typeface="+mn-lt"/>
              </a:rPr>
              <a:t>!</a:t>
            </a:r>
          </a:p>
        </p:txBody>
      </p:sp>
    </p:spTree>
    <p:extLst>
      <p:ext uri="{BB962C8B-B14F-4D97-AF65-F5344CB8AC3E}">
        <p14:creationId xmlns:p14="http://schemas.microsoft.com/office/powerpoint/2010/main" val="3363137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iterate type="lt">
                                    <p:tmPct val="30000"/>
                                  </p:iterate>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đứng ở vị trí nào trong bảng chữ cái</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Đầu tiên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viết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 ta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viết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mấy</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nét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nét</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4652" y="496184"/>
            <a:ext cx="1715388" cy="17153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FC6451E-2FDB-4729-9E66-BC161BBF9E91}"/>
              </a:ext>
            </a:extLst>
          </p:cNvPr>
          <p:cNvSpPr txBox="1"/>
          <p:nvPr/>
        </p:nvSpPr>
        <p:spPr>
          <a:xfrm>
            <a:off x="2323758" y="3199879"/>
            <a:ext cx="8319433" cy="1446550"/>
          </a:xfrm>
          <a:prstGeom prst="rect">
            <a:avLst/>
          </a:prstGeom>
          <a:noFill/>
        </p:spPr>
        <p:txBody>
          <a:bodyPr wrap="square" rtlCol="0">
            <a:spAutoFit/>
          </a:bodyPr>
          <a:lstStyle/>
          <a:p>
            <a:pPr lvl="0" algn="ctr"/>
            <a:r>
              <a:rPr lang="en-US" sz="8800" b="1" dirty="0" err="1">
                <a:solidFill>
                  <a:srgbClr val="FF0000"/>
                </a:solidFill>
              </a:rPr>
              <a:t>Bài</a:t>
            </a:r>
            <a:r>
              <a:rPr lang="en-US" sz="8800" b="1" dirty="0">
                <a:solidFill>
                  <a:srgbClr val="FF0000"/>
                </a:solidFill>
              </a:rPr>
              <a:t> 2: B </a:t>
            </a:r>
            <a:r>
              <a:rPr lang="en-US" sz="8800" b="1" dirty="0" err="1">
                <a:solidFill>
                  <a:srgbClr val="FF0000"/>
                </a:solidFill>
              </a:rPr>
              <a:t>b</a:t>
            </a:r>
            <a:r>
              <a:rPr lang="en-US" sz="8800" b="1" dirty="0">
                <a:solidFill>
                  <a:srgbClr val="FF0000"/>
                </a:solidFill>
              </a:rPr>
              <a:t> `</a:t>
            </a:r>
          </a:p>
        </p:txBody>
      </p:sp>
    </p:spTree>
    <p:custDataLst>
      <p:tags r:id="rId1"/>
    </p:custDataLst>
    <p:extLst>
      <p:ext uri="{BB962C8B-B14F-4D97-AF65-F5344CB8AC3E}">
        <p14:creationId xmlns:p14="http://schemas.microsoft.com/office/powerpoint/2010/main" val="422439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AC6630E-B3A7-432B-A20F-0900A4C26C0C}"/>
              </a:ext>
            </a:extLst>
          </p:cNvPr>
          <p:cNvSpPr/>
          <p:nvPr/>
        </p:nvSpPr>
        <p:spPr>
          <a:xfrm>
            <a:off x="2913321" y="1169581"/>
            <a:ext cx="6422065" cy="2743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FDA47F34-6F0B-4262-A5A5-F7680711A5E2}"/>
              </a:ext>
            </a:extLst>
          </p:cNvPr>
          <p:cNvSpPr txBox="1"/>
          <p:nvPr/>
        </p:nvSpPr>
        <p:spPr>
          <a:xfrm>
            <a:off x="4699591" y="1817906"/>
            <a:ext cx="351228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prstClr val="white"/>
                </a:solidFill>
                <a:effectLst/>
                <a:uLnTx/>
                <a:uFillTx/>
                <a:latin typeface="Arial-Rounded"/>
                <a:ea typeface="Arial-Rounded"/>
                <a:cs typeface="+mn-cs"/>
              </a:rPr>
              <a:t>Tiết</a:t>
            </a:r>
            <a:r>
              <a:rPr kumimoji="0" lang="en-US" sz="8800" b="1" i="0" u="none" strike="noStrike" kern="1200" cap="none" spc="0" normalizeH="0" baseline="0" noProof="0" dirty="0">
                <a:ln>
                  <a:noFill/>
                </a:ln>
                <a:solidFill>
                  <a:prstClr val="white"/>
                </a:solidFill>
                <a:effectLst/>
                <a:uLnTx/>
                <a:uFillTx/>
                <a:latin typeface="Arial-Rounded"/>
                <a:ea typeface="Arial-Rounded"/>
                <a:cs typeface="+mn-cs"/>
              </a:rPr>
              <a:t> 1</a:t>
            </a:r>
          </a:p>
        </p:txBody>
      </p:sp>
    </p:spTree>
    <p:extLst>
      <p:ext uri="{BB962C8B-B14F-4D97-AF65-F5344CB8AC3E}">
        <p14:creationId xmlns:p14="http://schemas.microsoft.com/office/powerpoint/2010/main" val="1801358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936188" y="5043590"/>
            <a:ext cx="6158865" cy="769441"/>
          </a:xfrm>
          <a:prstGeom prst="rect">
            <a:avLst/>
          </a:prstGeom>
          <a:noFill/>
        </p:spPr>
        <p:txBody>
          <a:bodyPr wrap="square" rtlCol="0">
            <a:spAutoFit/>
          </a:bodyPr>
          <a:lstStyle/>
          <a:p>
            <a:r>
              <a:rPr lang="en-US" sz="4400" dirty="0" err="1">
                <a:latin typeface="Arial-Rounded" panose="020B0500000000000000" pitchFamily="34" charset="0"/>
                <a:ea typeface="Arial-Rounded" panose="020B0500000000000000" pitchFamily="34" charset="0"/>
                <a:cs typeface="Arial-Rounded" panose="020B0500000000000000" pitchFamily="34" charset="0"/>
              </a:rPr>
              <a:t>Bà</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cho</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bé</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búp</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bê</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8E8F8604-DE6E-4B83-BBA5-BF2E1AA45D8B}"/>
              </a:ext>
            </a:extLst>
          </p:cNvPr>
          <p:cNvPicPr>
            <a:picLocks noChangeAspect="1"/>
          </p:cNvPicPr>
          <p:nvPr/>
        </p:nvPicPr>
        <p:blipFill>
          <a:blip r:embed="rId2"/>
          <a:stretch>
            <a:fillRect/>
          </a:stretch>
        </p:blipFill>
        <p:spPr>
          <a:xfrm>
            <a:off x="2241450" y="856526"/>
            <a:ext cx="8555960" cy="4139981"/>
          </a:xfrm>
          <a:prstGeom prst="rect">
            <a:avLst/>
          </a:prstGeom>
        </p:spPr>
      </p:pic>
      <p:pic>
        <p:nvPicPr>
          <p:cNvPr id="9" name="Picture 8">
            <a:extLst>
              <a:ext uri="{FF2B5EF4-FFF2-40B4-BE49-F238E27FC236}">
                <a16:creationId xmlns:a16="http://schemas.microsoft.com/office/drawing/2014/main" id="{EF931840-2ED7-4B92-9E4E-E2C9A29FB7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4722"/>
            <a:ext cx="2610046" cy="761804"/>
          </a:xfrm>
          <a:prstGeom prst="rect">
            <a:avLst/>
          </a:prstGeom>
        </p:spPr>
      </p:pic>
      <p:grpSp>
        <p:nvGrpSpPr>
          <p:cNvPr id="10" name="Group 9">
            <a:extLst>
              <a:ext uri="{FF2B5EF4-FFF2-40B4-BE49-F238E27FC236}">
                <a16:creationId xmlns:a16="http://schemas.microsoft.com/office/drawing/2014/main" id="{5D0AB4E8-A313-41D1-810D-48C4026607C6}"/>
              </a:ext>
            </a:extLst>
          </p:cNvPr>
          <p:cNvGrpSpPr/>
          <p:nvPr/>
        </p:nvGrpSpPr>
        <p:grpSpPr>
          <a:xfrm>
            <a:off x="3936188" y="5051555"/>
            <a:ext cx="3976581" cy="885309"/>
            <a:chOff x="2638976" y="4269074"/>
            <a:chExt cx="3976581" cy="885309"/>
          </a:xfrm>
        </p:grpSpPr>
        <p:sp>
          <p:nvSpPr>
            <p:cNvPr id="11" name="TextBox 10">
              <a:extLst>
                <a:ext uri="{FF2B5EF4-FFF2-40B4-BE49-F238E27FC236}">
                  <a16:creationId xmlns:a16="http://schemas.microsoft.com/office/drawing/2014/main" id="{0CEC8FF7-FD3D-42D8-A7DB-29B450348A9A}"/>
                </a:ext>
              </a:extLst>
            </p:cNvPr>
            <p:cNvSpPr txBox="1"/>
            <p:nvPr/>
          </p:nvSpPr>
          <p:spPr>
            <a:xfrm>
              <a:off x="2638976" y="4269075"/>
              <a:ext cx="487634" cy="769441"/>
            </a:xfrm>
            <a:prstGeom prst="rect">
              <a:avLst/>
            </a:prstGeom>
            <a:noFill/>
          </p:spPr>
          <p:txBody>
            <a:bodyPr wrap="none" rtlCol="0">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endPar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70B096FC-E88C-41A0-9C1A-8E2335F84423}"/>
                </a:ext>
              </a:extLst>
            </p:cNvPr>
            <p:cNvSpPr txBox="1"/>
            <p:nvPr/>
          </p:nvSpPr>
          <p:spPr>
            <a:xfrm flipH="1">
              <a:off x="2987462" y="4384942"/>
              <a:ext cx="139148" cy="769441"/>
            </a:xfrm>
            <a:prstGeom prst="rect">
              <a:avLst/>
            </a:prstGeom>
            <a:noFill/>
          </p:spPr>
          <p:txBody>
            <a:bodyPr wrap="square" rtlCol="0">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Rectangle 12">
              <a:extLst>
                <a:ext uri="{FF2B5EF4-FFF2-40B4-BE49-F238E27FC236}">
                  <a16:creationId xmlns:a16="http://schemas.microsoft.com/office/drawing/2014/main" id="{F07BD760-872F-4163-A688-690915EBED15}"/>
                </a:ext>
              </a:extLst>
            </p:cNvPr>
            <p:cNvSpPr/>
            <p:nvPr/>
          </p:nvSpPr>
          <p:spPr>
            <a:xfrm>
              <a:off x="4351661" y="4277041"/>
              <a:ext cx="421080" cy="769441"/>
            </a:xfrm>
            <a:prstGeom prst="rect">
              <a:avLst/>
            </a:prstGeom>
          </p:spPr>
          <p:txBody>
            <a:bodyPr wrap="square">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p>
          </p:txBody>
        </p:sp>
        <p:sp>
          <p:nvSpPr>
            <p:cNvPr id="14" name="Rectangle 13">
              <a:extLst>
                <a:ext uri="{FF2B5EF4-FFF2-40B4-BE49-F238E27FC236}">
                  <a16:creationId xmlns:a16="http://schemas.microsoft.com/office/drawing/2014/main" id="{A27CCB26-F5BA-4552-8732-34DC9932162A}"/>
                </a:ext>
              </a:extLst>
            </p:cNvPr>
            <p:cNvSpPr/>
            <p:nvPr/>
          </p:nvSpPr>
          <p:spPr>
            <a:xfrm>
              <a:off x="5112208" y="4269074"/>
              <a:ext cx="421080" cy="769441"/>
            </a:xfrm>
            <a:prstGeom prst="rect">
              <a:avLst/>
            </a:prstGeom>
          </p:spPr>
          <p:txBody>
            <a:bodyPr wrap="square">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p>
          </p:txBody>
        </p:sp>
        <p:sp>
          <p:nvSpPr>
            <p:cNvPr id="15" name="Rectangle 14">
              <a:extLst>
                <a:ext uri="{FF2B5EF4-FFF2-40B4-BE49-F238E27FC236}">
                  <a16:creationId xmlns:a16="http://schemas.microsoft.com/office/drawing/2014/main" id="{9FA9029D-9D0A-4AA1-8A24-5BFAB02BB03A}"/>
                </a:ext>
              </a:extLst>
            </p:cNvPr>
            <p:cNvSpPr/>
            <p:nvPr/>
          </p:nvSpPr>
          <p:spPr>
            <a:xfrm>
              <a:off x="6136940" y="4278131"/>
              <a:ext cx="478617" cy="769441"/>
            </a:xfrm>
            <a:prstGeom prst="rect">
              <a:avLst/>
            </a:prstGeom>
          </p:spPr>
          <p:txBody>
            <a:bodyPr wrap="square">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3" name="Title 1">
            <a:extLst>
              <a:ext uri="{FF2B5EF4-FFF2-40B4-BE49-F238E27FC236}">
                <a16:creationId xmlns:a16="http://schemas.microsoft.com/office/drawing/2014/main" id="{14018AC9-97F2-6770-95CE-C18E239DD004}"/>
              </a:ext>
            </a:extLst>
          </p:cNvPr>
          <p:cNvSpPr txBox="1">
            <a:spLocks/>
          </p:cNvSpPr>
          <p:nvPr/>
        </p:nvSpPr>
        <p:spPr>
          <a:xfrm>
            <a:off x="5054997" y="1293577"/>
            <a:ext cx="1930425" cy="1083103"/>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a:solidFill>
                  <a:srgbClr val="FF0000"/>
                </a:solidFill>
                <a:latin typeface="Arial-Rounded" pitchFamily="34" charset="0"/>
                <a:ea typeface="Arial-Rounded" pitchFamily="34" charset="0"/>
                <a:cs typeface="Arial-Rounded" pitchFamily="34" charset="0"/>
              </a:rPr>
              <a:t>b</a:t>
            </a:r>
          </a:p>
        </p:txBody>
      </p:sp>
      <p:sp>
        <p:nvSpPr>
          <p:cNvPr id="4" name="Title 1">
            <a:extLst>
              <a:ext uri="{FF2B5EF4-FFF2-40B4-BE49-F238E27FC236}">
                <a16:creationId xmlns:a16="http://schemas.microsoft.com/office/drawing/2014/main" id="{4CF75EF1-5342-1589-4C98-024FC02FBD37}"/>
              </a:ext>
            </a:extLst>
          </p:cNvPr>
          <p:cNvSpPr txBox="1">
            <a:spLocks/>
          </p:cNvSpPr>
          <p:nvPr/>
        </p:nvSpPr>
        <p:spPr>
          <a:xfrm>
            <a:off x="718113" y="2693011"/>
            <a:ext cx="2335815"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11500">
                <a:solidFill>
                  <a:srgbClr val="FF0000"/>
                </a:solidFill>
                <a:latin typeface="Arial-Rounded" pitchFamily="34" charset="0"/>
                <a:ea typeface="Arial-Rounded" pitchFamily="34" charset="0"/>
                <a:cs typeface="Arial-Rounded" pitchFamily="34" charset="0"/>
              </a:rPr>
              <a:t>b</a:t>
            </a:r>
          </a:p>
        </p:txBody>
      </p:sp>
      <p:sp>
        <p:nvSpPr>
          <p:cNvPr id="5" name="Title 1">
            <a:extLst>
              <a:ext uri="{FF2B5EF4-FFF2-40B4-BE49-F238E27FC236}">
                <a16:creationId xmlns:a16="http://schemas.microsoft.com/office/drawing/2014/main" id="{E3B1A0D9-0ED2-931D-8CAC-2515F3BAC154}"/>
              </a:ext>
            </a:extLst>
          </p:cNvPr>
          <p:cNvSpPr txBox="1">
            <a:spLocks/>
          </p:cNvSpPr>
          <p:nvPr/>
        </p:nvSpPr>
        <p:spPr>
          <a:xfrm>
            <a:off x="3106896" y="2693011"/>
            <a:ext cx="2335815"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11500">
                <a:latin typeface="Arial-Rounded" pitchFamily="34" charset="0"/>
                <a:ea typeface="Arial-Rounded" pitchFamily="34" charset="0"/>
                <a:cs typeface="Arial-Rounded" pitchFamily="34" charset="0"/>
              </a:rPr>
              <a:t>a</a:t>
            </a:r>
          </a:p>
        </p:txBody>
      </p:sp>
      <p:sp>
        <p:nvSpPr>
          <p:cNvPr id="7" name="Title 1">
            <a:extLst>
              <a:ext uri="{FF2B5EF4-FFF2-40B4-BE49-F238E27FC236}">
                <a16:creationId xmlns:a16="http://schemas.microsoft.com/office/drawing/2014/main" id="{0B2B5638-BFEE-1708-571A-72B22E9976D7}"/>
              </a:ext>
            </a:extLst>
          </p:cNvPr>
          <p:cNvSpPr txBox="1">
            <a:spLocks/>
          </p:cNvSpPr>
          <p:nvPr/>
        </p:nvSpPr>
        <p:spPr>
          <a:xfrm>
            <a:off x="718113" y="3995361"/>
            <a:ext cx="4724598" cy="1270915"/>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11500">
                <a:solidFill>
                  <a:srgbClr val="FF0000"/>
                </a:solidFill>
                <a:latin typeface="Arial-Rounded" pitchFamily="34" charset="0"/>
                <a:ea typeface="Arial-Rounded" pitchFamily="34" charset="0"/>
                <a:cs typeface="Arial-Rounded" pitchFamily="34" charset="0"/>
              </a:rPr>
              <a:t>b</a:t>
            </a:r>
            <a:r>
              <a:rPr lang="en-US" sz="11500">
                <a:latin typeface="Arial-Rounded" pitchFamily="34" charset="0"/>
                <a:ea typeface="Arial-Rounded" pitchFamily="34" charset="0"/>
                <a:cs typeface="Arial-Rounded" pitchFamily="34" charset="0"/>
              </a:rPr>
              <a:t>a</a:t>
            </a:r>
          </a:p>
        </p:txBody>
      </p:sp>
      <p:sp>
        <p:nvSpPr>
          <p:cNvPr id="8" name="Title 1">
            <a:extLst>
              <a:ext uri="{FF2B5EF4-FFF2-40B4-BE49-F238E27FC236}">
                <a16:creationId xmlns:a16="http://schemas.microsoft.com/office/drawing/2014/main" id="{C213BED8-3CC0-2D7E-2E82-2CE9B445993E}"/>
              </a:ext>
            </a:extLst>
          </p:cNvPr>
          <p:cNvSpPr txBox="1">
            <a:spLocks/>
          </p:cNvSpPr>
          <p:nvPr/>
        </p:nvSpPr>
        <p:spPr>
          <a:xfrm>
            <a:off x="6703125" y="2693011"/>
            <a:ext cx="2335815"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11500">
                <a:solidFill>
                  <a:srgbClr val="FF0000"/>
                </a:solidFill>
                <a:latin typeface="Arial-Rounded" pitchFamily="34" charset="0"/>
                <a:ea typeface="Arial-Rounded" pitchFamily="34" charset="0"/>
                <a:cs typeface="Arial-Rounded" pitchFamily="34" charset="0"/>
              </a:rPr>
              <a:t>b</a:t>
            </a:r>
          </a:p>
        </p:txBody>
      </p:sp>
      <p:sp>
        <p:nvSpPr>
          <p:cNvPr id="9" name="Title 1">
            <a:extLst>
              <a:ext uri="{FF2B5EF4-FFF2-40B4-BE49-F238E27FC236}">
                <a16:creationId xmlns:a16="http://schemas.microsoft.com/office/drawing/2014/main" id="{1235519C-DF69-D08E-61DE-93BA4F45C6FE}"/>
              </a:ext>
            </a:extLst>
          </p:cNvPr>
          <p:cNvSpPr txBox="1">
            <a:spLocks/>
          </p:cNvSpPr>
          <p:nvPr/>
        </p:nvSpPr>
        <p:spPr>
          <a:xfrm>
            <a:off x="9092330" y="2693012"/>
            <a:ext cx="2335815"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11500">
                <a:latin typeface="Arial-Rounded" pitchFamily="34" charset="0"/>
                <a:ea typeface="Arial-Rounded" pitchFamily="34" charset="0"/>
                <a:cs typeface="Arial-Rounded" pitchFamily="34" charset="0"/>
              </a:rPr>
              <a:t>a</a:t>
            </a:r>
          </a:p>
        </p:txBody>
      </p:sp>
      <p:sp>
        <p:nvSpPr>
          <p:cNvPr id="10" name="Title 1">
            <a:extLst>
              <a:ext uri="{FF2B5EF4-FFF2-40B4-BE49-F238E27FC236}">
                <a16:creationId xmlns:a16="http://schemas.microsoft.com/office/drawing/2014/main" id="{5C155C44-4531-18AC-C80B-093246F59093}"/>
              </a:ext>
            </a:extLst>
          </p:cNvPr>
          <p:cNvSpPr txBox="1">
            <a:spLocks/>
          </p:cNvSpPr>
          <p:nvPr/>
        </p:nvSpPr>
        <p:spPr>
          <a:xfrm>
            <a:off x="6702763" y="3995361"/>
            <a:ext cx="4725382" cy="1270915"/>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11500">
                <a:solidFill>
                  <a:srgbClr val="FF0000"/>
                </a:solidFill>
                <a:latin typeface="Arial-Rounded" pitchFamily="34" charset="0"/>
                <a:ea typeface="Arial-Rounded" pitchFamily="34" charset="0"/>
                <a:cs typeface="Arial-Rounded" pitchFamily="34" charset="0"/>
              </a:rPr>
              <a:t>b</a:t>
            </a:r>
            <a:r>
              <a:rPr lang="en-US" sz="11500">
                <a:latin typeface="Arial-Rounded" pitchFamily="34" charset="0"/>
                <a:ea typeface="Arial-Rounded" pitchFamily="34" charset="0"/>
                <a:cs typeface="Arial-Rounded" pitchFamily="34" charset="0"/>
              </a:rPr>
              <a:t>a</a:t>
            </a:r>
          </a:p>
        </p:txBody>
      </p:sp>
      <p:sp>
        <p:nvSpPr>
          <p:cNvPr id="11" name="Title 1">
            <a:extLst>
              <a:ext uri="{FF2B5EF4-FFF2-40B4-BE49-F238E27FC236}">
                <a16:creationId xmlns:a16="http://schemas.microsoft.com/office/drawing/2014/main" id="{955F72D4-D83C-282B-9A34-A888296E1A41}"/>
              </a:ext>
            </a:extLst>
          </p:cNvPr>
          <p:cNvSpPr txBox="1">
            <a:spLocks/>
          </p:cNvSpPr>
          <p:nvPr/>
        </p:nvSpPr>
        <p:spPr>
          <a:xfrm>
            <a:off x="8858269" y="4254823"/>
            <a:ext cx="1930425" cy="115537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a:solidFill>
                  <a:srgbClr val="FF0000"/>
                </a:solidFill>
                <a:latin typeface="Arial-Rounded" pitchFamily="34" charset="0"/>
                <a:ea typeface="Arial-Rounded" pitchFamily="34" charset="0"/>
                <a:cs typeface="Arial-Rounded" pitchFamily="34" charset="0"/>
              </a:rPr>
              <a:t>̀</a:t>
            </a:r>
          </a:p>
        </p:txBody>
      </p:sp>
      <p:grpSp>
        <p:nvGrpSpPr>
          <p:cNvPr id="12" name="Group 11">
            <a:extLst>
              <a:ext uri="{FF2B5EF4-FFF2-40B4-BE49-F238E27FC236}">
                <a16:creationId xmlns:a16="http://schemas.microsoft.com/office/drawing/2014/main" id="{4355119B-1137-B83E-9789-C99A3203E4C2}"/>
              </a:ext>
            </a:extLst>
          </p:cNvPr>
          <p:cNvGrpSpPr/>
          <p:nvPr/>
        </p:nvGrpSpPr>
        <p:grpSpPr>
          <a:xfrm>
            <a:off x="215396" y="203422"/>
            <a:ext cx="2621250" cy="941185"/>
            <a:chOff x="63500" y="1429216"/>
            <a:chExt cx="1970813" cy="705889"/>
          </a:xfrm>
        </p:grpSpPr>
        <p:sp>
          <p:nvSpPr>
            <p:cNvPr id="13" name="Rounded Rectangle 34">
              <a:extLst>
                <a:ext uri="{FF2B5EF4-FFF2-40B4-BE49-F238E27FC236}">
                  <a16:creationId xmlns:a16="http://schemas.microsoft.com/office/drawing/2014/main" id="{C85634F3-E0E4-F556-38A4-F00A104C740E}"/>
                </a:ext>
              </a:extLst>
            </p:cNvPr>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17" name="Oval 16">
              <a:extLst>
                <a:ext uri="{FF2B5EF4-FFF2-40B4-BE49-F238E27FC236}">
                  <a16:creationId xmlns:a16="http://schemas.microsoft.com/office/drawing/2014/main" id="{77CEE73C-5CCE-D138-B164-9B78DA2F1E13}"/>
                </a:ext>
              </a:extLst>
            </p:cNvPr>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2</a:t>
              </a:r>
            </a:p>
          </p:txBody>
        </p:sp>
      </p:grpSp>
    </p:spTree>
    <p:custDataLst>
      <p:tags r:id="rId1"/>
    </p:custDataLst>
    <p:extLst>
      <p:ext uri="{BB962C8B-B14F-4D97-AF65-F5344CB8AC3E}">
        <p14:creationId xmlns:p14="http://schemas.microsoft.com/office/powerpoint/2010/main" val="299711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7" grpId="0" animBg="1"/>
      <p:bldP spid="8" grpId="0" animBg="1"/>
      <p:bldP spid="9" grpId="0" animBg="1"/>
      <p:bldP spid="10"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7" name="Picture 6">
            <a:extLst>
              <a:ext uri="{FF2B5EF4-FFF2-40B4-BE49-F238E27FC236}">
                <a16:creationId xmlns:a16="http://schemas.microsoft.com/office/drawing/2014/main" id="{A54EE274-B907-44E8-9D55-5B8F70327ABC}"/>
              </a:ext>
            </a:extLst>
          </p:cNvPr>
          <p:cNvPicPr>
            <a:picLocks noChangeAspect="1"/>
          </p:cNvPicPr>
          <p:nvPr/>
        </p:nvPicPr>
        <p:blipFill>
          <a:blip r:embed="rId3"/>
          <a:stretch>
            <a:fillRect/>
          </a:stretch>
        </p:blipFill>
        <p:spPr>
          <a:xfrm>
            <a:off x="1239717" y="1554684"/>
            <a:ext cx="1811449" cy="4397741"/>
          </a:xfrm>
          <a:prstGeom prst="rect">
            <a:avLst/>
          </a:prstGeom>
        </p:spPr>
      </p:pic>
      <p:pic>
        <p:nvPicPr>
          <p:cNvPr id="8" name="Picture 7">
            <a:extLst>
              <a:ext uri="{FF2B5EF4-FFF2-40B4-BE49-F238E27FC236}">
                <a16:creationId xmlns:a16="http://schemas.microsoft.com/office/drawing/2014/main" id="{4DFBB25E-3727-416B-95AF-8758453F0B49}"/>
              </a:ext>
            </a:extLst>
          </p:cNvPr>
          <p:cNvPicPr>
            <a:picLocks noChangeAspect="1"/>
          </p:cNvPicPr>
          <p:nvPr/>
        </p:nvPicPr>
        <p:blipFill>
          <a:blip r:embed="rId4"/>
          <a:stretch>
            <a:fillRect/>
          </a:stretch>
        </p:blipFill>
        <p:spPr>
          <a:xfrm>
            <a:off x="4314685" y="729116"/>
            <a:ext cx="2575213" cy="5223309"/>
          </a:xfrm>
          <a:prstGeom prst="rect">
            <a:avLst/>
          </a:prstGeom>
        </p:spPr>
      </p:pic>
      <p:pic>
        <p:nvPicPr>
          <p:cNvPr id="9" name="Picture 8">
            <a:extLst>
              <a:ext uri="{FF2B5EF4-FFF2-40B4-BE49-F238E27FC236}">
                <a16:creationId xmlns:a16="http://schemas.microsoft.com/office/drawing/2014/main" id="{3A457696-1AA7-483E-8518-F34E9D025AA4}"/>
              </a:ext>
            </a:extLst>
          </p:cNvPr>
          <p:cNvPicPr>
            <a:picLocks noChangeAspect="1"/>
          </p:cNvPicPr>
          <p:nvPr/>
        </p:nvPicPr>
        <p:blipFill>
          <a:blip r:embed="rId5"/>
          <a:stretch>
            <a:fillRect/>
          </a:stretch>
        </p:blipFill>
        <p:spPr>
          <a:xfrm>
            <a:off x="8030491" y="1678386"/>
            <a:ext cx="3534687" cy="4279355"/>
          </a:xfrm>
          <a:prstGeom prst="rect">
            <a:avLst/>
          </a:prstGeom>
        </p:spPr>
      </p:pic>
      <p:pic>
        <p:nvPicPr>
          <p:cNvPr id="10" name="Picture 9">
            <a:extLst>
              <a:ext uri="{FF2B5EF4-FFF2-40B4-BE49-F238E27FC236}">
                <a16:creationId xmlns:a16="http://schemas.microsoft.com/office/drawing/2014/main" id="{F38EFE20-B10C-4160-94C3-2EF5CD2259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301" y="544354"/>
            <a:ext cx="898112" cy="467670"/>
          </a:xfrm>
          <a:prstGeom prst="rect">
            <a:avLst/>
          </a:prstGeom>
        </p:spPr>
      </p:pic>
    </p:spTree>
    <p:custDataLst>
      <p:tags r:id="rId1"/>
    </p:custDataLst>
    <p:extLst>
      <p:ext uri="{BB962C8B-B14F-4D97-AF65-F5344CB8AC3E}">
        <p14:creationId xmlns:p14="http://schemas.microsoft.com/office/powerpoint/2010/main" val="179231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164</Words>
  <Application>Microsoft Office PowerPoint</Application>
  <PresentationFormat>Widescreen</PresentationFormat>
  <Paragraphs>32</Paragraphs>
  <Slides>15</Slides>
  <Notes>4</Notes>
  <HiddenSlides>0</HiddenSlides>
  <MMClips>9</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15</vt:i4>
      </vt:variant>
    </vt:vector>
  </HeadingPairs>
  <TitlesOfParts>
    <vt:vector size="27" baseType="lpstr">
      <vt:lpstr>Arial</vt:lpstr>
      <vt:lpstr>Arial Rounded MT Bold</vt:lpstr>
      <vt:lpstr>Arial-Rounded</vt:lpstr>
      <vt:lpstr>Calibri</vt:lpstr>
      <vt:lpstr>Calibri Light</vt:lpstr>
      <vt:lpstr>Chivo Light</vt:lpstr>
      <vt:lpstr>HP001 4 hàng</vt:lpstr>
      <vt:lpstr>VNI-Avo</vt:lpstr>
      <vt:lpstr>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Admin</cp:lastModifiedBy>
  <cp:revision>39</cp:revision>
  <dcterms:created xsi:type="dcterms:W3CDTF">2020-08-13T04:37:00Z</dcterms:created>
  <dcterms:modified xsi:type="dcterms:W3CDTF">2025-08-17T11:51:26Z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1033-11.2.0.9684</vt:lpwstr>
  </property>
</Properties>
</file>