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97" r:id="rId2"/>
    <p:sldMasterId id="2147483710" r:id="rId3"/>
    <p:sldMasterId id="2147483715" r:id="rId4"/>
    <p:sldMasterId id="2147483740" r:id="rId5"/>
    <p:sldMasterId id="2147483766" r:id="rId6"/>
  </p:sldMasterIdLst>
  <p:notesMasterIdLst>
    <p:notesMasterId r:id="rId16"/>
  </p:notesMasterIdLst>
  <p:handoutMasterIdLst>
    <p:handoutMasterId r:id="rId17"/>
  </p:handoutMasterIdLst>
  <p:sldIdLst>
    <p:sldId id="256" r:id="rId7"/>
    <p:sldId id="330" r:id="rId8"/>
    <p:sldId id="258" r:id="rId9"/>
    <p:sldId id="278" r:id="rId10"/>
    <p:sldId id="355" r:id="rId11"/>
    <p:sldId id="328" r:id="rId12"/>
    <p:sldId id="274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0" y="5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9/21/2025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9/21/2025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3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9/21/2025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2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9/21/2025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5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9/21/2025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9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9/21/2025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50733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6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0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26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5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4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8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8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8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4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1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7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2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0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9/21/2025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31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9/21/2025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9/21/2025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3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9/21/2025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9/21/2025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04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slide" Target="slide9.xml"/><Relationship Id="rId5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Việt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2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564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</a:t>
            </a:r>
            <a:r>
              <a:rPr lang="en-US" sz="9600">
                <a:solidFill>
                  <a:srgbClr val="1BBF23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</a:t>
            </a: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r>
              <a:rPr lang="en-US" sz="960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</a:p>
          <a:p>
            <a:pPr algn="ctr"/>
            <a:r>
              <a:rPr lang="en-US" sz="960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</a:t>
            </a:r>
            <a:r>
              <a:rPr lang="en-US" sz="960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ĐÚNG</a:t>
            </a: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309774" y="4424538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34794" y="2049345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8483"/>
            <a:ext cx="12176919" cy="68495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376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716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18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6856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032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94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0376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16357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18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2685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5032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394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0376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16357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318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2685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5032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56063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745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635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11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77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879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881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88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49000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2020744" y="234662"/>
            <a:ext cx="1546617" cy="16798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19504" y="3469482"/>
            <a:ext cx="1529104" cy="15192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9668" r="10253" b="73325"/>
          <a:stretch/>
        </p:blipFill>
        <p:spPr>
          <a:xfrm>
            <a:off x="34439" y="5003873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9000177" y="5003873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0" t="46401" r="28549" b="35652"/>
          <a:stretch/>
        </p:blipFill>
        <p:spPr>
          <a:xfrm>
            <a:off x="10226040" y="234662"/>
            <a:ext cx="1280160" cy="16798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46997" r="42982" b="35269"/>
          <a:stretch/>
        </p:blipFill>
        <p:spPr>
          <a:xfrm>
            <a:off x="3476562" y="2073477"/>
            <a:ext cx="1995614" cy="12888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4416235" y="5133296"/>
            <a:ext cx="1457416" cy="12888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45472" r="10383" b="36794"/>
          <a:stretch/>
        </p:blipFill>
        <p:spPr>
          <a:xfrm>
            <a:off x="5428711" y="430171"/>
            <a:ext cx="1243229" cy="12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933406" y="6088559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D9BF5-1209-4B77-AAA4-42336B931866}"/>
              </a:ext>
            </a:extLst>
          </p:cNvPr>
          <p:cNvSpPr txBox="1"/>
          <p:nvPr/>
        </p:nvSpPr>
        <p:spPr>
          <a:xfrm>
            <a:off x="3487374" y="5229653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8DC45-83BD-4F86-B262-68CEB73CDF01}"/>
              </a:ext>
            </a:extLst>
          </p:cNvPr>
          <p:cNvSpPr/>
          <p:nvPr/>
        </p:nvSpPr>
        <p:spPr>
          <a:xfrm>
            <a:off x="758304" y="407579"/>
            <a:ext cx="2056305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B497FE-C694-489F-A451-3A844E77B303}"/>
              </a:ext>
            </a:extLst>
          </p:cNvPr>
          <p:cNvSpPr/>
          <p:nvPr/>
        </p:nvSpPr>
        <p:spPr>
          <a:xfrm>
            <a:off x="207158" y="49526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433636" y="67197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591159" y="675167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7385123" y="675167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8180062" y="675167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52" y="106325"/>
            <a:ext cx="6666373" cy="53273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109" y="1557024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24" y="1837106"/>
            <a:ext cx="1257954" cy="2501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80FA4-395F-4546-B2A6-08C5A355A9B7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2BE767-7756-4B42-8A32-322F25846902}"/>
              </a:ext>
            </a:extLst>
          </p:cNvPr>
          <p:cNvSpPr/>
          <p:nvPr/>
        </p:nvSpPr>
        <p:spPr>
          <a:xfrm>
            <a:off x="480841" y="222726"/>
            <a:ext cx="155727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10D3E6-D067-4634-A60F-F2176742BBE6}"/>
              </a:ext>
            </a:extLst>
          </p:cNvPr>
          <p:cNvSpPr/>
          <p:nvPr/>
        </p:nvSpPr>
        <p:spPr>
          <a:xfrm>
            <a:off x="130112" y="26030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2E627F3E-BF94-4E57-9F2E-B15356019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3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737691" y="5664799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96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7306" y="1179714"/>
            <a:ext cx="601797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67" y="2628881"/>
            <a:ext cx="7330665" cy="408152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20138" y="1921997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18942" y="2390280"/>
            <a:ext cx="1024188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195591" y="2564315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58567" y="4420355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87039" y="5315674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260E39-2341-47C4-B0DA-D9FD175E9F21}"/>
              </a:ext>
            </a:extLst>
          </p:cNvPr>
          <p:cNvSpPr/>
          <p:nvPr/>
        </p:nvSpPr>
        <p:spPr>
          <a:xfrm>
            <a:off x="5450478" y="5916601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0D91AA-76B4-43E0-BDDF-34C231BC6BAD}"/>
              </a:ext>
            </a:extLst>
          </p:cNvPr>
          <p:cNvCxnSpPr/>
          <p:nvPr/>
        </p:nvCxnSpPr>
        <p:spPr>
          <a:xfrm>
            <a:off x="3331036" y="2917757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91A5BE-D33B-402F-80FB-B87FC1D9A710}"/>
              </a:ext>
            </a:extLst>
          </p:cNvPr>
          <p:cNvCxnSpPr/>
          <p:nvPr/>
        </p:nvCxnSpPr>
        <p:spPr>
          <a:xfrm>
            <a:off x="5877339" y="2390280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E40C95-539C-4006-BFB6-34F803A00746}"/>
              </a:ext>
            </a:extLst>
          </p:cNvPr>
          <p:cNvCxnSpPr/>
          <p:nvPr/>
        </p:nvCxnSpPr>
        <p:spPr>
          <a:xfrm>
            <a:off x="8652792" y="30817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0A5F69-7EAF-4A58-A7B2-FF594C2A73F7}"/>
              </a:ext>
            </a:extLst>
          </p:cNvPr>
          <p:cNvCxnSpPr/>
          <p:nvPr/>
        </p:nvCxnSpPr>
        <p:spPr>
          <a:xfrm>
            <a:off x="2511454" y="58249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31DEDC-F939-4648-9BF1-B899EB1F0FCA}"/>
              </a:ext>
            </a:extLst>
          </p:cNvPr>
          <p:cNvCxnSpPr/>
          <p:nvPr/>
        </p:nvCxnSpPr>
        <p:spPr>
          <a:xfrm>
            <a:off x="9611971" y="4951689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092" y="5883966"/>
            <a:ext cx="1198813" cy="97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5BB18-8293-4C6F-9981-124103F96159}"/>
              </a:ext>
            </a:extLst>
          </p:cNvPr>
          <p:cNvSpPr txBox="1"/>
          <p:nvPr/>
        </p:nvSpPr>
        <p:spPr>
          <a:xfrm>
            <a:off x="3274174" y="2036240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D186E-E18C-488C-9861-C2EA9BDB4DB5}"/>
              </a:ext>
            </a:extLst>
          </p:cNvPr>
          <p:cNvSpPr txBox="1"/>
          <p:nvPr/>
        </p:nvSpPr>
        <p:spPr>
          <a:xfrm>
            <a:off x="4398307" y="1266799"/>
            <a:ext cx="3602694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6" y="5579166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83207" y="826033"/>
            <a:ext cx="442558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01" y="1908312"/>
            <a:ext cx="6589873" cy="412365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843666" y="3127513"/>
            <a:ext cx="947534" cy="1160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108</Words>
  <Application>Microsoft Office PowerPoint</Application>
  <PresentationFormat>Widescreen</PresentationFormat>
  <Paragraphs>54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等线</vt:lpstr>
      <vt:lpstr>微软雅黑</vt:lpstr>
      <vt:lpstr>Arial</vt:lpstr>
      <vt:lpstr>Arial-Rounded</vt:lpstr>
      <vt:lpstr>Calibri</vt:lpstr>
      <vt:lpstr>Calibri Light</vt:lpstr>
      <vt:lpstr>Kids</vt:lpstr>
      <vt:lpstr>Times New Roman</vt:lpstr>
      <vt:lpstr>方正准圆简体</vt:lpstr>
      <vt:lpstr>2_Office 主题</vt:lpstr>
      <vt:lpstr>2_Office Theme</vt:lpstr>
      <vt:lpstr>包图主题2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57</cp:revision>
  <dcterms:created xsi:type="dcterms:W3CDTF">2020-08-12T16:29:00Z</dcterms:created>
  <dcterms:modified xsi:type="dcterms:W3CDTF">2025-09-21T14:52:42Z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