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2" r:id="rId2"/>
    <p:sldMasterId id="2147483741" r:id="rId3"/>
    <p:sldMasterId id="2147483778" r:id="rId4"/>
    <p:sldMasterId id="2147483803" r:id="rId5"/>
  </p:sldMasterIdLst>
  <p:notesMasterIdLst>
    <p:notesMasterId r:id="rId14"/>
  </p:notesMasterIdLst>
  <p:sldIdLst>
    <p:sldId id="667" r:id="rId6"/>
    <p:sldId id="658" r:id="rId7"/>
    <p:sldId id="677" r:id="rId8"/>
    <p:sldId id="673" r:id="rId9"/>
    <p:sldId id="674" r:id="rId10"/>
    <p:sldId id="675" r:id="rId11"/>
    <p:sldId id="288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FADBB-7239-4CDD-9113-6D74E6B371E5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1A4F-3F4B-4FDF-86EE-FC94926D40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17D38-AFE3-49B8-A163-5A99BE9712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43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85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- </a:t>
            </a:r>
            <a:r>
              <a:rPr lang="en-US" dirty="0" err="1">
                <a:sym typeface="+mn-ea"/>
              </a:rPr>
              <a:t>zalo</a:t>
            </a:r>
            <a:r>
              <a:rPr lang="en-US">
                <a:sym typeface="+mn-ea"/>
              </a:rPr>
              <a:t> 0972.115.126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2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6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33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22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9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4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5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0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67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7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598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2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1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8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7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93681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714521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03245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92605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42867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980054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769036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53036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590787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28351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8438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0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8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3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00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7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7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64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2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95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90159A16-F357-4AE5-B974-AD5DAC9BE428}"/>
              </a:ext>
            </a:extLst>
          </p:cNvPr>
          <p:cNvSpPr/>
          <p:nvPr/>
        </p:nvSpPr>
        <p:spPr>
          <a:xfrm>
            <a:off x="7816" y="2023432"/>
            <a:ext cx="12192000" cy="2419239"/>
          </a:xfrm>
          <a:prstGeom prst="rect">
            <a:avLst/>
          </a:prstGeom>
          <a:solidFill>
            <a:srgbClr val="F7C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3935C96-FD49-44E7-AF4F-1E60A8A5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4" y="12515"/>
            <a:ext cx="10716992" cy="690596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445586-A4A4-4EB4-86B4-A7D80DF8FBD9}"/>
              </a:ext>
            </a:extLst>
          </p:cNvPr>
          <p:cNvGrpSpPr/>
          <p:nvPr/>
        </p:nvGrpSpPr>
        <p:grpSpPr>
          <a:xfrm>
            <a:off x="164211" y="4835628"/>
            <a:ext cx="11863578" cy="2022372"/>
            <a:chOff x="142892" y="4600886"/>
            <a:chExt cx="13240614" cy="225711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FCA36F9-40D6-419A-A826-77CF316DCEB2}"/>
                </a:ext>
              </a:extLst>
            </p:cNvPr>
            <p:cNvGrpSpPr/>
            <p:nvPr/>
          </p:nvGrpSpPr>
          <p:grpSpPr>
            <a:xfrm>
              <a:off x="142892" y="4600886"/>
              <a:ext cx="8762570" cy="2257114"/>
              <a:chOff x="1958439" y="4280452"/>
              <a:chExt cx="10392413" cy="267693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86841B4B-8191-497E-B645-333A6CCA16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9151" y="4280452"/>
                <a:ext cx="1852523" cy="257754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AA7A878-344A-4D11-878E-31F8DFA3D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11681" y="4379843"/>
                <a:ext cx="1639171" cy="2577548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CA64C75F-CF04-49E4-AB74-440B84840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5461" y="4363278"/>
                <a:ext cx="2090028" cy="2577548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887EBB26-4F43-4613-BD83-B070117FE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8439" y="4280452"/>
                <a:ext cx="1956916" cy="2577548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15611258-D005-4917-999B-9801E4EC1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9665" y="4280452"/>
                <a:ext cx="1580048" cy="2577548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94661010-380D-4C3C-8AAE-B553D516B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755" y="4280452"/>
                <a:ext cx="1936220" cy="2577548"/>
              </a:xfrm>
              <a:prstGeom prst="rect">
                <a:avLst/>
              </a:prstGeom>
            </p:spPr>
          </p:pic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510659-469B-423E-8EF1-6FA7E95A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4500" y="4684689"/>
              <a:ext cx="1561992" cy="217331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7A959AF-232C-44D4-A224-B74F4822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388" y="4684689"/>
              <a:ext cx="1332249" cy="217331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3259107-153B-4987-BFFD-D247178A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0944" y="4684689"/>
              <a:ext cx="1632562" cy="2173311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936953A-9CF8-4E73-9CF2-21A7C6874813}"/>
              </a:ext>
            </a:extLst>
          </p:cNvPr>
          <p:cNvSpPr/>
          <p:nvPr/>
        </p:nvSpPr>
        <p:spPr>
          <a:xfrm>
            <a:off x="3868238" y="2722121"/>
            <a:ext cx="45560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A0B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A0B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31996" y="2456121"/>
            <a:ext cx="7093297" cy="8963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defTabSz="914126" fontAlgn="base">
              <a:lnSpc>
                <a:spcPts val="599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 err="1">
                <a:ln w="28575">
                  <a:noFill/>
                  <a:prstDash val="solid"/>
                </a:ln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8800" dirty="0">
                <a:ln w="28575">
                  <a:noFill/>
                  <a:prstDash val="solid"/>
                </a:ln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C </a:t>
            </a:r>
            <a:r>
              <a:rPr lang="en-US" altLang="zh-CN" sz="8800" dirty="0" err="1">
                <a:ln w="28575">
                  <a:noFill/>
                  <a:prstDash val="solid"/>
                </a:ln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altLang="zh-CN" sz="8800" dirty="0">
                <a:ln w="28575">
                  <a:noFill/>
                  <a:prstDash val="solid"/>
                </a:ln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́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A0B85C-FFAF-4C23-85E4-DBB7B1381AEB}"/>
              </a:ext>
            </a:extLst>
          </p:cNvPr>
          <p:cNvCxnSpPr/>
          <p:nvPr/>
        </p:nvCxnSpPr>
        <p:spPr>
          <a:xfrm flipV="1">
            <a:off x="6177516" y="2360428"/>
            <a:ext cx="318977" cy="19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37251" y="-46470"/>
            <a:ext cx="11420862" cy="57569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16064" y="85153"/>
            <a:ext cx="1240254" cy="73846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56549" y="-40257"/>
            <a:ext cx="10717370" cy="1937136"/>
            <a:chOff x="841468" y="-40257"/>
            <a:chExt cx="10717370" cy="1937136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		c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noFill/>
              </p:spPr>
              <p:txBody>
                <a:bodyPr wrap="square" lIns="121725" tIns="60862" rIns="121725" bIns="60862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b="1" i="1">
                            <a:solidFill>
                              <a:prstClr val="white"/>
                            </a:solidFill>
                            <a:latin typeface="Cambria Math"/>
                            <a:ea typeface="Arial-Rounded" pitchFamily="34" charset="0"/>
                            <a:cs typeface="Arial-Rounded" pitchFamily="34" charset="0"/>
                          </a:rPr>
                          <m:t>́</m:t>
                        </m:r>
                      </m:oMath>
                    </m:oMathPara>
                  </a14:m>
                  <a:endParaRPr lang="en-US" sz="9600" b="1">
                    <a:solidFill>
                      <a:prstClr val="white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24" y="296639"/>
                  <a:ext cx="1127504" cy="16002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595972" y="1970937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61287" y="540663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và bố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âu 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á.</a:t>
            </a:r>
          </a:p>
        </p:txBody>
      </p: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754912"/>
            <a:ext cx="11267768" cy="5975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C8A81D-0763-467D-9C5A-A5FA736494E8}"/>
              </a:ext>
            </a:extLst>
          </p:cNvPr>
          <p:cNvGrpSpPr/>
          <p:nvPr/>
        </p:nvGrpSpPr>
        <p:grpSpPr>
          <a:xfrm>
            <a:off x="4790924" y="2206398"/>
            <a:ext cx="4303486" cy="3170099"/>
            <a:chOff x="4790924" y="2206398"/>
            <a:chExt cx="4303486" cy="317009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DE4D899-BECF-4813-86E7-F3681609B560}"/>
                </a:ext>
              </a:extLst>
            </p:cNvPr>
            <p:cNvSpPr/>
            <p:nvPr/>
          </p:nvSpPr>
          <p:spPr>
            <a:xfrm>
              <a:off x="4790924" y="2491703"/>
              <a:ext cx="4303486" cy="2864920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27D487-CDBF-4A92-AB67-18B91F0163D8}"/>
                </a:ext>
              </a:extLst>
            </p:cNvPr>
            <p:cNvSpPr txBox="1"/>
            <p:nvPr/>
          </p:nvSpPr>
          <p:spPr>
            <a:xfrm>
              <a:off x="6351210" y="2206398"/>
              <a:ext cx="118291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pic>
        <p:nvPicPr>
          <p:cNvPr id="25" name="c">
            <a:hlinkClick r:id="" action="ppaction://media"/>
            <a:extLst>
              <a:ext uri="{FF2B5EF4-FFF2-40B4-BE49-F238E27FC236}">
                <a16:creationId xmlns:a16="http://schemas.microsoft.com/office/drawing/2014/main" id="{CE6E8450-F583-4E11-B558-CCDE93A63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3358" y="2206398"/>
            <a:ext cx="807566" cy="807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96181B-5E0F-4FC7-BE20-15808DB6F2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95"/>
            <a:ext cx="1678632" cy="8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6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754912"/>
            <a:ext cx="11267768" cy="5975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3AFC7-D0B3-FE93-7C16-9FC6A88830DB}"/>
              </a:ext>
            </a:extLst>
          </p:cNvPr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93A920-EF53-8999-A33A-32927706798E}"/>
              </a:ext>
            </a:extLst>
          </p:cNvPr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6BD8E9-8577-F77B-D32F-AEBEE80F8E11}"/>
              </a:ext>
            </a:extLst>
          </p:cNvPr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EA7B0E-5095-1011-279B-05E8A4E3B77D}"/>
              </a:ext>
            </a:extLst>
          </p:cNvPr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D9471-163E-5B8A-EC8A-2E2E0AB1E462}"/>
              </a:ext>
            </a:extLst>
          </p:cNvPr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FA3F57-32ED-BEDA-CBCB-D59FE3265C18}"/>
              </a:ext>
            </a:extLst>
          </p:cNvPr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061293-FB3B-71DC-5FFD-2C7BF49E7ACF}"/>
              </a:ext>
            </a:extLst>
          </p:cNvPr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E63B86-4E67-3312-1B58-A4304808829C}"/>
              </a:ext>
            </a:extLst>
          </p:cNvPr>
          <p:cNvSpPr txBox="1">
            <a:spLocks/>
          </p:cNvSpPr>
          <p:nvPr/>
        </p:nvSpPr>
        <p:spPr>
          <a:xfrm>
            <a:off x="8917046" y="4348264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A8BFF3-2012-D809-06AD-3347CCDFD03A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4" name="Rounded Rectangle 34">
              <a:extLst>
                <a:ext uri="{FF2B5EF4-FFF2-40B4-BE49-F238E27FC236}">
                  <a16:creationId xmlns:a16="http://schemas.microsoft.com/office/drawing/2014/main" id="{93705F06-BB96-15E1-412B-CF72B89B9D87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7617E9-6966-D321-DFAA-D0EC545E9D14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9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3B851A-79D0-4AA6-AD30-AD7D97E8F523}"/>
              </a:ext>
            </a:extLst>
          </p:cNvPr>
          <p:cNvSpPr/>
          <p:nvPr/>
        </p:nvSpPr>
        <p:spPr>
          <a:xfrm>
            <a:off x="462116" y="754912"/>
            <a:ext cx="11267768" cy="59752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2D16B-0FC4-41E9-AA33-0575316C1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33" y="-183857"/>
            <a:ext cx="1802810" cy="938769"/>
          </a:xfrm>
          <a:prstGeom prst="rect">
            <a:avLst/>
          </a:prstGeom>
        </p:spPr>
      </p:pic>
      <p:pic>
        <p:nvPicPr>
          <p:cNvPr id="4" name="Picture 3" descr="A picture containing indoor, vegetable&#10;&#10;Description automatically generated">
            <a:extLst>
              <a:ext uri="{FF2B5EF4-FFF2-40B4-BE49-F238E27FC236}">
                <a16:creationId xmlns:a16="http://schemas.microsoft.com/office/drawing/2014/main" id="{99EC145B-A904-44FD-BDEB-00B561190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80" y="1736014"/>
            <a:ext cx="9946239" cy="2388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90216-2E9D-4F06-AA38-3A9E95FED29B}"/>
              </a:ext>
            </a:extLst>
          </p:cNvPr>
          <p:cNvSpPr txBox="1"/>
          <p:nvPr/>
        </p:nvSpPr>
        <p:spPr>
          <a:xfrm>
            <a:off x="1563147" y="4105970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3D9A8-4E13-4C1F-A738-9A14114F152C}"/>
              </a:ext>
            </a:extLst>
          </p:cNvPr>
          <p:cNvSpPr txBox="1"/>
          <p:nvPr/>
        </p:nvSpPr>
        <p:spPr>
          <a:xfrm>
            <a:off x="5127795" y="4117259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lang="en-US" sz="7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45B06-C01C-4C0C-8F3E-93052ECFD94B}"/>
              </a:ext>
            </a:extLst>
          </p:cNvPr>
          <p:cNvSpPr txBox="1"/>
          <p:nvPr/>
        </p:nvSpPr>
        <p:spPr>
          <a:xfrm>
            <a:off x="8898284" y="4087444"/>
            <a:ext cx="237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7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</a:t>
            </a:r>
            <a:endParaRPr lang="en-US" sz="7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2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7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et chu 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89</Words>
  <Application>Microsoft Office PowerPoint</Application>
  <PresentationFormat>Widescreen</PresentationFormat>
  <Paragraphs>34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等线</vt:lpstr>
      <vt:lpstr>.VnCooper</vt:lpstr>
      <vt:lpstr>Arial</vt:lpstr>
      <vt:lpstr>Arial Rounded MT Bold</vt:lpstr>
      <vt:lpstr>Arial-Rounded</vt:lpstr>
      <vt:lpstr>Arrus-Black</vt:lpstr>
      <vt:lpstr>Calibri</vt:lpstr>
      <vt:lpstr>Calibri Light</vt:lpstr>
      <vt:lpstr>Cambria Math</vt:lpstr>
      <vt:lpstr>Chivo Light</vt:lpstr>
      <vt:lpstr>Times New Roman</vt:lpstr>
      <vt:lpstr>华康少女文字W5(P)</vt:lpstr>
      <vt:lpstr>字魂59号-创粗黑</vt:lpstr>
      <vt:lpstr>Office Theme</vt:lpstr>
      <vt:lpstr>千图网海量PPT模板www.58pic.com</vt:lpstr>
      <vt:lpstr>https://www.freeppt7.com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31</cp:revision>
  <dcterms:created xsi:type="dcterms:W3CDTF">2020-08-13T02:06:00Z</dcterms:created>
  <dcterms:modified xsi:type="dcterms:W3CDTF">2025-09-21T15:22:41Z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  <property fmtid="{D5CDD505-2E9C-101B-9397-08002B2CF9AE}" pid="3" name="KSOProductBuildVer">
    <vt:lpwstr>1033-11.2.0.9684</vt:lpwstr>
  </property>
</Properties>
</file>