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86" r:id="rId3"/>
    <p:sldId id="287" r:id="rId4"/>
    <p:sldId id="288" r:id="rId5"/>
    <p:sldId id="271" r:id="rId6"/>
    <p:sldId id="283" r:id="rId7"/>
    <p:sldId id="284" r:id="rId8"/>
    <p:sldId id="290" r:id="rId9"/>
    <p:sldId id="291" r:id="rId10"/>
    <p:sldId id="289" r:id="rId11"/>
    <p:sldId id="281" r:id="rId12"/>
    <p:sldId id="282" r:id="rId13"/>
    <p:sldId id="285" r:id="rId14"/>
    <p:sldId id="278" r:id="rId15"/>
    <p:sldId id="279" r:id="rId16"/>
  </p:sldIdLst>
  <p:sldSz cx="9144000" cy="6858000" type="screen4x3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FFED-1E4A-4047-9EA3-6F55BD5196C9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C2AF-A9AE-48CD-8E65-F4FDE42A03E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8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75701-5D0F-4B35-980A-988B13B4CC2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6C2AF-A9AE-48CD-8E65-F4FDE42A03EB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58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82AB20-395F-4873-86BE-415865E53CA7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2"/>
          <p:cNvSpPr txBox="1">
            <a:spLocks noChangeArrowheads="1"/>
          </p:cNvSpPr>
          <p:nvPr/>
        </p:nvSpPr>
        <p:spPr bwMode="auto">
          <a:xfrm flipH="1">
            <a:off x="1981200" y="5276850"/>
            <a:ext cx="495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GV: NGUYỄN TIẾN TUÂN</a:t>
            </a: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NĂM HỌC: 2025-2026</a:t>
            </a:r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1981200" y="364748"/>
            <a:ext cx="541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TRƯỜNG TIỂU HỌC BÁT TRANG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716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</a:p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ĐỘNG TÁC VƯƠN THỞ, ĐỘNG TÁC TAY, ĐỘNG TÁC CHÂN, ĐỘNG VẶN MÌNH,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TÁC BỤNG</a:t>
            </a: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381000" y="3249037"/>
            <a:ext cx="8648700" cy="3227963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891996"/>
                <a:gd name="adj2" fmla="val 49861"/>
              </a:avLst>
            </a:prstTxWarp>
          </a:bodyPr>
          <a:lstStyle/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GIÁO  DỤC THỂ  CHẤT  LỚP  1</a:t>
            </a:r>
          </a:p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 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10" grpId="0"/>
      <p:bldP spid="4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V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PHẦN 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VẬN DỤNG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66800"/>
            <a:ext cx="883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1. GV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đặt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câu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hỏi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yêu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cầu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đáp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lại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962400"/>
            <a:ext cx="883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052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2. GV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dẫn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nhà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V</a:t>
            </a:r>
            <a:r>
              <a:rPr lang="vi-VN" sz="4000" b="1" dirty="0">
                <a:solidFill>
                  <a:srgbClr val="C00000"/>
                </a:solidFill>
              </a:rPr>
              <a:t>. PHẦN KẾT THÚC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7715200" cy="4054699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n-lt"/>
              </a:rPr>
              <a:t>Thả lỏng: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    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Rung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lắc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tay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chân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kết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hợp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hít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thở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sâu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2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lần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x 8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nhịp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vi-VN" b="1" dirty="0">
                <a:solidFill>
                  <a:srgbClr val="7030A0"/>
                </a:solidFill>
                <a:latin typeface="+mn-lt"/>
              </a:rPr>
              <a:t>Củng cố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       </a:t>
            </a:r>
            <a:r>
              <a:rPr lang="vi-VN" dirty="0">
                <a:solidFill>
                  <a:srgbClr val="0000FF"/>
                </a:solidFill>
                <a:latin typeface="+mn-lt"/>
              </a:rPr>
              <a:t>Em hãy nhắc lại nội dung của bài học ngày hôm nay</a:t>
            </a:r>
            <a:endParaRPr lang="en-US" dirty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r>
              <a:rPr lang="nl-NL" b="1" dirty="0">
                <a:solidFill>
                  <a:srgbClr val="7030A0"/>
                </a:solidFill>
                <a:latin typeface="+mn-lt"/>
              </a:rPr>
              <a:t>Nhận xét, đánh giá chung của buổi học. </a:t>
            </a:r>
          </a:p>
          <a:p>
            <a:pPr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  <a:p>
            <a:r>
              <a:rPr lang="en-US" b="1" dirty="0" err="1">
                <a:solidFill>
                  <a:srgbClr val="7030A0"/>
                </a:solidFill>
                <a:latin typeface="+mn-lt"/>
              </a:rPr>
              <a:t>Dặn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dò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làm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thủ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tục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xuống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.</a:t>
            </a:r>
            <a:endParaRPr lang="vi-VN" b="1" dirty="0">
              <a:solidFill>
                <a:srgbClr val="7030A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62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79120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WordArt 3"/>
          <p:cNvSpPr>
            <a:spLocks noChangeArrowheads="1" noChangeShapeType="1" noTextEdit="1"/>
          </p:cNvSpPr>
          <p:nvPr/>
        </p:nvSpPr>
        <p:spPr bwMode="auto">
          <a:xfrm>
            <a:off x="990600" y="762000"/>
            <a:ext cx="7543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Xin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chào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hẹn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gặp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lại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các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em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vào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tiết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học</a:t>
            </a:r>
            <a:r>
              <a:rPr lang="en-US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sau</a:t>
            </a:r>
            <a:endParaRPr lang="en-US" sz="3600" b="1" kern="10" dirty="0">
              <a:ln w="19050">
                <a:solidFill>
                  <a:srgbClr val="00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 (Body)"/>
            </a:endParaRPr>
          </a:p>
        </p:txBody>
      </p:sp>
      <p:pic>
        <p:nvPicPr>
          <p:cNvPr id="159752" name="Picture 8" descr="party_animals_e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200400"/>
            <a:ext cx="5791200" cy="2514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3" y="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>I. PHẦN MỞ ĐẦU</a:t>
            </a:r>
            <a:endParaRPr lang="vi-VN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C00000"/>
                </a:solidFill>
                <a:latin typeface="+mn-lt"/>
              </a:rPr>
              <a:t>KHỞI ĐỘNG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Xoay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khớp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cổ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vai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cánh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…</a:t>
            </a:r>
            <a:endParaRPr lang="vi-V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5260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1.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Vươn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thở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II. PHẦN CƠ BẢN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04888"/>
            <a:ext cx="86106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2.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Tay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3.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Chân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096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4. 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Vặn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mình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814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628650"/>
            <a:ext cx="88392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5. 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+mn-lt"/>
              </a:rPr>
              <a:t>Bụng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096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I. PHẦN 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LUYỆN TẬP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1.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vươn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thở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tay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chân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vặn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mình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bụng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4E48798-3D69-401E-A283-8E330457D42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hu de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939D49-D964-44A2-825C-75E1BF844801}:2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7DAF8E-8787-4CD2-9B99-73749C10350A}:28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6251BD-5DD0-48A9-9234-026F80D710F6}:2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D5FB5F-E725-4291-A603-472C4AA8E19B}:2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06BA7F-77E5-483F-940E-BB62918B4710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99C021-6F2E-4270-A602-27ADCEFDECDE}: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DA32DE-B141-4576-A682-76DCE5FEC49F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46A389-B98D-4514-9F4E-87B017B90366}: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9A7CFB-DA4E-41B9-BC71-7C3572AF2313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756F5-BB0F-44FD-90D6-E2377950FAF4}:2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85096A-ABE6-40BD-8ECF-FD0030B30BE7}:2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6C75F-602B-4A78-B476-5E5F72600AC5}: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88BF18-D378-43DC-9C0E-3CD7D4B95337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902637-325B-4E0B-88D7-CB8005C1CFC9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833237-FA3A-4340-829B-9F880A47DD67}:29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779</TotalTime>
  <Words>269</Words>
  <Application>Microsoft Office PowerPoint</Application>
  <PresentationFormat>On-screen Show (4:3)</PresentationFormat>
  <Paragraphs>39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Courier New</vt:lpstr>
      <vt:lpstr>Palatino Linotype</vt:lpstr>
      <vt:lpstr>Times New Roman</vt:lpstr>
      <vt:lpstr>Times New Roman (Body)</vt:lpstr>
      <vt:lpstr>Executive</vt:lpstr>
      <vt:lpstr>PowerPoint Presentation</vt:lpstr>
      <vt:lpstr>   I. PHẦN MỞ ĐẦU</vt:lpstr>
      <vt:lpstr>   II. PHẦN CƠ BẢN</vt:lpstr>
      <vt:lpstr>PowerPoint Presentation</vt:lpstr>
      <vt:lpstr>PowerPoint Presentation</vt:lpstr>
      <vt:lpstr>PowerPoint Presentation</vt:lpstr>
      <vt:lpstr>PowerPoint Presentation</vt:lpstr>
      <vt:lpstr>   III. PHẦN LUYỆN TẬP</vt:lpstr>
      <vt:lpstr>PowerPoint Presentation</vt:lpstr>
      <vt:lpstr>   IV. PHẦN VẬN DỤNG</vt:lpstr>
      <vt:lpstr>PowerPoint Presentation</vt:lpstr>
      <vt:lpstr>PowerPoint Presentation</vt:lpstr>
      <vt:lpstr>PowerPoint Presentation</vt:lpstr>
      <vt:lpstr>V. PHẦN KẾT THÚC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 de 2</dc:title>
  <dc:creator>TongThiThuyLinh</dc:creator>
  <cp:lastModifiedBy>Admin</cp:lastModifiedBy>
  <cp:revision>142</cp:revision>
  <dcterms:created xsi:type="dcterms:W3CDTF">2021-08-20T10:38:06Z</dcterms:created>
  <dcterms:modified xsi:type="dcterms:W3CDTF">2025-09-17T14:06:24Z</dcterms:modified>
</cp:coreProperties>
</file>