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85" r:id="rId2"/>
    <p:sldId id="355" r:id="rId3"/>
    <p:sldId id="320" r:id="rId4"/>
    <p:sldId id="377" r:id="rId5"/>
    <p:sldId id="378" r:id="rId6"/>
    <p:sldId id="343" r:id="rId7"/>
    <p:sldId id="317" r:id="rId8"/>
    <p:sldId id="325" r:id="rId9"/>
    <p:sldId id="374" r:id="rId10"/>
    <p:sldId id="376" r:id="rId11"/>
    <p:sldId id="347" r:id="rId12"/>
    <p:sldId id="351" r:id="rId13"/>
    <p:sldId id="348" r:id="rId14"/>
    <p:sldId id="384" r:id="rId15"/>
    <p:sldId id="35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878E5-6AB1-45CE-A298-7D673BFEC7A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03173-8EF0-4DF1-AC06-2990B1E62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1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3173-8EF0-4DF1-AC06-2990B1E627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09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,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. 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thầy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khóa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6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642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59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65CF-5DF8-C7AE-C401-CE888F2E2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AD13D-954D-3428-EE88-F634CCDA4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608B-EAB7-1CB2-7DB2-EC56B4BE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78361-56F7-F61C-4C30-5DD1D779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88F8D-4A4E-B7D7-09E7-7B01AF91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1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76E7-60C4-372F-B6E4-7E00534D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C590A-92E0-9863-015F-131835BDB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E88A5-AD6C-55B9-0BD7-AC4EAC954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D2CD-3CAC-4F49-A3E5-887E4971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34931-0C8A-35EE-298B-DB58AF4A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37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8EEBB-3F87-DFA6-0938-9A630B0BAA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8D77C-CC2E-9FA3-AEB5-DB0866FF4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303C7-CD60-4DCE-9279-3462C930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30857-606B-91E1-04AC-53BBB236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0CCA4-7A68-CC3E-1459-63F3590D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1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26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6AA3-6EE3-EA4D-DAE9-FA79F88A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8913C-104B-5627-6773-F4A0A303F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FB35D-DB39-FF4A-1D13-C0796AEF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DFF9C-EE02-65D5-5AE4-6A5859F1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C1670-8C27-DFC2-167E-7B18D9AF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6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AB47-3745-9C5C-CE3C-FB427355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0DCCC-A42D-2174-6973-BB763150F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168F1-C2AE-3905-28AE-1E211891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2E0D0-3AE4-C76E-EBDF-EC6DCEFE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690CB-3F54-65E7-C729-B48DD970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6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3D14-AA28-EDB0-9668-58ACF5F3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6D7AA-F4D8-F6E7-EBE2-9A2D87132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2D8EB-8F02-47FB-9489-94EBE71D1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E6CDE-C15F-8F70-61C7-3060096B0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797A5-114D-707C-A93E-F7578D50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82612-846F-6EB2-67AA-4812301B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4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E22E-0565-C91E-94F7-FB803C31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DF32E-5E8B-BC9A-82D1-AEA9CEC0C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B730FF-6043-1038-8E31-E1E60A109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30E08F-2E80-B049-D0CD-10D8B274E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A280A-51B4-66A3-3671-5067D24BC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AF747-34DC-E0F1-5894-B111A660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F57674-2CAF-444D-DC15-F3C36C31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E8F9A4-8807-4665-8C33-BA53F353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7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57D9-28CE-FD5D-6C01-A10A1151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3EEBA1-EE88-B4CF-50D9-E650E45FE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60AA3-C2DA-4AA8-1EF7-6E7B92FA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E462A-BA99-3758-49B2-06E53963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DE4EF6-2DE6-156A-7629-88713F329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1EDE4-E2EE-8E15-6C46-444AB8BB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A296F-15AD-71FE-B5D2-88D73C94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4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8705-369B-ABAF-EF6C-D1CC9B71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A82C6-E5AE-74FC-DC4D-7C9C7D843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9AFBD-036A-3A62-DE50-1D7AC2B73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ECB34-46D5-39DB-8FEB-C24D4A87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2632A-EB6C-5941-5157-284545BE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5A929-AEED-D061-1C04-4EE8BF48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1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CBE71-D6F3-A92C-1EDB-DA73EF5F4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A9713F-ECB6-9608-142D-57751E205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D755B-21B5-4185-FA17-951F3C875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94BFA-66AF-077A-B581-C2B9AA445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847E5-9E4B-57C8-ECD8-CFBA05E2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625DA-7160-146E-91CE-3017B9B86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6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7BDAA8-4217-8B9F-2417-639160816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0AFBF-E7D2-0102-3323-A078989F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3691C-D806-4EFD-6511-210C99B6DE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4B45C-2AEF-4BC5-AD48-63B7584A28E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48544-CE88-85D7-7DF1-EE6BA75FC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899BB-F459-DA32-35B5-AFEBF04E9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BFBA7-A5C1-42F7-93F4-381A0E59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6.emf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9273E-9617-F05C-A7A8-36F5AA9F0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9">
            <a:extLst>
              <a:ext uri="{FF2B5EF4-FFF2-40B4-BE49-F238E27FC236}">
                <a16:creationId xmlns:a16="http://schemas.microsoft.com/office/drawing/2014/main" id="{40BAC79F-81B5-92B7-D606-44D75443B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40734" y="2804844"/>
            <a:ext cx="4455187" cy="4402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2655F-D165-4C27-1DF0-B3346DDDF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427" y="1378050"/>
            <a:ext cx="5364945" cy="615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4A4F0-E854-31E3-2E16-7D5F49E70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54921" y="-748104"/>
            <a:ext cx="8443692" cy="5883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4D652D-C16E-1E6F-B288-B851A0937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476" y="2047258"/>
            <a:ext cx="7775780" cy="2108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0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rPr>
                <a:t>Làm bông hoa tự hào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2" name="Google Shape;1719;p59">
            <a:extLst>
              <a:ext uri="{FF2B5EF4-FFF2-40B4-BE49-F238E27FC236}">
                <a16:creationId xmlns:a16="http://schemas.microsoft.com/office/drawing/2014/main" id="{651D3D9B-510E-C9B7-E6F8-CBC2FC88BD38}"/>
              </a:ext>
            </a:extLst>
          </p:cNvPr>
          <p:cNvSpPr/>
          <p:nvPr/>
        </p:nvSpPr>
        <p:spPr>
          <a:xfrm>
            <a:off x="323759" y="1592714"/>
            <a:ext cx="6543766" cy="187438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bông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bằng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bìa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những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tự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theo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từng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: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vẻ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ngoài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sở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thích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khả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tính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điều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khác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biệt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C6B13C81-03B4-222E-4B83-79F4C37EA159}"/>
              </a:ext>
            </a:extLst>
          </p:cNvPr>
          <p:cNvSpPr/>
          <p:nvPr/>
        </p:nvSpPr>
        <p:spPr>
          <a:xfrm>
            <a:off x="485684" y="4050164"/>
            <a:ext cx="6057991" cy="836161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Mỗi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endParaRPr lang="vi-VN" altLang="en-GB" sz="28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2B3EA-FDBA-77E8-5F56-C2DA647E3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995" y="1709779"/>
            <a:ext cx="3670110" cy="3438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92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07707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do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80CA4-D20A-174C-F7E9-1CA5F9FB2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325" y="3977005"/>
            <a:ext cx="7010400" cy="943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0999" y="110834"/>
            <a:ext cx="7851775" cy="430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635081" y="1317662"/>
            <a:ext cx="648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2D0AB-D3CF-EC75-71C2-57FF2E396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3242" y="422875"/>
            <a:ext cx="2871465" cy="792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334252" cy="398294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Suy</a:t>
            </a:r>
            <a:r>
              <a:rPr lang="en-US" sz="4000" b="1" baseline="0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nghĩ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8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814BF-5E0F-38FF-B79F-68A2B52E1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31" y="-130461"/>
            <a:ext cx="11174937" cy="3651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5DFF5-6C90-8AFF-C3C2-E5400975C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86" y="0"/>
            <a:ext cx="9522777" cy="3292125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0FA2743E-625B-D462-41EE-9005263F334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Chia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sẻ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xúc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khi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nghe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0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4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7374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8B8E4A3-91FF-9115-A43D-3370E3F99FFA}"/>
              </a:ext>
            </a:extLst>
          </p:cNvPr>
          <p:cNvSpPr txBox="1">
            <a:spLocks/>
          </p:cNvSpPr>
          <p:nvPr/>
        </p:nvSpPr>
        <p:spPr>
          <a:xfrm>
            <a:off x="4005471" y="1261587"/>
            <a:ext cx="7176879" cy="191893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thiệu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đáng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khả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năng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điều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chỉnh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xúc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suy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90F3D-8737-9556-824F-F10E2121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51" y="2979406"/>
            <a:ext cx="3578662" cy="185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3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3FCA7-9536-F62D-083F-3056D34F4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61" y="0"/>
            <a:ext cx="9522777" cy="3328704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B2A2417-5EC6-7C6B-FB0A-0065CB5CA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B296C2BC-4F76-8EEC-A84D-39A7493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2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trò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: Xin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chào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10" name="Google Shape;1719;p59">
            <a:extLst>
              <a:ext uri="{FF2B5EF4-FFF2-40B4-BE49-F238E27FC236}">
                <a16:creationId xmlns:a16="http://schemas.microsoft.com/office/drawing/2014/main" id="{6D7E9723-3204-9FB3-158C-9C8EBEAC2F63}"/>
              </a:ext>
            </a:extLst>
          </p:cNvPr>
          <p:cNvSpPr/>
          <p:nvPr/>
        </p:nvSpPr>
        <p:spPr>
          <a:xfrm>
            <a:off x="371384" y="1907039"/>
            <a:ext cx="59817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Chọn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trong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lớp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sẽ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nói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lời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kèm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đặc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yêu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sp>
        <p:nvSpPr>
          <p:cNvPr id="11" name="Google Shape;1719;p59">
            <a:extLst>
              <a:ext uri="{FF2B5EF4-FFF2-40B4-BE49-F238E27FC236}">
                <a16:creationId xmlns:a16="http://schemas.microsoft.com/office/drawing/2014/main" id="{8D341465-36B7-FF71-A748-4B0242D64409}"/>
              </a:ext>
            </a:extLst>
          </p:cNvPr>
          <p:cNvSpPr/>
          <p:nvPr/>
        </p:nvSpPr>
        <p:spPr>
          <a:xfrm>
            <a:off x="409484" y="3650114"/>
            <a:ext cx="60579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vi-VN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 bạn trong lớp có đặc điểm được nhắc đến sẽ đứng dậy, vẫy tay và nói: “Xin chào!”.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9FDC51-7BC8-1659-A21D-54A433AF1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122354"/>
            <a:ext cx="5181601" cy="2849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Google Shape;1718;p59">
            <a:extLst>
              <a:ext uri="{FF2B5EF4-FFF2-40B4-BE49-F238E27FC236}">
                <a16:creationId xmlns:a16="http://schemas.microsoft.com/office/drawing/2014/main" id="{14146BAE-418F-0D28-E037-2864C1747932}"/>
              </a:ext>
            </a:extLst>
          </p:cNvPr>
          <p:cNvSpPr/>
          <p:nvPr/>
        </p:nvSpPr>
        <p:spPr>
          <a:xfrm flipH="1">
            <a:off x="3820138" y="1618010"/>
            <a:ext cx="7390786" cy="1340442"/>
          </a:xfrm>
          <a:prstGeom prst="roundRect">
            <a:avLst>
              <a:gd name="adj" fmla="val 30219"/>
            </a:avLst>
          </a:prstGeom>
          <a:solidFill>
            <a:srgbClr val="FFFF00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Chia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sẻ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cảm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xúc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sau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Xin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endParaRPr lang="en-US" altLang="en-GB" sz="44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grpSp>
        <p:nvGrpSpPr>
          <p:cNvPr id="11" name="Google Shape;3896;p80">
            <a:extLst>
              <a:ext uri="{FF2B5EF4-FFF2-40B4-BE49-F238E27FC236}">
                <a16:creationId xmlns:a16="http://schemas.microsoft.com/office/drawing/2014/main" id="{8722A7E0-BDF5-E7F7-6985-8A47C78E3F7F}"/>
              </a:ext>
            </a:extLst>
          </p:cNvPr>
          <p:cNvGrpSpPr/>
          <p:nvPr/>
        </p:nvGrpSpPr>
        <p:grpSpPr>
          <a:xfrm>
            <a:off x="1114425" y="2968122"/>
            <a:ext cx="1809685" cy="3089777"/>
            <a:chOff x="-1254075" y="6362388"/>
            <a:chExt cx="982525" cy="1754400"/>
          </a:xfrm>
        </p:grpSpPr>
        <p:sp>
          <p:nvSpPr>
            <p:cNvPr id="12" name="Google Shape;3897;p80">
              <a:extLst>
                <a:ext uri="{FF2B5EF4-FFF2-40B4-BE49-F238E27FC236}">
                  <a16:creationId xmlns:a16="http://schemas.microsoft.com/office/drawing/2014/main" id="{764F9B11-D856-F220-1BDF-20A6BCF0F57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98;p80">
              <a:extLst>
                <a:ext uri="{FF2B5EF4-FFF2-40B4-BE49-F238E27FC236}">
                  <a16:creationId xmlns:a16="http://schemas.microsoft.com/office/drawing/2014/main" id="{DCB78981-7769-4C92-BDBC-F4CE19282DFD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99;p80">
              <a:extLst>
                <a:ext uri="{FF2B5EF4-FFF2-40B4-BE49-F238E27FC236}">
                  <a16:creationId xmlns:a16="http://schemas.microsoft.com/office/drawing/2014/main" id="{02D90A75-350F-6BCC-09FC-3C703C887492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00;p80">
              <a:extLst>
                <a:ext uri="{FF2B5EF4-FFF2-40B4-BE49-F238E27FC236}">
                  <a16:creationId xmlns:a16="http://schemas.microsoft.com/office/drawing/2014/main" id="{21B21772-F6F4-6C67-B623-0EF33AE2DA7D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01;p80">
              <a:extLst>
                <a:ext uri="{FF2B5EF4-FFF2-40B4-BE49-F238E27FC236}">
                  <a16:creationId xmlns:a16="http://schemas.microsoft.com/office/drawing/2014/main" id="{416313B8-A373-A98C-F226-333FC3F89681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02;p80">
              <a:extLst>
                <a:ext uri="{FF2B5EF4-FFF2-40B4-BE49-F238E27FC236}">
                  <a16:creationId xmlns:a16="http://schemas.microsoft.com/office/drawing/2014/main" id="{629613E0-0F9E-AEA3-20F0-B77F0F750CDC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03;p80">
              <a:extLst>
                <a:ext uri="{FF2B5EF4-FFF2-40B4-BE49-F238E27FC236}">
                  <a16:creationId xmlns:a16="http://schemas.microsoft.com/office/drawing/2014/main" id="{61BA7048-435C-1DCB-86C1-D46A6E098E73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04;p80">
              <a:extLst>
                <a:ext uri="{FF2B5EF4-FFF2-40B4-BE49-F238E27FC236}">
                  <a16:creationId xmlns:a16="http://schemas.microsoft.com/office/drawing/2014/main" id="{51E16F6F-07C1-0DC9-9F7B-1734B047B9A0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05;p80">
              <a:extLst>
                <a:ext uri="{FF2B5EF4-FFF2-40B4-BE49-F238E27FC236}">
                  <a16:creationId xmlns:a16="http://schemas.microsoft.com/office/drawing/2014/main" id="{186D9EDB-10F6-3FAB-6ABC-2725AFCA1AF2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6;p80">
              <a:extLst>
                <a:ext uri="{FF2B5EF4-FFF2-40B4-BE49-F238E27FC236}">
                  <a16:creationId xmlns:a16="http://schemas.microsoft.com/office/drawing/2014/main" id="{5B6545F8-1660-3A1E-CBA8-57624612C379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07;p80">
              <a:extLst>
                <a:ext uri="{FF2B5EF4-FFF2-40B4-BE49-F238E27FC236}">
                  <a16:creationId xmlns:a16="http://schemas.microsoft.com/office/drawing/2014/main" id="{0A088AFF-DDC2-1AA4-7D52-21B76CAE8C17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08;p80">
              <a:extLst>
                <a:ext uri="{FF2B5EF4-FFF2-40B4-BE49-F238E27FC236}">
                  <a16:creationId xmlns:a16="http://schemas.microsoft.com/office/drawing/2014/main" id="{F268A91E-F465-031E-2F32-F9F5ACB1BEA4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09;p80">
              <a:extLst>
                <a:ext uri="{FF2B5EF4-FFF2-40B4-BE49-F238E27FC236}">
                  <a16:creationId xmlns:a16="http://schemas.microsoft.com/office/drawing/2014/main" id="{C38CFA90-AEC3-096B-3243-751216785570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10;p80">
              <a:extLst>
                <a:ext uri="{FF2B5EF4-FFF2-40B4-BE49-F238E27FC236}">
                  <a16:creationId xmlns:a16="http://schemas.microsoft.com/office/drawing/2014/main" id="{69FC9102-8831-6C91-70D8-B1F935F09718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11;p80">
              <a:extLst>
                <a:ext uri="{FF2B5EF4-FFF2-40B4-BE49-F238E27FC236}">
                  <a16:creationId xmlns:a16="http://schemas.microsoft.com/office/drawing/2014/main" id="{E4A15430-8FAF-FD67-3EE0-DEADD01D12CE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12;p80">
              <a:extLst>
                <a:ext uri="{FF2B5EF4-FFF2-40B4-BE49-F238E27FC236}">
                  <a16:creationId xmlns:a16="http://schemas.microsoft.com/office/drawing/2014/main" id="{7142A415-3239-994E-828B-2DAF6632849A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13;p80">
              <a:extLst>
                <a:ext uri="{FF2B5EF4-FFF2-40B4-BE49-F238E27FC236}">
                  <a16:creationId xmlns:a16="http://schemas.microsoft.com/office/drawing/2014/main" id="{6D90A0FD-2A03-DF76-9A28-BCDE52DA5937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14;p80">
              <a:extLst>
                <a:ext uri="{FF2B5EF4-FFF2-40B4-BE49-F238E27FC236}">
                  <a16:creationId xmlns:a16="http://schemas.microsoft.com/office/drawing/2014/main" id="{211824B5-424B-5B6F-0811-7D81BF0464DA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15;p80">
              <a:extLst>
                <a:ext uri="{FF2B5EF4-FFF2-40B4-BE49-F238E27FC236}">
                  <a16:creationId xmlns:a16="http://schemas.microsoft.com/office/drawing/2014/main" id="{5466FAF6-8273-F4AE-6FCC-A59D9397ED2A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16;p80">
              <a:extLst>
                <a:ext uri="{FF2B5EF4-FFF2-40B4-BE49-F238E27FC236}">
                  <a16:creationId xmlns:a16="http://schemas.microsoft.com/office/drawing/2014/main" id="{BF04242D-7F26-7D40-ECE7-FDC7A560FBAC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17;p80">
              <a:extLst>
                <a:ext uri="{FF2B5EF4-FFF2-40B4-BE49-F238E27FC236}">
                  <a16:creationId xmlns:a16="http://schemas.microsoft.com/office/drawing/2014/main" id="{7D277E12-F290-48A3-B131-D60E4C52AE9A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18;p80">
              <a:extLst>
                <a:ext uri="{FF2B5EF4-FFF2-40B4-BE49-F238E27FC236}">
                  <a16:creationId xmlns:a16="http://schemas.microsoft.com/office/drawing/2014/main" id="{DFF915B6-D888-F08A-F245-0AF8C1B3C6B3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19;p80">
              <a:extLst>
                <a:ext uri="{FF2B5EF4-FFF2-40B4-BE49-F238E27FC236}">
                  <a16:creationId xmlns:a16="http://schemas.microsoft.com/office/drawing/2014/main" id="{B119444F-E316-8CCB-51EB-9BE0E8F3BDC6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20;p80">
              <a:extLst>
                <a:ext uri="{FF2B5EF4-FFF2-40B4-BE49-F238E27FC236}">
                  <a16:creationId xmlns:a16="http://schemas.microsoft.com/office/drawing/2014/main" id="{9C7E7F27-9AC5-F957-FC40-D7C06EE03EE3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21;p80">
              <a:extLst>
                <a:ext uri="{FF2B5EF4-FFF2-40B4-BE49-F238E27FC236}">
                  <a16:creationId xmlns:a16="http://schemas.microsoft.com/office/drawing/2014/main" id="{13A1762B-D876-A70B-DB7D-59BAFDA3FD53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22;p80">
              <a:extLst>
                <a:ext uri="{FF2B5EF4-FFF2-40B4-BE49-F238E27FC236}">
                  <a16:creationId xmlns:a16="http://schemas.microsoft.com/office/drawing/2014/main" id="{4C54262C-F198-E151-5705-FA66525ECC99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23;p80">
              <a:extLst>
                <a:ext uri="{FF2B5EF4-FFF2-40B4-BE49-F238E27FC236}">
                  <a16:creationId xmlns:a16="http://schemas.microsoft.com/office/drawing/2014/main" id="{A9505F1E-5ED7-5A56-55C0-42C30B7E9335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24;p80">
              <a:extLst>
                <a:ext uri="{FF2B5EF4-FFF2-40B4-BE49-F238E27FC236}">
                  <a16:creationId xmlns:a16="http://schemas.microsoft.com/office/drawing/2014/main" id="{42B5017D-E721-F164-5CAF-10936F60A78E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25;p80">
              <a:extLst>
                <a:ext uri="{FF2B5EF4-FFF2-40B4-BE49-F238E27FC236}">
                  <a16:creationId xmlns:a16="http://schemas.microsoft.com/office/drawing/2014/main" id="{6AA1A068-EBA4-00E6-5AA1-78036A03BBCD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26;p80">
              <a:extLst>
                <a:ext uri="{FF2B5EF4-FFF2-40B4-BE49-F238E27FC236}">
                  <a16:creationId xmlns:a16="http://schemas.microsoft.com/office/drawing/2014/main" id="{BEB57D30-815A-8E9D-D1F5-5A26EA8CC164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27;p80">
              <a:extLst>
                <a:ext uri="{FF2B5EF4-FFF2-40B4-BE49-F238E27FC236}">
                  <a16:creationId xmlns:a16="http://schemas.microsoft.com/office/drawing/2014/main" id="{D99106AA-5AE2-D19A-C481-316FA727E6A4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28;p80">
              <a:extLst>
                <a:ext uri="{FF2B5EF4-FFF2-40B4-BE49-F238E27FC236}">
                  <a16:creationId xmlns:a16="http://schemas.microsoft.com/office/drawing/2014/main" id="{E5AC9DC6-3182-B034-6C3D-3B480466CFFB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29;p80">
              <a:extLst>
                <a:ext uri="{FF2B5EF4-FFF2-40B4-BE49-F238E27FC236}">
                  <a16:creationId xmlns:a16="http://schemas.microsoft.com/office/drawing/2014/main" id="{1FEDB4D9-7DB4-87BE-4ACF-ACB01C1E22C7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30;p80">
              <a:extLst>
                <a:ext uri="{FF2B5EF4-FFF2-40B4-BE49-F238E27FC236}">
                  <a16:creationId xmlns:a16="http://schemas.microsoft.com/office/drawing/2014/main" id="{FC1A754B-ACC6-0133-19C9-E086CA2A4B24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31;p80">
              <a:extLst>
                <a:ext uri="{FF2B5EF4-FFF2-40B4-BE49-F238E27FC236}">
                  <a16:creationId xmlns:a16="http://schemas.microsoft.com/office/drawing/2014/main" id="{6314356E-DF92-DE72-A467-5B04302A4841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32;p80">
              <a:extLst>
                <a:ext uri="{FF2B5EF4-FFF2-40B4-BE49-F238E27FC236}">
                  <a16:creationId xmlns:a16="http://schemas.microsoft.com/office/drawing/2014/main" id="{3D6E1436-EC94-DF84-5949-E33297B5660C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33;p80">
              <a:extLst>
                <a:ext uri="{FF2B5EF4-FFF2-40B4-BE49-F238E27FC236}">
                  <a16:creationId xmlns:a16="http://schemas.microsoft.com/office/drawing/2014/main" id="{3013A0F8-FDDE-7B46-2108-DE520623AF2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34;p80">
              <a:extLst>
                <a:ext uri="{FF2B5EF4-FFF2-40B4-BE49-F238E27FC236}">
                  <a16:creationId xmlns:a16="http://schemas.microsoft.com/office/drawing/2014/main" id="{A2171684-0440-D2DE-DC15-3E05A9A8DB03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35;p80">
              <a:extLst>
                <a:ext uri="{FF2B5EF4-FFF2-40B4-BE49-F238E27FC236}">
                  <a16:creationId xmlns:a16="http://schemas.microsoft.com/office/drawing/2014/main" id="{306FCB21-7C19-650E-3B23-7F89A103352D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6;p80">
              <a:extLst>
                <a:ext uri="{FF2B5EF4-FFF2-40B4-BE49-F238E27FC236}">
                  <a16:creationId xmlns:a16="http://schemas.microsoft.com/office/drawing/2014/main" id="{DCFB2D84-EC63-E66C-023C-99DFDA929486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37;p80">
              <a:extLst>
                <a:ext uri="{FF2B5EF4-FFF2-40B4-BE49-F238E27FC236}">
                  <a16:creationId xmlns:a16="http://schemas.microsoft.com/office/drawing/2014/main" id="{F920F5A3-0E3C-7127-F39D-58020A2A4BD0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38;p80">
              <a:extLst>
                <a:ext uri="{FF2B5EF4-FFF2-40B4-BE49-F238E27FC236}">
                  <a16:creationId xmlns:a16="http://schemas.microsoft.com/office/drawing/2014/main" id="{51B67D06-AF3D-03AE-184D-B1F9439898A7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39;p80">
              <a:extLst>
                <a:ext uri="{FF2B5EF4-FFF2-40B4-BE49-F238E27FC236}">
                  <a16:creationId xmlns:a16="http://schemas.microsoft.com/office/drawing/2014/main" id="{769548FC-AEEF-22A6-AD9C-8A88134AF7D2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40;p80">
              <a:extLst>
                <a:ext uri="{FF2B5EF4-FFF2-40B4-BE49-F238E27FC236}">
                  <a16:creationId xmlns:a16="http://schemas.microsoft.com/office/drawing/2014/main" id="{B9D04602-5E55-870C-80F1-6A3AC2B177E6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41;p80">
              <a:extLst>
                <a:ext uri="{FF2B5EF4-FFF2-40B4-BE49-F238E27FC236}">
                  <a16:creationId xmlns:a16="http://schemas.microsoft.com/office/drawing/2014/main" id="{9232E47D-7FF8-D5B8-7F5A-2F03C8E85625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42;p80">
              <a:extLst>
                <a:ext uri="{FF2B5EF4-FFF2-40B4-BE49-F238E27FC236}">
                  <a16:creationId xmlns:a16="http://schemas.microsoft.com/office/drawing/2014/main" id="{EE693BCC-9256-A2ED-9BBF-03F8B7EE56C6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43;p80">
              <a:extLst>
                <a:ext uri="{FF2B5EF4-FFF2-40B4-BE49-F238E27FC236}">
                  <a16:creationId xmlns:a16="http://schemas.microsoft.com/office/drawing/2014/main" id="{760E534B-28DE-5A9C-5992-B49C0C1EA896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44;p80">
              <a:extLst>
                <a:ext uri="{FF2B5EF4-FFF2-40B4-BE49-F238E27FC236}">
                  <a16:creationId xmlns:a16="http://schemas.microsoft.com/office/drawing/2014/main" id="{46628DB0-9C1F-43A0-BC43-6C24DA1AF2EF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45;p80">
              <a:extLst>
                <a:ext uri="{FF2B5EF4-FFF2-40B4-BE49-F238E27FC236}">
                  <a16:creationId xmlns:a16="http://schemas.microsoft.com/office/drawing/2014/main" id="{4E90584E-A539-8F93-0722-8966E27E8799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46;p80">
              <a:extLst>
                <a:ext uri="{FF2B5EF4-FFF2-40B4-BE49-F238E27FC236}">
                  <a16:creationId xmlns:a16="http://schemas.microsoft.com/office/drawing/2014/main" id="{37F73C4F-6B34-9992-FB76-62571CD143A6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47;p80">
              <a:extLst>
                <a:ext uri="{FF2B5EF4-FFF2-40B4-BE49-F238E27FC236}">
                  <a16:creationId xmlns:a16="http://schemas.microsoft.com/office/drawing/2014/main" id="{569342DB-AE01-7CC4-7F77-F9859F6CFAF7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48;p80">
              <a:extLst>
                <a:ext uri="{FF2B5EF4-FFF2-40B4-BE49-F238E27FC236}">
                  <a16:creationId xmlns:a16="http://schemas.microsoft.com/office/drawing/2014/main" id="{5D15EB14-2A0D-9FA7-6153-29A0A3BD9EAB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49;p80">
              <a:extLst>
                <a:ext uri="{FF2B5EF4-FFF2-40B4-BE49-F238E27FC236}">
                  <a16:creationId xmlns:a16="http://schemas.microsoft.com/office/drawing/2014/main" id="{DF7E8370-FE53-222C-A597-B51735B6809E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50;p80">
              <a:extLst>
                <a:ext uri="{FF2B5EF4-FFF2-40B4-BE49-F238E27FC236}">
                  <a16:creationId xmlns:a16="http://schemas.microsoft.com/office/drawing/2014/main" id="{BD474FCD-6DFC-8B95-B82D-B560B40A670D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51;p80">
              <a:extLst>
                <a:ext uri="{FF2B5EF4-FFF2-40B4-BE49-F238E27FC236}">
                  <a16:creationId xmlns:a16="http://schemas.microsoft.com/office/drawing/2014/main" id="{15C68039-4CEA-6152-F038-3AF130D624FD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52;p80">
              <a:extLst>
                <a:ext uri="{FF2B5EF4-FFF2-40B4-BE49-F238E27FC236}">
                  <a16:creationId xmlns:a16="http://schemas.microsoft.com/office/drawing/2014/main" id="{2AFBAA27-9E01-FDD7-FF0F-608672C56D66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53;p80">
              <a:extLst>
                <a:ext uri="{FF2B5EF4-FFF2-40B4-BE49-F238E27FC236}">
                  <a16:creationId xmlns:a16="http://schemas.microsoft.com/office/drawing/2014/main" id="{F3B1C267-554F-49C6-15D6-D140A1CCD36A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54;p80">
              <a:extLst>
                <a:ext uri="{FF2B5EF4-FFF2-40B4-BE49-F238E27FC236}">
                  <a16:creationId xmlns:a16="http://schemas.microsoft.com/office/drawing/2014/main" id="{226A901C-167F-1A9B-3753-9E9C8B5C5F60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55;p80">
              <a:extLst>
                <a:ext uri="{FF2B5EF4-FFF2-40B4-BE49-F238E27FC236}">
                  <a16:creationId xmlns:a16="http://schemas.microsoft.com/office/drawing/2014/main" id="{1AD68BD2-9596-38BD-6258-7A3FF8C72DB4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56;p80">
              <a:extLst>
                <a:ext uri="{FF2B5EF4-FFF2-40B4-BE49-F238E27FC236}">
                  <a16:creationId xmlns:a16="http://schemas.microsoft.com/office/drawing/2014/main" id="{201BC3FA-659A-F97E-526E-F3F3D8F5174F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57;p80">
              <a:extLst>
                <a:ext uri="{FF2B5EF4-FFF2-40B4-BE49-F238E27FC236}">
                  <a16:creationId xmlns:a16="http://schemas.microsoft.com/office/drawing/2014/main" id="{6A2DF805-E61E-3E86-F628-D8E1940F2FF7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58;p80">
              <a:extLst>
                <a:ext uri="{FF2B5EF4-FFF2-40B4-BE49-F238E27FC236}">
                  <a16:creationId xmlns:a16="http://schemas.microsoft.com/office/drawing/2014/main" id="{A9BD7F66-0CCE-D5CC-8AF5-9D683D6ACF52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59;p80">
              <a:extLst>
                <a:ext uri="{FF2B5EF4-FFF2-40B4-BE49-F238E27FC236}">
                  <a16:creationId xmlns:a16="http://schemas.microsoft.com/office/drawing/2014/main" id="{7343711D-8C1A-1845-5A32-F33684EB4A1F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60;p80">
              <a:extLst>
                <a:ext uri="{FF2B5EF4-FFF2-40B4-BE49-F238E27FC236}">
                  <a16:creationId xmlns:a16="http://schemas.microsoft.com/office/drawing/2014/main" id="{26A9D200-D724-9D55-39A3-5DBF5146FCEB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61;p80">
              <a:extLst>
                <a:ext uri="{FF2B5EF4-FFF2-40B4-BE49-F238E27FC236}">
                  <a16:creationId xmlns:a16="http://schemas.microsoft.com/office/drawing/2014/main" id="{F1233134-CB6A-4EA5-CC72-98C4FFF85A04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62;p80">
              <a:extLst>
                <a:ext uri="{FF2B5EF4-FFF2-40B4-BE49-F238E27FC236}">
                  <a16:creationId xmlns:a16="http://schemas.microsoft.com/office/drawing/2014/main" id="{EB8E9A18-E730-7506-2D20-61F2FF9FB47D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63;p80">
              <a:extLst>
                <a:ext uri="{FF2B5EF4-FFF2-40B4-BE49-F238E27FC236}">
                  <a16:creationId xmlns:a16="http://schemas.microsoft.com/office/drawing/2014/main" id="{32123B8E-783A-E0D2-4803-ADC2689D6626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64;p80">
              <a:extLst>
                <a:ext uri="{FF2B5EF4-FFF2-40B4-BE49-F238E27FC236}">
                  <a16:creationId xmlns:a16="http://schemas.microsoft.com/office/drawing/2014/main" id="{43157D83-5A31-F0FB-D4C4-8B241F0989C1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65;p80">
              <a:extLst>
                <a:ext uri="{FF2B5EF4-FFF2-40B4-BE49-F238E27FC236}">
                  <a16:creationId xmlns:a16="http://schemas.microsoft.com/office/drawing/2014/main" id="{8A76BC84-9BD2-77C1-7D41-B53112CCCAC0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3966;p80">
            <a:extLst>
              <a:ext uri="{FF2B5EF4-FFF2-40B4-BE49-F238E27FC236}">
                <a16:creationId xmlns:a16="http://schemas.microsoft.com/office/drawing/2014/main" id="{0A375549-F7DF-47F6-51B4-00F2CAF2437C}"/>
              </a:ext>
            </a:extLst>
          </p:cNvPr>
          <p:cNvGrpSpPr/>
          <p:nvPr/>
        </p:nvGrpSpPr>
        <p:grpSpPr>
          <a:xfrm>
            <a:off x="2824480" y="2839266"/>
            <a:ext cx="1547495" cy="3161484"/>
            <a:chOff x="1608450" y="6283988"/>
            <a:chExt cx="857950" cy="1857075"/>
          </a:xfrm>
        </p:grpSpPr>
        <p:sp>
          <p:nvSpPr>
            <p:cNvPr id="91" name="Google Shape;3967;p80">
              <a:extLst>
                <a:ext uri="{FF2B5EF4-FFF2-40B4-BE49-F238E27FC236}">
                  <a16:creationId xmlns:a16="http://schemas.microsoft.com/office/drawing/2014/main" id="{F75ECB80-5F97-44BB-C5C3-BD594A5A6708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68;p80">
              <a:extLst>
                <a:ext uri="{FF2B5EF4-FFF2-40B4-BE49-F238E27FC236}">
                  <a16:creationId xmlns:a16="http://schemas.microsoft.com/office/drawing/2014/main" id="{242D9636-C118-7020-FE79-F9842C8B8AF6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69;p80">
              <a:extLst>
                <a:ext uri="{FF2B5EF4-FFF2-40B4-BE49-F238E27FC236}">
                  <a16:creationId xmlns:a16="http://schemas.microsoft.com/office/drawing/2014/main" id="{D0A6201F-8DCA-A1B0-CE2C-99690C4D624E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70;p80">
              <a:extLst>
                <a:ext uri="{FF2B5EF4-FFF2-40B4-BE49-F238E27FC236}">
                  <a16:creationId xmlns:a16="http://schemas.microsoft.com/office/drawing/2014/main" id="{493C71D1-F812-390B-239E-356A5B05FEDC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71;p80">
              <a:extLst>
                <a:ext uri="{FF2B5EF4-FFF2-40B4-BE49-F238E27FC236}">
                  <a16:creationId xmlns:a16="http://schemas.microsoft.com/office/drawing/2014/main" id="{413D3F34-5DA5-D3A3-289C-BEE8270008EF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72;p80">
              <a:extLst>
                <a:ext uri="{FF2B5EF4-FFF2-40B4-BE49-F238E27FC236}">
                  <a16:creationId xmlns:a16="http://schemas.microsoft.com/office/drawing/2014/main" id="{DD7BB133-C2B9-2783-5FB9-99DB0E976070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73;p80">
              <a:extLst>
                <a:ext uri="{FF2B5EF4-FFF2-40B4-BE49-F238E27FC236}">
                  <a16:creationId xmlns:a16="http://schemas.microsoft.com/office/drawing/2014/main" id="{2FE29864-2986-B983-C179-5C17E719DFC5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74;p80">
              <a:extLst>
                <a:ext uri="{FF2B5EF4-FFF2-40B4-BE49-F238E27FC236}">
                  <a16:creationId xmlns:a16="http://schemas.microsoft.com/office/drawing/2014/main" id="{5C3D5D0B-4C4B-6214-EEB5-8CE86E790BD9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75;p80">
              <a:extLst>
                <a:ext uri="{FF2B5EF4-FFF2-40B4-BE49-F238E27FC236}">
                  <a16:creationId xmlns:a16="http://schemas.microsoft.com/office/drawing/2014/main" id="{05AF5211-D24D-DAF6-70ED-C6C5E7859AA4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76;p80">
              <a:extLst>
                <a:ext uri="{FF2B5EF4-FFF2-40B4-BE49-F238E27FC236}">
                  <a16:creationId xmlns:a16="http://schemas.microsoft.com/office/drawing/2014/main" id="{1602FC02-262E-B19B-10F2-6A84D1E35D11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77;p80">
              <a:extLst>
                <a:ext uri="{FF2B5EF4-FFF2-40B4-BE49-F238E27FC236}">
                  <a16:creationId xmlns:a16="http://schemas.microsoft.com/office/drawing/2014/main" id="{AFC4C645-08DC-00EC-AEED-4979B832B6FD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78;p80">
              <a:extLst>
                <a:ext uri="{FF2B5EF4-FFF2-40B4-BE49-F238E27FC236}">
                  <a16:creationId xmlns:a16="http://schemas.microsoft.com/office/drawing/2014/main" id="{B0A57B14-FCF6-5A58-8BCA-DAC3AD0CEFF5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79;p80">
              <a:extLst>
                <a:ext uri="{FF2B5EF4-FFF2-40B4-BE49-F238E27FC236}">
                  <a16:creationId xmlns:a16="http://schemas.microsoft.com/office/drawing/2014/main" id="{67D03631-0862-5187-213E-2ADB5CE93618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80;p80">
              <a:extLst>
                <a:ext uri="{FF2B5EF4-FFF2-40B4-BE49-F238E27FC236}">
                  <a16:creationId xmlns:a16="http://schemas.microsoft.com/office/drawing/2014/main" id="{F5820DDF-5187-65D4-803F-08DF09FDD366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81;p80">
              <a:extLst>
                <a:ext uri="{FF2B5EF4-FFF2-40B4-BE49-F238E27FC236}">
                  <a16:creationId xmlns:a16="http://schemas.microsoft.com/office/drawing/2014/main" id="{14656D50-0D53-56BB-D781-E04154097F4B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82;p80">
              <a:extLst>
                <a:ext uri="{FF2B5EF4-FFF2-40B4-BE49-F238E27FC236}">
                  <a16:creationId xmlns:a16="http://schemas.microsoft.com/office/drawing/2014/main" id="{1CD02728-05A4-3B3B-B6A8-4A11339F014F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83;p80">
              <a:extLst>
                <a:ext uri="{FF2B5EF4-FFF2-40B4-BE49-F238E27FC236}">
                  <a16:creationId xmlns:a16="http://schemas.microsoft.com/office/drawing/2014/main" id="{FBF69994-5290-8D7C-3402-48ADECA95533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84;p80">
              <a:extLst>
                <a:ext uri="{FF2B5EF4-FFF2-40B4-BE49-F238E27FC236}">
                  <a16:creationId xmlns:a16="http://schemas.microsoft.com/office/drawing/2014/main" id="{1306AFF5-E555-B867-6936-631340379C7A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85;p80">
              <a:extLst>
                <a:ext uri="{FF2B5EF4-FFF2-40B4-BE49-F238E27FC236}">
                  <a16:creationId xmlns:a16="http://schemas.microsoft.com/office/drawing/2014/main" id="{259C50D9-43EF-5225-27CB-5C3E8BD92B5B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86;p80">
              <a:extLst>
                <a:ext uri="{FF2B5EF4-FFF2-40B4-BE49-F238E27FC236}">
                  <a16:creationId xmlns:a16="http://schemas.microsoft.com/office/drawing/2014/main" id="{B79A55C1-15AA-195B-8794-9B9638A50B2A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87;p80">
              <a:extLst>
                <a:ext uri="{FF2B5EF4-FFF2-40B4-BE49-F238E27FC236}">
                  <a16:creationId xmlns:a16="http://schemas.microsoft.com/office/drawing/2014/main" id="{C2B14DC4-68F1-9D59-928A-193C5AD95976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88;p80">
              <a:extLst>
                <a:ext uri="{FF2B5EF4-FFF2-40B4-BE49-F238E27FC236}">
                  <a16:creationId xmlns:a16="http://schemas.microsoft.com/office/drawing/2014/main" id="{4CE6699B-67C9-D65B-9901-84A6DBB86C2F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89;p80">
              <a:extLst>
                <a:ext uri="{FF2B5EF4-FFF2-40B4-BE49-F238E27FC236}">
                  <a16:creationId xmlns:a16="http://schemas.microsoft.com/office/drawing/2014/main" id="{E56ECAE0-DD41-71DD-EC9E-858BD499EC52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90;p80">
              <a:extLst>
                <a:ext uri="{FF2B5EF4-FFF2-40B4-BE49-F238E27FC236}">
                  <a16:creationId xmlns:a16="http://schemas.microsoft.com/office/drawing/2014/main" id="{9C544CD9-A7D9-8D81-D513-D0F40C51C605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91;p80">
              <a:extLst>
                <a:ext uri="{FF2B5EF4-FFF2-40B4-BE49-F238E27FC236}">
                  <a16:creationId xmlns:a16="http://schemas.microsoft.com/office/drawing/2014/main" id="{DDF9951B-80FA-40BE-B664-5F517B4A7094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92;p80">
              <a:extLst>
                <a:ext uri="{FF2B5EF4-FFF2-40B4-BE49-F238E27FC236}">
                  <a16:creationId xmlns:a16="http://schemas.microsoft.com/office/drawing/2014/main" id="{DF0223FE-338C-084F-1D0B-424BC9AFED8A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93;p80">
              <a:extLst>
                <a:ext uri="{FF2B5EF4-FFF2-40B4-BE49-F238E27FC236}">
                  <a16:creationId xmlns:a16="http://schemas.microsoft.com/office/drawing/2014/main" id="{A84B6D0C-67AE-B9E0-7DA8-5F90E946C670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94;p80">
              <a:extLst>
                <a:ext uri="{FF2B5EF4-FFF2-40B4-BE49-F238E27FC236}">
                  <a16:creationId xmlns:a16="http://schemas.microsoft.com/office/drawing/2014/main" id="{E44D8713-38E2-D0C9-7BA6-E6574278313E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95;p80">
              <a:extLst>
                <a:ext uri="{FF2B5EF4-FFF2-40B4-BE49-F238E27FC236}">
                  <a16:creationId xmlns:a16="http://schemas.microsoft.com/office/drawing/2014/main" id="{CB96F3CE-68BC-FCE6-33DB-DE4B93644259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96;p80">
              <a:extLst>
                <a:ext uri="{FF2B5EF4-FFF2-40B4-BE49-F238E27FC236}">
                  <a16:creationId xmlns:a16="http://schemas.microsoft.com/office/drawing/2014/main" id="{7E7EFCA0-D00C-F778-CF3D-4A4ADD2E2A00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97;p80">
              <a:extLst>
                <a:ext uri="{FF2B5EF4-FFF2-40B4-BE49-F238E27FC236}">
                  <a16:creationId xmlns:a16="http://schemas.microsoft.com/office/drawing/2014/main" id="{46BE314F-96E4-D983-0F56-F7FE47F74DEC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98;p80">
              <a:extLst>
                <a:ext uri="{FF2B5EF4-FFF2-40B4-BE49-F238E27FC236}">
                  <a16:creationId xmlns:a16="http://schemas.microsoft.com/office/drawing/2014/main" id="{7ED8C375-2C34-046F-D1FF-579D9B4A9F5C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9;p80">
              <a:extLst>
                <a:ext uri="{FF2B5EF4-FFF2-40B4-BE49-F238E27FC236}">
                  <a16:creationId xmlns:a16="http://schemas.microsoft.com/office/drawing/2014/main" id="{1DE87A69-86EB-1DE5-166E-2C0495F75B48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00;p80">
              <a:extLst>
                <a:ext uri="{FF2B5EF4-FFF2-40B4-BE49-F238E27FC236}">
                  <a16:creationId xmlns:a16="http://schemas.microsoft.com/office/drawing/2014/main" id="{65CD1DE2-571A-DAE7-8F30-10BBBE64B8AC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01;p80">
              <a:extLst>
                <a:ext uri="{FF2B5EF4-FFF2-40B4-BE49-F238E27FC236}">
                  <a16:creationId xmlns:a16="http://schemas.microsoft.com/office/drawing/2014/main" id="{D4D80B98-6FFE-931F-B582-2DE2527736ED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02;p80">
              <a:extLst>
                <a:ext uri="{FF2B5EF4-FFF2-40B4-BE49-F238E27FC236}">
                  <a16:creationId xmlns:a16="http://schemas.microsoft.com/office/drawing/2014/main" id="{5567627D-7F2C-A55E-8797-387644F3100F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03;p80">
              <a:extLst>
                <a:ext uri="{FF2B5EF4-FFF2-40B4-BE49-F238E27FC236}">
                  <a16:creationId xmlns:a16="http://schemas.microsoft.com/office/drawing/2014/main" id="{8578158C-EE37-A085-E87E-15FBAB037526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04;p80">
              <a:extLst>
                <a:ext uri="{FF2B5EF4-FFF2-40B4-BE49-F238E27FC236}">
                  <a16:creationId xmlns:a16="http://schemas.microsoft.com/office/drawing/2014/main" id="{D3F775EE-DD86-2897-3A8B-0AEB6F1C5337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05;p80">
              <a:extLst>
                <a:ext uri="{FF2B5EF4-FFF2-40B4-BE49-F238E27FC236}">
                  <a16:creationId xmlns:a16="http://schemas.microsoft.com/office/drawing/2014/main" id="{6B8D464E-B722-DB0F-3DB1-AA6C4E991EB6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06;p80">
              <a:extLst>
                <a:ext uri="{FF2B5EF4-FFF2-40B4-BE49-F238E27FC236}">
                  <a16:creationId xmlns:a16="http://schemas.microsoft.com/office/drawing/2014/main" id="{195B3C2A-6ED2-8789-26EE-D7737352CAD4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07;p80">
              <a:extLst>
                <a:ext uri="{FF2B5EF4-FFF2-40B4-BE49-F238E27FC236}">
                  <a16:creationId xmlns:a16="http://schemas.microsoft.com/office/drawing/2014/main" id="{5A859132-616E-B391-6D65-E2666EAC3553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08;p80">
              <a:extLst>
                <a:ext uri="{FF2B5EF4-FFF2-40B4-BE49-F238E27FC236}">
                  <a16:creationId xmlns:a16="http://schemas.microsoft.com/office/drawing/2014/main" id="{E9B68038-CEA3-C7EE-DE22-5B58E5257115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09;p80">
              <a:extLst>
                <a:ext uri="{FF2B5EF4-FFF2-40B4-BE49-F238E27FC236}">
                  <a16:creationId xmlns:a16="http://schemas.microsoft.com/office/drawing/2014/main" id="{4015795A-F32F-A59F-8FD1-76AB4E89F6C6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10;p80">
              <a:extLst>
                <a:ext uri="{FF2B5EF4-FFF2-40B4-BE49-F238E27FC236}">
                  <a16:creationId xmlns:a16="http://schemas.microsoft.com/office/drawing/2014/main" id="{1DD62BB4-D6A3-E99D-5F29-AFC975C39C64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11;p80">
              <a:extLst>
                <a:ext uri="{FF2B5EF4-FFF2-40B4-BE49-F238E27FC236}">
                  <a16:creationId xmlns:a16="http://schemas.microsoft.com/office/drawing/2014/main" id="{9A33FABC-02AF-96A8-9122-AD7130B325A6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12;p80">
              <a:extLst>
                <a:ext uri="{FF2B5EF4-FFF2-40B4-BE49-F238E27FC236}">
                  <a16:creationId xmlns:a16="http://schemas.microsoft.com/office/drawing/2014/main" id="{ED1B5A6A-AC99-2F80-A941-CD493530FA45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13;p80">
              <a:extLst>
                <a:ext uri="{FF2B5EF4-FFF2-40B4-BE49-F238E27FC236}">
                  <a16:creationId xmlns:a16="http://schemas.microsoft.com/office/drawing/2014/main" id="{EC8B0EBA-C6D1-E3C3-69BE-5EE43D2F4B95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14;p80">
              <a:extLst>
                <a:ext uri="{FF2B5EF4-FFF2-40B4-BE49-F238E27FC236}">
                  <a16:creationId xmlns:a16="http://schemas.microsoft.com/office/drawing/2014/main" id="{F5295C50-9E93-E05C-F1F4-BE7F3D2DB052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15;p80">
              <a:extLst>
                <a:ext uri="{FF2B5EF4-FFF2-40B4-BE49-F238E27FC236}">
                  <a16:creationId xmlns:a16="http://schemas.microsoft.com/office/drawing/2014/main" id="{9EA144E1-491D-28F1-7CF2-F7D0748ACF82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16;p80">
              <a:extLst>
                <a:ext uri="{FF2B5EF4-FFF2-40B4-BE49-F238E27FC236}">
                  <a16:creationId xmlns:a16="http://schemas.microsoft.com/office/drawing/2014/main" id="{5B2AD75F-72AB-36AF-D1A9-55A59CB29ECE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17;p80">
              <a:extLst>
                <a:ext uri="{FF2B5EF4-FFF2-40B4-BE49-F238E27FC236}">
                  <a16:creationId xmlns:a16="http://schemas.microsoft.com/office/drawing/2014/main" id="{368807B0-6B9E-3B89-6792-CA358BB7933C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18;p80">
              <a:extLst>
                <a:ext uri="{FF2B5EF4-FFF2-40B4-BE49-F238E27FC236}">
                  <a16:creationId xmlns:a16="http://schemas.microsoft.com/office/drawing/2014/main" id="{A7D715DC-9C1B-6962-5102-CF572F2C7BCC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19;p80">
              <a:extLst>
                <a:ext uri="{FF2B5EF4-FFF2-40B4-BE49-F238E27FC236}">
                  <a16:creationId xmlns:a16="http://schemas.microsoft.com/office/drawing/2014/main" id="{7BF7431A-3183-D557-5C13-C1A7F7493931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20;p80">
              <a:extLst>
                <a:ext uri="{FF2B5EF4-FFF2-40B4-BE49-F238E27FC236}">
                  <a16:creationId xmlns:a16="http://schemas.microsoft.com/office/drawing/2014/main" id="{BE0D44FB-1A91-C5B8-1561-731D3F48D6AF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21;p80">
              <a:extLst>
                <a:ext uri="{FF2B5EF4-FFF2-40B4-BE49-F238E27FC236}">
                  <a16:creationId xmlns:a16="http://schemas.microsoft.com/office/drawing/2014/main" id="{9E841541-196C-DA24-F8B1-3E5C990A1E89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22;p80">
              <a:extLst>
                <a:ext uri="{FF2B5EF4-FFF2-40B4-BE49-F238E27FC236}">
                  <a16:creationId xmlns:a16="http://schemas.microsoft.com/office/drawing/2014/main" id="{AE239ECE-23A2-DD2A-FB1C-19D462293FD4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23;p80">
              <a:extLst>
                <a:ext uri="{FF2B5EF4-FFF2-40B4-BE49-F238E27FC236}">
                  <a16:creationId xmlns:a16="http://schemas.microsoft.com/office/drawing/2014/main" id="{C0087DF1-B1AB-76E0-2D05-44D3C5D870C8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24;p80">
              <a:extLst>
                <a:ext uri="{FF2B5EF4-FFF2-40B4-BE49-F238E27FC236}">
                  <a16:creationId xmlns:a16="http://schemas.microsoft.com/office/drawing/2014/main" id="{66B277C9-0BB4-D3D3-0E0D-ED0834188499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25;p80">
              <a:extLst>
                <a:ext uri="{FF2B5EF4-FFF2-40B4-BE49-F238E27FC236}">
                  <a16:creationId xmlns:a16="http://schemas.microsoft.com/office/drawing/2014/main" id="{73CFEEDE-BA75-28CE-5961-BF79505A025C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26;p80">
              <a:extLst>
                <a:ext uri="{FF2B5EF4-FFF2-40B4-BE49-F238E27FC236}">
                  <a16:creationId xmlns:a16="http://schemas.microsoft.com/office/drawing/2014/main" id="{FEB50BFA-ED88-DB81-60D1-429C65DFD892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27;p80">
              <a:extLst>
                <a:ext uri="{FF2B5EF4-FFF2-40B4-BE49-F238E27FC236}">
                  <a16:creationId xmlns:a16="http://schemas.microsoft.com/office/drawing/2014/main" id="{1D7F5594-E5C3-CBA8-54D5-DBF629B27DC4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28;p80">
              <a:extLst>
                <a:ext uri="{FF2B5EF4-FFF2-40B4-BE49-F238E27FC236}">
                  <a16:creationId xmlns:a16="http://schemas.microsoft.com/office/drawing/2014/main" id="{BE714287-A189-7E0F-52D4-D475E2991CA4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29;p80">
              <a:extLst>
                <a:ext uri="{FF2B5EF4-FFF2-40B4-BE49-F238E27FC236}">
                  <a16:creationId xmlns:a16="http://schemas.microsoft.com/office/drawing/2014/main" id="{6FD5B2EF-882C-30E8-8E50-4B7BF7448358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30;p80">
              <a:extLst>
                <a:ext uri="{FF2B5EF4-FFF2-40B4-BE49-F238E27FC236}">
                  <a16:creationId xmlns:a16="http://schemas.microsoft.com/office/drawing/2014/main" id="{1B35A64D-A832-0625-4CC6-8CDF8C9D749F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31;p80">
              <a:extLst>
                <a:ext uri="{FF2B5EF4-FFF2-40B4-BE49-F238E27FC236}">
                  <a16:creationId xmlns:a16="http://schemas.microsoft.com/office/drawing/2014/main" id="{26B9C9A6-E8A6-3541-0475-937285DF5BAD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32;p80">
              <a:extLst>
                <a:ext uri="{FF2B5EF4-FFF2-40B4-BE49-F238E27FC236}">
                  <a16:creationId xmlns:a16="http://schemas.microsoft.com/office/drawing/2014/main" id="{A485C37A-5CB7-3111-0FF8-9531836377CD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33;p80">
              <a:extLst>
                <a:ext uri="{FF2B5EF4-FFF2-40B4-BE49-F238E27FC236}">
                  <a16:creationId xmlns:a16="http://schemas.microsoft.com/office/drawing/2014/main" id="{88520F62-A79E-FED4-36AD-8D19D5010FB5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34;p80">
              <a:extLst>
                <a:ext uri="{FF2B5EF4-FFF2-40B4-BE49-F238E27FC236}">
                  <a16:creationId xmlns:a16="http://schemas.microsoft.com/office/drawing/2014/main" id="{B2879327-9060-CCF9-71B8-D8B6FF8E876B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35;p80">
              <a:extLst>
                <a:ext uri="{FF2B5EF4-FFF2-40B4-BE49-F238E27FC236}">
                  <a16:creationId xmlns:a16="http://schemas.microsoft.com/office/drawing/2014/main" id="{505CEFC6-F483-9404-F405-156DF26FAF9F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36;p80">
              <a:extLst>
                <a:ext uri="{FF2B5EF4-FFF2-40B4-BE49-F238E27FC236}">
                  <a16:creationId xmlns:a16="http://schemas.microsoft.com/office/drawing/2014/main" id="{CFB1717C-BCC1-C404-D958-C8F705BE9246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37;p80">
              <a:extLst>
                <a:ext uri="{FF2B5EF4-FFF2-40B4-BE49-F238E27FC236}">
                  <a16:creationId xmlns:a16="http://schemas.microsoft.com/office/drawing/2014/main" id="{4D1A8F01-FB9F-413E-7335-C236627B40B0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38;p80">
              <a:extLst>
                <a:ext uri="{FF2B5EF4-FFF2-40B4-BE49-F238E27FC236}">
                  <a16:creationId xmlns:a16="http://schemas.microsoft.com/office/drawing/2014/main" id="{ECE30832-AA5E-9D79-1ACB-8605FECF1D0D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39;p80">
              <a:extLst>
                <a:ext uri="{FF2B5EF4-FFF2-40B4-BE49-F238E27FC236}">
                  <a16:creationId xmlns:a16="http://schemas.microsoft.com/office/drawing/2014/main" id="{F6BDB05D-306A-C0B0-531E-C37E426BA9AA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40;p80">
              <a:extLst>
                <a:ext uri="{FF2B5EF4-FFF2-40B4-BE49-F238E27FC236}">
                  <a16:creationId xmlns:a16="http://schemas.microsoft.com/office/drawing/2014/main" id="{0E63A45A-931F-85CA-BB6E-7C405E5AC16F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41;p80">
              <a:extLst>
                <a:ext uri="{FF2B5EF4-FFF2-40B4-BE49-F238E27FC236}">
                  <a16:creationId xmlns:a16="http://schemas.microsoft.com/office/drawing/2014/main" id="{1559C291-C142-87A2-3958-DE85F1D22254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42;p80">
              <a:extLst>
                <a:ext uri="{FF2B5EF4-FFF2-40B4-BE49-F238E27FC236}">
                  <a16:creationId xmlns:a16="http://schemas.microsoft.com/office/drawing/2014/main" id="{B885965C-0750-8FE1-AB2B-F4E9CE3B9519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43;p80">
              <a:extLst>
                <a:ext uri="{FF2B5EF4-FFF2-40B4-BE49-F238E27FC236}">
                  <a16:creationId xmlns:a16="http://schemas.microsoft.com/office/drawing/2014/main" id="{233E7F78-245F-97E4-F34E-5CFEC165C743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44;p80">
              <a:extLst>
                <a:ext uri="{FF2B5EF4-FFF2-40B4-BE49-F238E27FC236}">
                  <a16:creationId xmlns:a16="http://schemas.microsoft.com/office/drawing/2014/main" id="{863207F0-E7CF-0C56-1CDB-FACD656D08C7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45;p80">
              <a:extLst>
                <a:ext uri="{FF2B5EF4-FFF2-40B4-BE49-F238E27FC236}">
                  <a16:creationId xmlns:a16="http://schemas.microsoft.com/office/drawing/2014/main" id="{EEF8B060-C30B-9738-8273-88E33CFD22CB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46;p80">
              <a:extLst>
                <a:ext uri="{FF2B5EF4-FFF2-40B4-BE49-F238E27FC236}">
                  <a16:creationId xmlns:a16="http://schemas.microsoft.com/office/drawing/2014/main" id="{E5506FF5-4AD7-0934-706E-50432E41AB3B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47;p80">
              <a:extLst>
                <a:ext uri="{FF2B5EF4-FFF2-40B4-BE49-F238E27FC236}">
                  <a16:creationId xmlns:a16="http://schemas.microsoft.com/office/drawing/2014/main" id="{E4D41DBE-B0E8-4855-D3E2-FF7151A9B8E1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Mỗi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đều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điểm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riêng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ta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nhớ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ấy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lâu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hơn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4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CFB547B-C1AC-4B3C-AE40-84839F35FAE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c豴{A788D163-86C6-4ADF-A672-11926C1E9529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HĐTN TUẦN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577A00-A463-4CE9-BD4B-B5D5CBB737AF}:3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BA465F-52E5-4301-855F-B8C682BB847E}:3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337A83-F6A5-45D6-A9DD-FAEED861FD51}:34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AAE7CA-0802-4D5E-B30F-4D8D060952DC}:35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C7648D-01F0-4A23-94CE-0577B7A33CCB}:3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7F8295-5724-47C0-B127-47163845436B}:3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87C7E2-EAB9-4D38-9130-9758C4B85E6C}:3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904E4B-ABBE-4AA5-B0AE-D728155E4EFD}:3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C3AC59-E14F-408B-86EF-A3BABC440EF3}:3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C978C3-4F77-4AAF-96A2-9AF81C832D79}:3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CB6A10-AB1F-4225-BC48-4720872E9033}:3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7EE1F4-D6F8-4003-B67F-FFCBF4ADD862}:3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A8E1AE-8D41-4F98-A54C-B9EF75BF9619}:3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B4A569-4C99-4B87-AF24-78C2DAF2D62E}:3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1B53E4-C8AE-4A3A-9108-DCEEACF1ADF2}:3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304</Words>
  <Application>Microsoft Office PowerPoint</Application>
  <PresentationFormat>Widescreen</PresentationFormat>
  <Paragraphs>22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HĐTN TUẦN 1</dc:title>
  <dc:creator>Administrator</dc:creator>
  <cp:lastModifiedBy>Administrator</cp:lastModifiedBy>
  <cp:revision>5</cp:revision>
  <dcterms:created xsi:type="dcterms:W3CDTF">2025-09-12T07:22:02Z</dcterms:created>
  <dcterms:modified xsi:type="dcterms:W3CDTF">2025-09-12T08:00:08Z</dcterms:modified>
</cp:coreProperties>
</file>