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84" r:id="rId2"/>
    <p:sldId id="256" r:id="rId3"/>
    <p:sldId id="272" r:id="rId4"/>
    <p:sldId id="288" r:id="rId5"/>
    <p:sldId id="273" r:id="rId6"/>
    <p:sldId id="274" r:id="rId7"/>
    <p:sldId id="275" r:id="rId8"/>
    <p:sldId id="28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5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8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48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7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267700" y="3546124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43155" y="3691597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869" y="3200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6681" y="5594578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1510" y="92612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44495" y="2004374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57600" y="1002187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1893" y="84575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7910" y="898921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F5B376F-608F-4604-AA1C-57C1E6CFDE8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7\uFFFD\uFFFD\b{2C9D3991-BC1C-44E3-AF04-24D1B097D71A}&quot;,&quot;C:\\Users\\Administrator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1. Số có hai chữ số (Tiết 4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A23B70-FCD2-4B83-B1A7-A4DCC25609F6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C7D3A7-4C9E-4E92-9A98-8AE9BBF929E7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F14AC5-B5D2-41DF-8089-58C04016DEB9}:2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7D537A-FB5F-4538-845E-1900773F044E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1019D1-B81A-44AE-8884-08A0018C63E3}:2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838D98-4661-4878-8A7A-44D94E229896}:2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7FB7D6-B3A9-490B-930D-2D6761035DEB}:2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D707D7-3900-4BBE-8040-A27B23D56B7F}:2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156</Words>
  <Application>Microsoft Office PowerPoint</Application>
  <PresentationFormat>On-screen Show (4:3)</PresentationFormat>
  <Paragraphs>74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21. Số có hai chữ số (Tiết 4)</dc:title>
  <dc:creator>AutoBVT</dc:creator>
  <cp:lastModifiedBy>Windows User</cp:lastModifiedBy>
  <cp:revision>59</cp:revision>
  <dcterms:created xsi:type="dcterms:W3CDTF">2020-08-23T01:47:27Z</dcterms:created>
  <dcterms:modified xsi:type="dcterms:W3CDTF">2025-02-01T12:54:46Z</dcterms:modified>
</cp:coreProperties>
</file>