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84" r:id="rId2"/>
    <p:sldId id="256" r:id="rId3"/>
    <p:sldId id="280" r:id="rId4"/>
    <p:sldId id="281" r:id="rId5"/>
    <p:sldId id="290" r:id="rId6"/>
    <p:sldId id="282" r:id="rId7"/>
    <p:sldId id="28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5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6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1C9FE7-73EF-42D0-A734-41C45F78F5F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7\uFFFD\uFFFD\b{2C9D3991-BC1C-44E3-AF04-24D1B097D71A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. Số có hai chữ số (Tiết 6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3B116E-FE4C-4F20-87EA-E0E0AD1D04EA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FF9EED-3D4F-47E7-915B-FE8E5EB75F5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863A8D-6C47-492B-9FA0-A181B8B9BEB7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CE41FF-2B3F-4EBC-9A2F-0B54C9A43BD2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827094-1D97-4196-BA5E-0674CBA9FADF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B4F939-5AB5-465E-9F65-BFD73E8F38EB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AE7D5C-3357-4C27-A55A-82F230854E6E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100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21. Số có hai chữ số (Tiết 6)</dc:title>
  <dc:creator>AutoBVT</dc:creator>
  <cp:lastModifiedBy>Windows User</cp:lastModifiedBy>
  <cp:revision>59</cp:revision>
  <dcterms:created xsi:type="dcterms:W3CDTF">2020-08-23T01:47:27Z</dcterms:created>
  <dcterms:modified xsi:type="dcterms:W3CDTF">2025-02-01T12:57:18Z</dcterms:modified>
</cp:coreProperties>
</file>